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DB969-3280-43F1-99D1-A0A880834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F3426-0E9C-490E-9CEE-A02E63251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2BFB5-14C1-4D1C-8B5E-D9D4F425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B42B-9F66-4CD7-B4A3-C92E6F78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0B1E6-B5F4-4D19-B079-903A2E2E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EF66-88AE-417F-A390-F1A9AFE6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82B629-EB97-4F41-9DF0-34A53535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E8C27-D28E-44D2-8EB8-FADECC3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94E10-AFFE-4B6B-89ED-E7F2D9E2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65608-154A-4F6A-8288-E0212C76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8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33B335-056D-4B65-886D-AAA80079D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09744-63BD-440D-9500-17ACE05CC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6A191-AC14-479A-83B3-6540558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7CABB-1741-4819-9BCC-9CE4B04F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1F846-5F3C-4E16-B1A5-0159E3CB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0BDD-21F7-4614-AE34-EB0FA27A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756D9-638A-4A85-9805-A4BAEF55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4FCE2-CECA-43F2-82C6-4F3A9A8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8DCEF-8AFE-4F45-A5BC-3A00BCD3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44890-0A5B-4295-9BED-55BAA8AE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9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7C073-AF8F-42AF-81AA-143B51A3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9A872-644B-41C9-B7BC-04BE52321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64F0B-32AB-4C59-8F5A-D63CFE26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B1EB6-F8A4-4123-9821-9E964F6C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A50ED-9D44-4AAF-ACD1-C0B574DF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0B067-1945-430C-B367-DE7983C5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6E41B-F787-4D15-857D-6C789674C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9593A-EDD9-434D-99CE-395496F9D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63987-776F-4F6D-9AB3-7A476D20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9A38E7-EAB5-4294-AC19-A7FDF727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EC1D5-1762-4E49-83F9-4511FB9B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9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ED846-D04E-4E82-8BF6-F1364D92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4F0B4-87AD-4DF3-8CA4-7D477824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C0B53D-D77C-4256-8E64-CEB75C98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CAE36-1838-4DE0-A2A7-947896C66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7C732E-B075-4D7C-8DB8-A94856EA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0F983-C37D-4537-A6E0-D481B75B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57EE94-ED6B-45D7-80BD-75049786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03D11B-1F57-4454-BE88-87F9D965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3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9E513-9575-49F0-8729-17DD3043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357686-24B2-4126-A9AF-843711B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E0692-EC97-43E4-9865-DA320842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A422C-4054-490F-B2D8-41E7FEED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1AC543-FEC8-4C76-8041-12DF02F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9D72D0-ECEC-41BE-AD66-BDE55E27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C3AFC8-631A-4B95-9463-42EDA532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FB2E4-E62B-43FB-9AE0-DFF31DAC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21C33-85A5-4009-88B1-9EBD8AB88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7BC1A9-7938-448F-8AA0-5C7E5B2F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4C414-BC02-4FCA-816A-641794F4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493AE-FCB5-4E0C-B62A-4C4E6C2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73A83-8068-46C1-9339-9F6EFA93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7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49BA2-B781-4AF6-BCD3-853D6F09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7F8D2E-E3E9-4AB0-BF09-261B39DE6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8524FB-129A-4346-A226-77ADFC3BF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66A8C-B9B9-4C44-9604-6C6F6663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06EFA9-31C3-4FB5-B219-1681182D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51780-F42D-4598-B744-845677A4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9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77451-9EE2-431C-A516-F7634ACE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AEBD2-5EE8-4B8B-BF2C-46F119B23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A0A5C-1E9A-4570-9E73-7DC411077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B7CDC-93B0-4EB2-8E34-5DCEC40DFD21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2DF60-F52C-4B51-B9ED-33E2351CD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74BDF-160C-48E0-B7E2-E12702BCC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BFDA5-5B05-457A-A96E-04EB2719C8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7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1EE46-FBF0-460E-80E2-D10EE0AFB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681CE0-2FA4-4FFE-B58F-583032EF0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16ABD5-C894-46DC-812B-4D400F66AE59}"/>
              </a:ext>
            </a:extLst>
          </p:cNvPr>
          <p:cNvSpPr/>
          <p:nvPr/>
        </p:nvSpPr>
        <p:spPr>
          <a:xfrm>
            <a:off x="2761048" y="520505"/>
            <a:ext cx="7481728" cy="54793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F4F48-722A-4B1E-8684-3E9BAED011C6}"/>
              </a:ext>
            </a:extLst>
          </p:cNvPr>
          <p:cNvSpPr txBox="1"/>
          <p:nvPr/>
        </p:nvSpPr>
        <p:spPr>
          <a:xfrm>
            <a:off x="2822917" y="570846"/>
            <a:ext cx="1679917" cy="374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Core System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AA437EE-6C7D-4C91-B597-62484DFC288F}"/>
              </a:ext>
            </a:extLst>
          </p:cNvPr>
          <p:cNvGrpSpPr/>
          <p:nvPr/>
        </p:nvGrpSpPr>
        <p:grpSpPr>
          <a:xfrm>
            <a:off x="355796" y="233172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390B1539-40DF-4855-9DFA-6B0F5BA1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483" y="2331720"/>
              <a:ext cx="1409114" cy="140911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C04BE-8E8D-4659-AE38-9B486D128A0C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EC91A20-DF57-44C0-965C-9D3BE288F516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1786597" y="1732086"/>
            <a:ext cx="2769900" cy="1304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0C84A5DC-E108-46AB-AE48-A2FED6895FAE}"/>
              </a:ext>
            </a:extLst>
          </p:cNvPr>
          <p:cNvSpPr/>
          <p:nvPr/>
        </p:nvSpPr>
        <p:spPr>
          <a:xfrm>
            <a:off x="4556497" y="1301263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Add_User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(UC-1)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B02DBCF-7E81-4CC4-87AD-D34EC69295B3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786597" y="3036277"/>
            <a:ext cx="2813861" cy="51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C647D35-6DA7-4194-B560-2F8EE1609760}"/>
              </a:ext>
            </a:extLst>
          </p:cNvPr>
          <p:cNvSpPr/>
          <p:nvPr/>
        </p:nvSpPr>
        <p:spPr>
          <a:xfrm>
            <a:off x="7700626" y="3897629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Login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(UC-2)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AD8EEF0-1A03-4B0F-89C6-FF97DCBF662A}"/>
              </a:ext>
            </a:extLst>
          </p:cNvPr>
          <p:cNvSpPr/>
          <p:nvPr/>
        </p:nvSpPr>
        <p:spPr>
          <a:xfrm>
            <a:off x="4600458" y="2657034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Logout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83E27C4-7A42-4114-9537-BDDEBF8A91C4}"/>
              </a:ext>
            </a:extLst>
          </p:cNvPr>
          <p:cNvSpPr/>
          <p:nvPr/>
        </p:nvSpPr>
        <p:spPr>
          <a:xfrm>
            <a:off x="4556497" y="3897629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Edit User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(UC-4)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D53E8CC-D15C-468F-9A64-6779461CC399}"/>
              </a:ext>
            </a:extLst>
          </p:cNvPr>
          <p:cNvSpPr/>
          <p:nvPr/>
        </p:nvSpPr>
        <p:spPr>
          <a:xfrm>
            <a:off x="4556497" y="4973807"/>
            <a:ext cx="1730326" cy="86164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Remove User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effectLst/>
              </a:rPr>
              <a:t>(UC-5)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C726933-B76F-4959-A506-326C83233801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>
            <a:off x="1786597" y="3036277"/>
            <a:ext cx="2769900" cy="1292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BE2046-752A-4871-8635-D500F407D89A}"/>
              </a:ext>
            </a:extLst>
          </p:cNvPr>
          <p:cNvCxnSpPr>
            <a:cxnSpLocks/>
            <a:stCxn id="5" idx="3"/>
            <a:endCxn id="24" idx="2"/>
          </p:cNvCxnSpPr>
          <p:nvPr/>
        </p:nvCxnSpPr>
        <p:spPr>
          <a:xfrm>
            <a:off x="1786597" y="3036277"/>
            <a:ext cx="2769900" cy="236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F05ADE-2F35-4F0F-BA35-7639AE2AC233}"/>
              </a:ext>
            </a:extLst>
          </p:cNvPr>
          <p:cNvCxnSpPr>
            <a:cxnSpLocks/>
            <a:stCxn id="22" idx="6"/>
            <a:endCxn id="21" idx="0"/>
          </p:cNvCxnSpPr>
          <p:nvPr/>
        </p:nvCxnSpPr>
        <p:spPr>
          <a:xfrm>
            <a:off x="6330784" y="3087857"/>
            <a:ext cx="2235005" cy="809772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D5E8F44-E6B2-4385-A8AC-F25287A5369F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>
            <a:off x="6286823" y="4328452"/>
            <a:ext cx="141380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0">
            <a:extLst>
              <a:ext uri="{FF2B5EF4-FFF2-40B4-BE49-F238E27FC236}">
                <a16:creationId xmlns:a16="http://schemas.microsoft.com/office/drawing/2014/main" id="{DA29D90D-1CAE-4EF5-A9FA-5F494D1E969A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6327560" y="4759275"/>
            <a:ext cx="2238229" cy="64623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524763-9E02-446C-9B01-382784603CDF}"/>
              </a:ext>
            </a:extLst>
          </p:cNvPr>
          <p:cNvSpPr txBox="1"/>
          <p:nvPr/>
        </p:nvSpPr>
        <p:spPr>
          <a:xfrm>
            <a:off x="6885872" y="2706223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F226E8E-F82F-4263-8B36-470E561DD2BC}"/>
              </a:ext>
            </a:extLst>
          </p:cNvPr>
          <p:cNvSpPr txBox="1"/>
          <p:nvPr/>
        </p:nvSpPr>
        <p:spPr>
          <a:xfrm>
            <a:off x="6327560" y="3985087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0BFF7-8F16-4DF1-A901-BE4F5493C3B7}"/>
              </a:ext>
            </a:extLst>
          </p:cNvPr>
          <p:cNvSpPr txBox="1"/>
          <p:nvPr/>
        </p:nvSpPr>
        <p:spPr>
          <a:xfrm>
            <a:off x="6605104" y="5033764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&lt;&lt;include&gt;&gt;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88DBE-A1FC-4372-88C9-213B286AE8AF}"/>
              </a:ext>
            </a:extLst>
          </p:cNvPr>
          <p:cNvSpPr txBox="1"/>
          <p:nvPr/>
        </p:nvSpPr>
        <p:spPr>
          <a:xfrm rot="20231489">
            <a:off x="2851711" y="1797370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260B5-2ED3-4CD7-AD3A-D5C36B992FA9}"/>
              </a:ext>
            </a:extLst>
          </p:cNvPr>
          <p:cNvSpPr txBox="1"/>
          <p:nvPr/>
        </p:nvSpPr>
        <p:spPr>
          <a:xfrm>
            <a:off x="2875115" y="2755579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5A931D-176D-4A0F-9D3E-EAD42C6DE87F}"/>
              </a:ext>
            </a:extLst>
          </p:cNvPr>
          <p:cNvSpPr txBox="1"/>
          <p:nvPr/>
        </p:nvSpPr>
        <p:spPr>
          <a:xfrm rot="1209511">
            <a:off x="3073966" y="3669608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BFD722-5AA9-4273-8C6D-CCFA185FAEAD}"/>
              </a:ext>
            </a:extLst>
          </p:cNvPr>
          <p:cNvSpPr txBox="1"/>
          <p:nvPr/>
        </p:nvSpPr>
        <p:spPr>
          <a:xfrm rot="2400416">
            <a:off x="3129072" y="4580326"/>
            <a:ext cx="1679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&lt;&lt;initiate&gt;&gt;</a:t>
            </a:r>
            <a:endParaRPr lang="ko-KR" altLang="en-US" sz="1600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37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654453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회원가입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1418"/>
              </p:ext>
            </p:extLst>
          </p:nvPr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830493"/>
              </p:ext>
            </p:extLst>
          </p:nvPr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581753"/>
              </p:ext>
            </p:extLst>
          </p:nvPr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52599"/>
              </p:ext>
            </p:extLst>
          </p:nvPr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21" name="표 8">
            <a:extLst>
              <a:ext uri="{FF2B5EF4-FFF2-40B4-BE49-F238E27FC236}">
                <a16:creationId xmlns:a16="http://schemas.microsoft.com/office/drawing/2014/main" id="{FBE85553-7760-4F55-95E8-AA90270A2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730214"/>
              </p:ext>
            </p:extLst>
          </p:nvPr>
        </p:nvGraphicFramePr>
        <p:xfrm>
          <a:off x="3312161" y="540378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1" name="직선 연결선 14">
            <a:extLst>
              <a:ext uri="{FF2B5EF4-FFF2-40B4-BE49-F238E27FC236}">
                <a16:creationId xmlns:a16="http://schemas.microsoft.com/office/drawing/2014/main" id="{55D4E03C-EF30-4537-A6AA-4ABF0564510E}"/>
              </a:ext>
            </a:extLst>
          </p:cNvPr>
          <p:cNvCxnSpPr>
            <a:cxnSpLocks/>
            <a:stCxn id="21" idx="3"/>
            <a:endCxn id="12" idx="0"/>
          </p:cNvCxnSpPr>
          <p:nvPr/>
        </p:nvCxnSpPr>
        <p:spPr>
          <a:xfrm>
            <a:off x="5219115" y="1103085"/>
            <a:ext cx="2040596" cy="390825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375DBAA-4151-4071-98B8-91081177BD1C}"/>
              </a:ext>
            </a:extLst>
          </p:cNvPr>
          <p:cNvSpPr txBox="1"/>
          <p:nvPr/>
        </p:nvSpPr>
        <p:spPr>
          <a:xfrm>
            <a:off x="5479610" y="7377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7" name="그래픽 46" descr="용지">
            <a:extLst>
              <a:ext uri="{FF2B5EF4-FFF2-40B4-BE49-F238E27FC236}">
                <a16:creationId xmlns:a16="http://schemas.microsoft.com/office/drawing/2014/main" id="{671CE436-D273-4AF4-8625-582946413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7959" y="195539"/>
            <a:ext cx="548404" cy="548404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UC-1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51" name="직선 연결선 14">
            <a:extLst>
              <a:ext uri="{FF2B5EF4-FFF2-40B4-BE49-F238E27FC236}">
                <a16:creationId xmlns:a16="http://schemas.microsoft.com/office/drawing/2014/main" id="{E95286B8-E494-427F-B9A5-07DA5B84F8E4}"/>
              </a:ext>
            </a:extLst>
          </p:cNvPr>
          <p:cNvCxnSpPr>
            <a:cxnSpLocks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94EA17-860F-4B1D-A5AA-E6FD038F8529}"/>
              </a:ext>
            </a:extLst>
          </p:cNvPr>
          <p:cNvSpPr txBox="1"/>
          <p:nvPr/>
        </p:nvSpPr>
        <p:spPr>
          <a:xfrm>
            <a:off x="8642066" y="2115458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84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397999" y="3119511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63904"/>
              </p:ext>
            </p:extLst>
          </p:nvPr>
        </p:nvGraphicFramePr>
        <p:xfrm>
          <a:off x="3073010" y="326136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로그인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807113" y="3824067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55874"/>
              </p:ext>
            </p:extLst>
          </p:nvPr>
        </p:nvGraphicFramePr>
        <p:xfrm>
          <a:off x="6067083" y="415320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95431"/>
              </p:ext>
            </p:extLst>
          </p:nvPr>
        </p:nvGraphicFramePr>
        <p:xfrm>
          <a:off x="9906585" y="324494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08556"/>
              </p:ext>
            </p:extLst>
          </p:nvPr>
        </p:nvGraphicFramePr>
        <p:xfrm>
          <a:off x="3073010" y="157323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4979964" y="3824067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974037" y="3807654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923878"/>
              </p:ext>
            </p:extLst>
          </p:nvPr>
        </p:nvGraphicFramePr>
        <p:xfrm>
          <a:off x="9815684" y="62288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367313" y="345473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162437" y="434658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4979964" y="2135944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549120" y="2091510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066290" y="2451174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729736" y="224424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4979964" y="1135688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100890" y="766356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8018" y="3865350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209" y="339272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94510" y="2951772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7026" y="1251306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9955" y="2931551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UC-2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32" name="표 8">
            <a:extLst>
              <a:ext uri="{FF2B5EF4-FFF2-40B4-BE49-F238E27FC236}">
                <a16:creationId xmlns:a16="http://schemas.microsoft.com/office/drawing/2014/main" id="{D704E2FA-4D8A-4F40-AE87-A55562C0E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71402"/>
              </p:ext>
            </p:extLst>
          </p:nvPr>
        </p:nvGraphicFramePr>
        <p:xfrm>
          <a:off x="9855471" y="5662651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3" name="그래픽 32" descr="용지">
            <a:extLst>
              <a:ext uri="{FF2B5EF4-FFF2-40B4-BE49-F238E27FC236}">
                <a16:creationId xmlns:a16="http://schemas.microsoft.com/office/drawing/2014/main" id="{6D81AF70-9D50-4B7D-ACD5-B386571ED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1269" y="5305012"/>
            <a:ext cx="548404" cy="548404"/>
          </a:xfrm>
          <a:prstGeom prst="rect">
            <a:avLst/>
          </a:prstGeom>
        </p:spPr>
      </p:pic>
      <p:cxnSp>
        <p:nvCxnSpPr>
          <p:cNvPr id="36" name="직선 연결선 14">
            <a:extLst>
              <a:ext uri="{FF2B5EF4-FFF2-40B4-BE49-F238E27FC236}">
                <a16:creationId xmlns:a16="http://schemas.microsoft.com/office/drawing/2014/main" id="{DEB2B036-83E4-4488-B6C2-E2ABBEBF51F7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rot="5400000" flipH="1" flipV="1">
            <a:off x="10188361" y="4990950"/>
            <a:ext cx="1292289" cy="511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4BF8FAF-567D-4FFA-8C2B-F46F209EF7E3}"/>
              </a:ext>
            </a:extLst>
          </p:cNvPr>
          <p:cNvSpPr txBox="1"/>
          <p:nvPr/>
        </p:nvSpPr>
        <p:spPr>
          <a:xfrm rot="5012862">
            <a:off x="10160805" y="5151125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477413-D927-425E-A1BE-D65FE1641CB6}"/>
              </a:ext>
            </a:extLst>
          </p:cNvPr>
          <p:cNvSpPr txBox="1"/>
          <p:nvPr/>
        </p:nvSpPr>
        <p:spPr>
          <a:xfrm>
            <a:off x="8392711" y="118342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46" name="직선 연결선 14">
            <a:extLst>
              <a:ext uri="{FF2B5EF4-FFF2-40B4-BE49-F238E27FC236}">
                <a16:creationId xmlns:a16="http://schemas.microsoft.com/office/drawing/2014/main" id="{C4980122-4EF7-42FD-9959-04A1F50E0B04}"/>
              </a:ext>
            </a:extLst>
          </p:cNvPr>
          <p:cNvCxnSpPr>
            <a:cxnSpLocks/>
          </p:cNvCxnSpPr>
          <p:nvPr/>
        </p:nvCxnSpPr>
        <p:spPr>
          <a:xfrm flipV="1">
            <a:off x="7946498" y="1138236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991292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로그아웃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/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/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/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/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UC-3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cxnSp>
        <p:nvCxnSpPr>
          <p:cNvPr id="28" name="직선 연결선 14">
            <a:extLst>
              <a:ext uri="{FF2B5EF4-FFF2-40B4-BE49-F238E27FC236}">
                <a16:creationId xmlns:a16="http://schemas.microsoft.com/office/drawing/2014/main" id="{FEBE7FBB-6ABC-4C46-827D-4F2E9963F829}"/>
              </a:ext>
            </a:extLst>
          </p:cNvPr>
          <p:cNvCxnSpPr>
            <a:cxnSpLocks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8B0010-F0C0-4AF9-8942-1AAEB85826C5}"/>
              </a:ext>
            </a:extLst>
          </p:cNvPr>
          <p:cNvSpPr txBox="1"/>
          <p:nvPr/>
        </p:nvSpPr>
        <p:spPr>
          <a:xfrm>
            <a:off x="8593786" y="206285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96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637150" y="3977640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7000"/>
              </p:ext>
            </p:extLst>
          </p:nvPr>
        </p:nvGraphicFramePr>
        <p:xfrm>
          <a:off x="3312161" y="411948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개인정보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2046264" y="4682196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/>
        </p:nvGraphicFramePr>
        <p:xfrm>
          <a:off x="6306234" y="501133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/>
        </p:nvGraphicFramePr>
        <p:xfrm>
          <a:off x="10145736" y="410307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/>
        </p:nvGraphicFramePr>
        <p:xfrm>
          <a:off x="3312161" y="243136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219115" y="4682196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213188" y="4665783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11075"/>
              </p:ext>
            </p:extLst>
          </p:nvPr>
        </p:nvGraphicFramePr>
        <p:xfrm>
          <a:off x="10054835" y="1481016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606464" y="431286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401588" y="5204711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219115" y="2994073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788271" y="294963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305441" y="3309303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968887" y="3102373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219115" y="1993817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340041" y="162448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7169" y="4723479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72360" y="1197401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661" y="3809901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36177" y="2109435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3789680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UC-4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28" name="표 8">
            <a:extLst>
              <a:ext uri="{FF2B5EF4-FFF2-40B4-BE49-F238E27FC236}">
                <a16:creationId xmlns:a16="http://schemas.microsoft.com/office/drawing/2014/main" id="{20520A9F-9A20-445D-8202-6A91DB240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35157"/>
              </p:ext>
            </p:extLst>
          </p:nvPr>
        </p:nvGraphicFramePr>
        <p:xfrm>
          <a:off x="3312161" y="85085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수정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29" name="그래픽 28" descr="용지">
            <a:extLst>
              <a:ext uri="{FF2B5EF4-FFF2-40B4-BE49-F238E27FC236}">
                <a16:creationId xmlns:a16="http://schemas.microsoft.com/office/drawing/2014/main" id="{E9616CDF-F92B-4D56-8013-E15D8CEA2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9106" y="521050"/>
            <a:ext cx="548404" cy="5484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FECFD0-4859-4186-9156-A00FD968FC47}"/>
              </a:ext>
            </a:extLst>
          </p:cNvPr>
          <p:cNvSpPr txBox="1"/>
          <p:nvPr/>
        </p:nvSpPr>
        <p:spPr>
          <a:xfrm>
            <a:off x="5842490" y="104047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2" name="직선 연결선 14">
            <a:extLst>
              <a:ext uri="{FF2B5EF4-FFF2-40B4-BE49-F238E27FC236}">
                <a16:creationId xmlns:a16="http://schemas.microsoft.com/office/drawing/2014/main" id="{B752902F-3C43-4D11-B760-CB20D093513D}"/>
              </a:ext>
            </a:extLst>
          </p:cNvPr>
          <p:cNvCxnSpPr>
            <a:cxnSpLocks/>
            <a:stCxn id="28" idx="3"/>
            <a:endCxn id="12" idx="0"/>
          </p:cNvCxnSpPr>
          <p:nvPr/>
        </p:nvCxnSpPr>
        <p:spPr>
          <a:xfrm>
            <a:off x="5219115" y="1413566"/>
            <a:ext cx="2040596" cy="359777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8">
            <a:extLst>
              <a:ext uri="{FF2B5EF4-FFF2-40B4-BE49-F238E27FC236}">
                <a16:creationId xmlns:a16="http://schemas.microsoft.com/office/drawing/2014/main" id="{0049BB54-7BB9-40A1-8073-FDC01CA68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085956"/>
              </p:ext>
            </p:extLst>
          </p:nvPr>
        </p:nvGraphicFramePr>
        <p:xfrm>
          <a:off x="3879731" y="569803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사용자 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사용자 정보 </a:t>
                      </a:r>
                      <a:r>
                        <a:rPr lang="en-US" sz="1200" dirty="0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36" name="그래픽 35" descr="용지">
            <a:extLst>
              <a:ext uri="{FF2B5EF4-FFF2-40B4-BE49-F238E27FC236}">
                <a16:creationId xmlns:a16="http://schemas.microsoft.com/office/drawing/2014/main" id="{A868679F-A231-45E3-9EEC-29A2F21EE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5529" y="5340391"/>
            <a:ext cx="548404" cy="548404"/>
          </a:xfrm>
          <a:prstGeom prst="rect">
            <a:avLst/>
          </a:prstGeom>
        </p:spPr>
      </p:pic>
      <p:cxnSp>
        <p:nvCxnSpPr>
          <p:cNvPr id="37" name="직선 연결선 14">
            <a:extLst>
              <a:ext uri="{FF2B5EF4-FFF2-40B4-BE49-F238E27FC236}">
                <a16:creationId xmlns:a16="http://schemas.microsoft.com/office/drawing/2014/main" id="{1278E483-CADD-4B1A-BB1C-9AC0FFA0A3F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789917" y="5228491"/>
            <a:ext cx="5309296" cy="111568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DEEBBFC-7677-4DDB-A2EA-0CA41EB2B853}"/>
              </a:ext>
            </a:extLst>
          </p:cNvPr>
          <p:cNvSpPr txBox="1"/>
          <p:nvPr/>
        </p:nvSpPr>
        <p:spPr>
          <a:xfrm>
            <a:off x="8767579" y="6043227"/>
            <a:ext cx="1653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sz="1400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sz="1400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endParaRPr lang="ko-KR" altLang="en-US" sz="1400" dirty="0"/>
          </a:p>
        </p:txBody>
      </p:sp>
      <p:cxnSp>
        <p:nvCxnSpPr>
          <p:cNvPr id="42" name="직선 연결선 14">
            <a:extLst>
              <a:ext uri="{FF2B5EF4-FFF2-40B4-BE49-F238E27FC236}">
                <a16:creationId xmlns:a16="http://schemas.microsoft.com/office/drawing/2014/main" id="{EA1087F9-2F50-456A-870D-784873FFBF0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213188" y="2043723"/>
            <a:ext cx="1841647" cy="3530320"/>
          </a:xfrm>
          <a:prstGeom prst="bentConnector3">
            <a:avLst>
              <a:gd name="adj1" fmla="val 600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95003D1-8D36-4092-BE28-81BBB1F5B669}"/>
              </a:ext>
            </a:extLst>
          </p:cNvPr>
          <p:cNvSpPr txBox="1"/>
          <p:nvPr/>
        </p:nvSpPr>
        <p:spPr>
          <a:xfrm>
            <a:off x="8593786" y="2062859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91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AF61B89-38D7-4035-9568-D62C3E098821}"/>
              </a:ext>
            </a:extLst>
          </p:cNvPr>
          <p:cNvGrpSpPr/>
          <p:nvPr/>
        </p:nvGrpSpPr>
        <p:grpSpPr>
          <a:xfrm>
            <a:off x="475104" y="3016941"/>
            <a:ext cx="1679917" cy="1783694"/>
            <a:chOff x="355796" y="2331720"/>
            <a:chExt cx="1679917" cy="1783694"/>
          </a:xfrm>
        </p:grpSpPr>
        <p:pic>
          <p:nvPicPr>
            <p:cNvPr id="5" name="그래픽 4" descr="남자">
              <a:extLst>
                <a:ext uri="{FF2B5EF4-FFF2-40B4-BE49-F238E27FC236}">
                  <a16:creationId xmlns:a16="http://schemas.microsoft.com/office/drawing/2014/main" id="{C97F865A-A150-4761-B92D-7CBED065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5796" y="2331720"/>
              <a:ext cx="1409114" cy="140911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9C046-8CEB-4BA1-A04E-EE2C8FF5D285}"/>
                </a:ext>
              </a:extLst>
            </p:cNvPr>
            <p:cNvSpPr txBox="1"/>
            <p:nvPr/>
          </p:nvSpPr>
          <p:spPr>
            <a:xfrm>
              <a:off x="355796" y="3740834"/>
              <a:ext cx="1679917" cy="374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교수자</a:t>
              </a:r>
              <a:r>
                <a:rPr lang="en-US" altLang="ko-KR" dirty="0"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(User)</a:t>
              </a:r>
              <a:endPara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</p:grp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885F81DB-7A49-4DDB-B921-4338F040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55536"/>
              </p:ext>
            </p:extLst>
          </p:nvPr>
        </p:nvGraphicFramePr>
        <p:xfrm>
          <a:off x="3150115" y="3158790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탈퇴 요청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125028-F0FF-48CC-AE4E-230FAA6AFAE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1884218" y="3721497"/>
            <a:ext cx="126589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A95563FD-7526-4A64-8A3D-56AD04298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24520"/>
              </p:ext>
            </p:extLst>
          </p:nvPr>
        </p:nvGraphicFramePr>
        <p:xfrm>
          <a:off x="6144188" y="405063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&lt;&lt;control&gt;&gt;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controller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A003A118-BC5C-4C29-B292-4F22A1C2E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5010"/>
              </p:ext>
            </p:extLst>
          </p:nvPr>
        </p:nvGraphicFramePr>
        <p:xfrm>
          <a:off x="9983690" y="314237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DB Connection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AA1D058A-3A1C-430C-B50D-C78C8C3FA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63769"/>
              </p:ext>
            </p:extLst>
          </p:nvPr>
        </p:nvGraphicFramePr>
        <p:xfrm>
          <a:off x="3150115" y="147066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&lt;&lt;boundary&gt;&gt;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View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201077-48EA-47DE-8566-99B03B6E0018}"/>
              </a:ext>
            </a:extLst>
          </p:cNvPr>
          <p:cNvCxnSpPr>
            <a:cxnSpLocks/>
            <a:stCxn id="8" idx="3"/>
            <a:endCxn id="12" idx="0"/>
          </p:cNvCxnSpPr>
          <p:nvPr/>
        </p:nvCxnSpPr>
        <p:spPr>
          <a:xfrm>
            <a:off x="5057069" y="3721497"/>
            <a:ext cx="2040596" cy="32914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4">
            <a:extLst>
              <a:ext uri="{FF2B5EF4-FFF2-40B4-BE49-F238E27FC236}">
                <a16:creationId xmlns:a16="http://schemas.microsoft.com/office/drawing/2014/main" id="{C79CCA81-F6A5-4572-A405-5A7D6C4F9DA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051142" y="3705084"/>
            <a:ext cx="1932548" cy="908260"/>
          </a:xfrm>
          <a:prstGeom prst="bentConnector3">
            <a:avLst>
              <a:gd name="adj1" fmla="val 8785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8">
            <a:extLst>
              <a:ext uri="{FF2B5EF4-FFF2-40B4-BE49-F238E27FC236}">
                <a16:creationId xmlns:a16="http://schemas.microsoft.com/office/drawing/2014/main" id="{D38B3413-A1CD-4822-BE4B-7A77BB486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78633"/>
              </p:ext>
            </p:extLst>
          </p:nvPr>
        </p:nvGraphicFramePr>
        <p:xfrm>
          <a:off x="9892789" y="520317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Page Marker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872334A-AC6B-4C73-8449-214F489C7343}"/>
              </a:ext>
            </a:extLst>
          </p:cNvPr>
          <p:cNvSpPr txBox="1"/>
          <p:nvPr/>
        </p:nvSpPr>
        <p:spPr>
          <a:xfrm>
            <a:off x="5444418" y="3352165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A9BED2-3533-4BA6-953E-5D7E84A7A23A}"/>
              </a:ext>
            </a:extLst>
          </p:cNvPr>
          <p:cNvSpPr txBox="1"/>
          <p:nvPr/>
        </p:nvSpPr>
        <p:spPr>
          <a:xfrm>
            <a:off x="8239542" y="424401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27" name="직선 연결선 14">
            <a:extLst>
              <a:ext uri="{FF2B5EF4-FFF2-40B4-BE49-F238E27FC236}">
                <a16:creationId xmlns:a16="http://schemas.microsoft.com/office/drawing/2014/main" id="{A7D02C98-0285-44D6-A230-69ED1FC28E9E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>
            <a:off x="5057069" y="2033374"/>
            <a:ext cx="2040596" cy="2017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2D67E-6081-475F-B5F8-8D17B7E2A068}"/>
              </a:ext>
            </a:extLst>
          </p:cNvPr>
          <p:cNvSpPr txBox="1"/>
          <p:nvPr/>
        </p:nvSpPr>
        <p:spPr>
          <a:xfrm>
            <a:off x="5626225" y="1988940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게시</a:t>
            </a:r>
            <a:endParaRPr lang="ko-KR" altLang="en-US" dirty="0"/>
          </a:p>
        </p:txBody>
      </p:sp>
      <p:cxnSp>
        <p:nvCxnSpPr>
          <p:cNvPr id="35" name="직선 연결선 14">
            <a:extLst>
              <a:ext uri="{FF2B5EF4-FFF2-40B4-BE49-F238E27FC236}">
                <a16:creationId xmlns:a16="http://schemas.microsoft.com/office/drawing/2014/main" id="{461B3518-87CA-4A22-A396-09D2B05A6FA6}"/>
              </a:ext>
            </a:extLst>
          </p:cNvPr>
          <p:cNvCxnSpPr>
            <a:cxnSpLocks/>
            <a:stCxn id="13" idx="0"/>
            <a:endCxn id="20" idx="2"/>
          </p:cNvCxnSpPr>
          <p:nvPr/>
        </p:nvCxnSpPr>
        <p:spPr>
          <a:xfrm rot="16200000" flipV="1">
            <a:off x="10143395" y="2348604"/>
            <a:ext cx="1496645" cy="9090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E335F3-6D11-459D-9D45-67D59928BCFA}"/>
              </a:ext>
            </a:extLst>
          </p:cNvPr>
          <p:cNvSpPr txBox="1"/>
          <p:nvPr/>
        </p:nvSpPr>
        <p:spPr>
          <a:xfrm rot="15914554">
            <a:off x="9806841" y="2141674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데이터 </a:t>
            </a:r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39" name="직선 연결선 14">
            <a:extLst>
              <a:ext uri="{FF2B5EF4-FFF2-40B4-BE49-F238E27FC236}">
                <a16:creationId xmlns:a16="http://schemas.microsoft.com/office/drawing/2014/main" id="{2E3D472D-AA23-40C6-94C5-42C7A4C66F24}"/>
              </a:ext>
            </a:extLst>
          </p:cNvPr>
          <p:cNvCxnSpPr>
            <a:cxnSpLocks/>
          </p:cNvCxnSpPr>
          <p:nvPr/>
        </p:nvCxnSpPr>
        <p:spPr>
          <a:xfrm flipV="1">
            <a:off x="5057069" y="1033118"/>
            <a:ext cx="4832155" cy="61261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F5CC3F8-A50C-4002-99FE-493B5E8B581A}"/>
              </a:ext>
            </a:extLst>
          </p:cNvPr>
          <p:cNvSpPr txBox="1"/>
          <p:nvPr/>
        </p:nvSpPr>
        <p:spPr>
          <a:xfrm>
            <a:off x="8177995" y="663786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준비</a:t>
            </a:r>
            <a:endParaRPr lang="ko-KR" altLang="en-US" dirty="0"/>
          </a:p>
        </p:txBody>
      </p:sp>
      <p:pic>
        <p:nvPicPr>
          <p:cNvPr id="43" name="그래픽 42" descr="채우기 없는 웃는 얼굴">
            <a:extLst>
              <a:ext uri="{FF2B5EF4-FFF2-40B4-BE49-F238E27FC236}">
                <a16:creationId xmlns:a16="http://schemas.microsoft.com/office/drawing/2014/main" id="{14684CDF-CF8E-4812-83CF-5C30484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123" y="3762780"/>
            <a:ext cx="567230" cy="567230"/>
          </a:xfrm>
          <a:prstGeom prst="rect">
            <a:avLst/>
          </a:prstGeom>
        </p:spPr>
      </p:pic>
      <p:pic>
        <p:nvPicPr>
          <p:cNvPr id="44" name="그래픽 43" descr="채우기 없는 웃는 얼굴">
            <a:extLst>
              <a:ext uri="{FF2B5EF4-FFF2-40B4-BE49-F238E27FC236}">
                <a16:creationId xmlns:a16="http://schemas.microsoft.com/office/drawing/2014/main" id="{257258D1-06B9-435E-9E42-6DED9E78C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0314" y="236702"/>
            <a:ext cx="567230" cy="567230"/>
          </a:xfrm>
          <a:prstGeom prst="rect">
            <a:avLst/>
          </a:prstGeom>
        </p:spPr>
      </p:pic>
      <p:pic>
        <p:nvPicPr>
          <p:cNvPr id="45" name="그래픽 44" descr="채우기 없는 웃는 얼굴">
            <a:extLst>
              <a:ext uri="{FF2B5EF4-FFF2-40B4-BE49-F238E27FC236}">
                <a16:creationId xmlns:a16="http://schemas.microsoft.com/office/drawing/2014/main" id="{DA390AB1-0322-4216-8B26-E02725860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1615" y="2849202"/>
            <a:ext cx="567230" cy="567230"/>
          </a:xfrm>
          <a:prstGeom prst="rect">
            <a:avLst/>
          </a:prstGeom>
        </p:spPr>
      </p:pic>
      <p:pic>
        <p:nvPicPr>
          <p:cNvPr id="48" name="그래픽 47" descr="용지">
            <a:extLst>
              <a:ext uri="{FF2B5EF4-FFF2-40B4-BE49-F238E27FC236}">
                <a16:creationId xmlns:a16="http://schemas.microsoft.com/office/drawing/2014/main" id="{DD915F44-20C8-4F40-B633-7D12E231E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4131" y="1148736"/>
            <a:ext cx="548404" cy="548404"/>
          </a:xfrm>
          <a:prstGeom prst="rect">
            <a:avLst/>
          </a:prstGeom>
        </p:spPr>
      </p:pic>
      <p:pic>
        <p:nvPicPr>
          <p:cNvPr id="49" name="그래픽 48" descr="용지">
            <a:extLst>
              <a:ext uri="{FF2B5EF4-FFF2-40B4-BE49-F238E27FC236}">
                <a16:creationId xmlns:a16="http://schemas.microsoft.com/office/drawing/2014/main" id="{E6D9FFB0-C2F5-4A6A-94E4-9043E40B1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67060" y="2828981"/>
            <a:ext cx="548404" cy="54840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65D36E-16BD-4BB0-BF88-6FF1165F526B}"/>
              </a:ext>
            </a:extLst>
          </p:cNvPr>
          <p:cNvSpPr txBox="1"/>
          <p:nvPr/>
        </p:nvSpPr>
        <p:spPr>
          <a:xfrm>
            <a:off x="206327" y="95161"/>
            <a:ext cx="229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UC-5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 </a:t>
            </a:r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Domain Model</a:t>
            </a:r>
            <a:endParaRPr lang="ko-KR" altLang="en-US" dirty="0">
              <a:latin typeface="Microsoft GothicNeo" panose="020B0500000101010101" pitchFamily="50" charset="-127"/>
              <a:ea typeface="Microsoft GothicNeo" panose="020B0500000101010101" pitchFamily="50" charset="-127"/>
              <a:cs typeface="Microsoft GothicNeo" panose="020B0500000101010101" pitchFamily="50" charset="-127"/>
            </a:endParaRPr>
          </a:p>
        </p:txBody>
      </p:sp>
      <p:graphicFrame>
        <p:nvGraphicFramePr>
          <p:cNvPr id="42" name="표 8">
            <a:extLst>
              <a:ext uri="{FF2B5EF4-FFF2-40B4-BE49-F238E27FC236}">
                <a16:creationId xmlns:a16="http://schemas.microsoft.com/office/drawing/2014/main" id="{00AE1721-39BA-476F-891D-A3F02391B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48770"/>
              </p:ext>
            </p:extLst>
          </p:nvPr>
        </p:nvGraphicFramePr>
        <p:xfrm>
          <a:off x="9030214" y="5370752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 Checker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47" name="그래픽 46" descr="채우기 없는 웃는 얼굴">
            <a:extLst>
              <a:ext uri="{FF2B5EF4-FFF2-40B4-BE49-F238E27FC236}">
                <a16:creationId xmlns:a16="http://schemas.microsoft.com/office/drawing/2014/main" id="{DB4C6011-B05D-4467-B877-1373080FF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47946" y="5087137"/>
            <a:ext cx="567230" cy="567230"/>
          </a:xfrm>
          <a:prstGeom prst="rect">
            <a:avLst/>
          </a:prstGeom>
        </p:spPr>
      </p:pic>
      <p:cxnSp>
        <p:nvCxnSpPr>
          <p:cNvPr id="51" name="직선 연결선 14">
            <a:extLst>
              <a:ext uri="{FF2B5EF4-FFF2-40B4-BE49-F238E27FC236}">
                <a16:creationId xmlns:a16="http://schemas.microsoft.com/office/drawing/2014/main" id="{301A52B0-4A03-40F3-9972-8D93EC323F0A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9891600" y="4376299"/>
            <a:ext cx="1086545" cy="9023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FBAD83-0035-472E-BB65-9B33D0F04433}"/>
              </a:ext>
            </a:extLst>
          </p:cNvPr>
          <p:cNvSpPr txBox="1"/>
          <p:nvPr/>
        </p:nvSpPr>
        <p:spPr>
          <a:xfrm>
            <a:off x="10037985" y="4800635"/>
            <a:ext cx="190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유효 여부 전달</a:t>
            </a:r>
            <a:endParaRPr lang="ko-KR" altLang="en-US" dirty="0"/>
          </a:p>
        </p:txBody>
      </p:sp>
      <p:graphicFrame>
        <p:nvGraphicFramePr>
          <p:cNvPr id="53" name="표 8">
            <a:extLst>
              <a:ext uri="{FF2B5EF4-FFF2-40B4-BE49-F238E27FC236}">
                <a16:creationId xmlns:a16="http://schemas.microsoft.com/office/drawing/2014/main" id="{986CB2E8-639B-4BCF-9211-81968D44A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38658"/>
              </p:ext>
            </p:extLst>
          </p:nvPr>
        </p:nvGraphicFramePr>
        <p:xfrm>
          <a:off x="5684277" y="5352809"/>
          <a:ext cx="1906954" cy="112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954">
                  <a:extLst>
                    <a:ext uri="{9D8B030D-6E8A-4147-A177-3AD203B41FA5}">
                      <a16:colId xmlns:a16="http://schemas.microsoft.com/office/drawing/2014/main" val="3321945119"/>
                    </a:ext>
                  </a:extLst>
                </a:gridCol>
              </a:tblGrid>
              <a:tr h="7057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Microsoft GothicNeo" panose="020B0500000101010101" pitchFamily="50" charset="-127"/>
                          <a:ea typeface="Microsoft GothicNeo" panose="020B0500000101010101" pitchFamily="50" charset="-127"/>
                          <a:cs typeface="Microsoft GothicNeo" panose="020B0500000101010101" pitchFamily="50" charset="-127"/>
                        </a:rPr>
                        <a:t>&lt;&lt;entity&gt;&gt;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Pop-up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Marker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Microsoft GothicNeo" panose="020B0500000101010101" pitchFamily="50" charset="-127"/>
                        <a:ea typeface="Microsoft GothicNeo" panose="020B0500000101010101" pitchFamily="50" charset="-127"/>
                        <a:cs typeface="Microsoft GothicNeo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62512"/>
                  </a:ext>
                </a:extLst>
              </a:tr>
              <a:tr h="41964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434071"/>
                  </a:ext>
                </a:extLst>
              </a:tr>
            </a:tbl>
          </a:graphicData>
        </a:graphic>
      </p:graphicFrame>
      <p:pic>
        <p:nvPicPr>
          <p:cNvPr id="54" name="그래픽 53" descr="채우기 없는 웃는 얼굴">
            <a:extLst>
              <a:ext uri="{FF2B5EF4-FFF2-40B4-BE49-F238E27FC236}">
                <a16:creationId xmlns:a16="http://schemas.microsoft.com/office/drawing/2014/main" id="{21EB2E5E-484D-4F6E-ABA1-DEF8DE574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009" y="5069194"/>
            <a:ext cx="567230" cy="567230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4E1B10C-967B-4D7A-AC2D-1EB86667E61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591231" y="5915516"/>
            <a:ext cx="141338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7AE7B65-10F2-4F19-ACC8-3D2755142A46}"/>
              </a:ext>
            </a:extLst>
          </p:cNvPr>
          <p:cNvSpPr txBox="1"/>
          <p:nvPr/>
        </p:nvSpPr>
        <p:spPr>
          <a:xfrm>
            <a:off x="7591231" y="5554093"/>
            <a:ext cx="1906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&lt;-</a:t>
            </a:r>
            <a:r>
              <a:rPr lang="ko-KR" altLang="en-US" dirty="0"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생성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EC3287-560F-4894-B3E7-F0A29087C29C}"/>
              </a:ext>
            </a:extLst>
          </p:cNvPr>
          <p:cNvSpPr txBox="1"/>
          <p:nvPr/>
        </p:nvSpPr>
        <p:spPr>
          <a:xfrm>
            <a:off x="8461131" y="1099942"/>
            <a:ext cx="1653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요청 전달</a:t>
            </a:r>
            <a:r>
              <a:rPr lang="en-US" altLang="ko-KR" dirty="0">
                <a:solidFill>
                  <a:schemeClr val="tx1"/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rPr>
              <a:t>-&gt;</a:t>
            </a:r>
            <a:endParaRPr lang="ko-KR" altLang="en-US" dirty="0"/>
          </a:p>
        </p:txBody>
      </p:sp>
      <p:cxnSp>
        <p:nvCxnSpPr>
          <p:cNvPr id="58" name="직선 연결선 14">
            <a:extLst>
              <a:ext uri="{FF2B5EF4-FFF2-40B4-BE49-F238E27FC236}">
                <a16:creationId xmlns:a16="http://schemas.microsoft.com/office/drawing/2014/main" id="{DE0FFC0F-695A-4CE7-829D-AD272F7E03C1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7300449" y="1833716"/>
            <a:ext cx="3343032" cy="184164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2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343</Words>
  <Application>Microsoft Office PowerPoint</Application>
  <PresentationFormat>와이드스크린</PresentationFormat>
  <Paragraphs>130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Microsoft GothicNeo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지혜</dc:creator>
  <cp:lastModifiedBy>김 지혜</cp:lastModifiedBy>
  <cp:revision>24</cp:revision>
  <dcterms:created xsi:type="dcterms:W3CDTF">2021-04-21T03:05:55Z</dcterms:created>
  <dcterms:modified xsi:type="dcterms:W3CDTF">2021-04-21T08:54:41Z</dcterms:modified>
</cp:coreProperties>
</file>