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84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B969-3280-43F1-99D1-A0A88083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F3426-0E9C-490E-9CEE-A02E63251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BFB5-14C1-4D1C-8B5E-D9D4F425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0B42B-9F66-4CD7-B4A3-C92E6F78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0B1E6-B5F4-4D19-B079-903A2E2E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EF66-88AE-417F-A390-F1A9AFE6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2B629-EB97-4F41-9DF0-34A53535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E8C27-D28E-44D2-8EB8-FADECC3A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94E10-AFFE-4B6B-89ED-E7F2D9E2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65608-154A-4F6A-8288-E0212C76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33B335-056D-4B65-886D-AAA80079D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09744-63BD-440D-9500-17ACE05CC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6A191-AC14-479A-83B3-6540558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7CABB-1741-4819-9BCC-9CE4B04F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1F846-5F3C-4E16-B1A5-0159E3CB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B0BDD-21F7-4614-AE34-EB0FA27A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756D9-638A-4A85-9805-A4BAEF55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4FCE2-CECA-43F2-82C6-4F3A9A8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8DCEF-8AFE-4F45-A5BC-3A00BCD3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44890-0A5B-4295-9BED-55BAA8AE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7C073-AF8F-42AF-81AA-143B51A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9A872-644B-41C9-B7BC-04BE5232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64F0B-32AB-4C59-8F5A-D63CFE26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B1EB6-F8A4-4123-9821-9E964F6C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A50ED-9D44-4AAF-ACD1-C0B574DF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0B067-1945-430C-B367-DE7983C5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6E41B-F787-4D15-857D-6C789674C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9593A-EDD9-434D-99CE-395496F9D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63987-776F-4F6D-9AB3-7A476D20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9A38E7-EAB5-4294-AC19-A7FDF727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EC1D5-1762-4E49-83F9-4511FB9B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6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ED846-D04E-4E82-8BF6-F1364D92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4F0B4-87AD-4DF3-8CA4-7D477824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0B53D-D77C-4256-8E64-CEB75C98E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CAE36-1838-4DE0-A2A7-947896C66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7C732E-B075-4D7C-8DB8-A94856EAB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0F983-C37D-4537-A6E0-D481B75B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57EE94-ED6B-45D7-80BD-75049786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03D11B-1F57-4454-BE88-87F9D965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E513-9575-49F0-8729-17DD3043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357686-24B2-4126-A9AF-843711B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CE0692-EC97-43E4-9865-DA320842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BA422C-4054-490F-B2D8-41E7FEED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7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1AC543-FEC8-4C76-8041-12DF02F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9D72D0-ECEC-41BE-AD66-BDE55E27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3AFC8-631A-4B95-9463-42EDA532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1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FB2E4-E62B-43FB-9AE0-DFF31DAC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21C33-85A5-4009-88B1-9EBD8AB8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7BC1A9-7938-448F-8AA0-5C7E5B2F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4C414-BC02-4FCA-816A-641794F4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493AE-FCB5-4E0C-B62A-4C4E6C2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73A83-8068-46C1-9339-9F6EFA93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49BA2-B781-4AF6-BCD3-853D6F09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7F8D2E-E3E9-4AB0-BF09-261B39DE6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524FB-129A-4346-A226-77ADFC3B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366A8C-B9B9-4C44-9604-6C6F6663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6EFA9-31C3-4FB5-B219-1681182D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51780-F42D-4598-B744-845677A4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7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177451-9EE2-431C-A516-F7634ACE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AEBD2-5EE8-4B8B-BF2C-46F119B2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A0A5C-1E9A-4570-9E73-7DC411077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2DF60-F52C-4B51-B9ED-33E2351CD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74BDF-160C-48E0-B7E2-E12702BC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7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EE46-FBF0-460E-80E2-D10EE0AFB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81CE0-2FA4-4FFE-B58F-583032EF0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916ABD5-C894-46DC-812B-4D400F66AE59}"/>
              </a:ext>
            </a:extLst>
          </p:cNvPr>
          <p:cNvSpPr/>
          <p:nvPr/>
        </p:nvSpPr>
        <p:spPr>
          <a:xfrm>
            <a:off x="2761049" y="520505"/>
            <a:ext cx="5958746" cy="54793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F4F48-722A-4B1E-8684-3E9BAED011C6}"/>
              </a:ext>
            </a:extLst>
          </p:cNvPr>
          <p:cNvSpPr txBox="1"/>
          <p:nvPr/>
        </p:nvSpPr>
        <p:spPr>
          <a:xfrm>
            <a:off x="2822917" y="570846"/>
            <a:ext cx="307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Core System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A437EE-6C7D-4C91-B597-62484DFC288F}"/>
              </a:ext>
            </a:extLst>
          </p:cNvPr>
          <p:cNvGrpSpPr/>
          <p:nvPr/>
        </p:nvGrpSpPr>
        <p:grpSpPr>
          <a:xfrm>
            <a:off x="355796" y="2331720"/>
            <a:ext cx="1679917" cy="2055445"/>
            <a:chOff x="355796" y="2331720"/>
            <a:chExt cx="1679917" cy="2055445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390B1539-40DF-4855-9DFA-6B0F5BA1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3C04BE-8E8D-4659-AE38-9B486D128A0C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/</a:t>
              </a: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학생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02DBCF-7E81-4CC4-87AD-D34EC69295B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786597" y="3036277"/>
            <a:ext cx="2813861" cy="5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4AD8EEF0-1A03-4B0F-89C6-FF97DCBF662A}"/>
              </a:ext>
            </a:extLst>
          </p:cNvPr>
          <p:cNvSpPr/>
          <p:nvPr/>
        </p:nvSpPr>
        <p:spPr>
          <a:xfrm>
            <a:off x="4600458" y="2657034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Landing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(UC-0)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9260B5-2ED3-4CD7-AD3A-D5C36B992FA9}"/>
              </a:ext>
            </a:extLst>
          </p:cNvPr>
          <p:cNvSpPr txBox="1"/>
          <p:nvPr/>
        </p:nvSpPr>
        <p:spPr>
          <a:xfrm>
            <a:off x="2875115" y="2755579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43" name="그룹 11">
            <a:extLst>
              <a:ext uri="{FF2B5EF4-FFF2-40B4-BE49-F238E27FC236}">
                <a16:creationId xmlns:a16="http://schemas.microsoft.com/office/drawing/2014/main" id="{937A6CBE-C6F8-E64A-9406-3C21BCE55577}"/>
              </a:ext>
            </a:extLst>
          </p:cNvPr>
          <p:cNvGrpSpPr/>
          <p:nvPr/>
        </p:nvGrpSpPr>
        <p:grpSpPr>
          <a:xfrm>
            <a:off x="9191207" y="4310436"/>
            <a:ext cx="2032290" cy="1167586"/>
            <a:chOff x="-613188" y="2331720"/>
            <a:chExt cx="3610262" cy="2074158"/>
          </a:xfrm>
        </p:grpSpPr>
        <p:pic>
          <p:nvPicPr>
            <p:cNvPr id="44" name="그래픽 4" descr="남자">
              <a:extLst>
                <a:ext uri="{FF2B5EF4-FFF2-40B4-BE49-F238E27FC236}">
                  <a16:creationId xmlns:a16="http://schemas.microsoft.com/office/drawing/2014/main" id="{6D820334-097E-6A47-99EB-BFC79D003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A8D3F4-534B-4846-83CB-F4545B2676CE}"/>
                </a:ext>
              </a:extLst>
            </p:cNvPr>
            <p:cNvSpPr txBox="1"/>
            <p:nvPr/>
          </p:nvSpPr>
          <p:spPr>
            <a:xfrm>
              <a:off x="-613188" y="3804454"/>
              <a:ext cx="3610262" cy="601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CDN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7B2E82-87E7-A144-A0D5-3D5A47DD622D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6330784" y="1583703"/>
            <a:ext cx="3407105" cy="150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6A69A00-7AA5-BE44-9637-3D9A897BFB54}"/>
              </a:ext>
            </a:extLst>
          </p:cNvPr>
          <p:cNvSpPr txBox="1"/>
          <p:nvPr/>
        </p:nvSpPr>
        <p:spPr>
          <a:xfrm rot="1744793">
            <a:off x="6980076" y="3697071"/>
            <a:ext cx="1892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CA6B91-1F5F-5942-9035-9858235F9833}"/>
              </a:ext>
            </a:extLst>
          </p:cNvPr>
          <p:cNvCxnSpPr>
            <a:cxnSpLocks/>
          </p:cNvCxnSpPr>
          <p:nvPr/>
        </p:nvCxnSpPr>
        <p:spPr>
          <a:xfrm>
            <a:off x="6331029" y="3083873"/>
            <a:ext cx="3190288" cy="1872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11">
            <a:extLst>
              <a:ext uri="{FF2B5EF4-FFF2-40B4-BE49-F238E27FC236}">
                <a16:creationId xmlns:a16="http://schemas.microsoft.com/office/drawing/2014/main" id="{6B4F6E4E-C1AF-4C44-A809-18A8FA103306}"/>
              </a:ext>
            </a:extLst>
          </p:cNvPr>
          <p:cNvGrpSpPr/>
          <p:nvPr/>
        </p:nvGrpSpPr>
        <p:grpSpPr>
          <a:xfrm>
            <a:off x="9737889" y="940178"/>
            <a:ext cx="1603044" cy="1377994"/>
            <a:chOff x="-146220" y="2331720"/>
            <a:chExt cx="2847728" cy="2447938"/>
          </a:xfrm>
        </p:grpSpPr>
        <p:pic>
          <p:nvPicPr>
            <p:cNvPr id="58" name="그래픽 4" descr="남자">
              <a:extLst>
                <a:ext uri="{FF2B5EF4-FFF2-40B4-BE49-F238E27FC236}">
                  <a16:creationId xmlns:a16="http://schemas.microsoft.com/office/drawing/2014/main" id="{B4BAD2CC-57FD-2348-9151-0374A5708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7D0A30-FF7F-B740-AF9B-835A16E8F662}"/>
                </a:ext>
              </a:extLst>
            </p:cNvPr>
            <p:cNvSpPr txBox="1"/>
            <p:nvPr/>
          </p:nvSpPr>
          <p:spPr>
            <a:xfrm>
              <a:off x="-146220" y="3740834"/>
              <a:ext cx="2847728" cy="1038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Authentication</a:t>
              </a:r>
            </a:p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Service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0CC3837-7EE7-614B-AD54-71DBFE4C4CF5}"/>
              </a:ext>
            </a:extLst>
          </p:cNvPr>
          <p:cNvSpPr txBox="1"/>
          <p:nvPr/>
        </p:nvSpPr>
        <p:spPr>
          <a:xfrm rot="20189872">
            <a:off x="7098804" y="1960166"/>
            <a:ext cx="1892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6" name="타원 21">
            <a:extLst>
              <a:ext uri="{FF2B5EF4-FFF2-40B4-BE49-F238E27FC236}">
                <a16:creationId xmlns:a16="http://schemas.microsoft.com/office/drawing/2014/main" id="{6FF77B1A-2FD5-F74B-9D85-F4498558A2BA}"/>
              </a:ext>
            </a:extLst>
          </p:cNvPr>
          <p:cNvSpPr/>
          <p:nvPr/>
        </p:nvSpPr>
        <p:spPr>
          <a:xfrm>
            <a:off x="4169524" y="4843474"/>
            <a:ext cx="2592194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Every Other Use Case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(UC-XX)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30">
            <a:extLst>
              <a:ext uri="{FF2B5EF4-FFF2-40B4-BE49-F238E27FC236}">
                <a16:creationId xmlns:a16="http://schemas.microsoft.com/office/drawing/2014/main" id="{64191EB2-6293-BC4E-8956-BE0AB0855E49}"/>
              </a:ext>
            </a:extLst>
          </p:cNvPr>
          <p:cNvCxnSpPr>
            <a:cxnSpLocks/>
            <a:stCxn id="66" idx="0"/>
            <a:endCxn id="22" idx="4"/>
          </p:cNvCxnSpPr>
          <p:nvPr/>
        </p:nvCxnSpPr>
        <p:spPr>
          <a:xfrm rot="5400000" flipH="1" flipV="1">
            <a:off x="4803224" y="4181077"/>
            <a:ext cx="132479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0ACE4C4-2DA2-574A-8F49-691E65709C32}"/>
              </a:ext>
            </a:extLst>
          </p:cNvPr>
          <p:cNvSpPr txBox="1"/>
          <p:nvPr/>
        </p:nvSpPr>
        <p:spPr>
          <a:xfrm rot="16200000">
            <a:off x="4644416" y="3959019"/>
            <a:ext cx="13370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&lt;&lt;include&gt;&gt;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3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916ABD5-C894-46DC-812B-4D400F66AE59}"/>
              </a:ext>
            </a:extLst>
          </p:cNvPr>
          <p:cNvSpPr/>
          <p:nvPr/>
        </p:nvSpPr>
        <p:spPr>
          <a:xfrm>
            <a:off x="2761048" y="520505"/>
            <a:ext cx="6918211" cy="54793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F4F48-722A-4B1E-8684-3E9BAED011C6}"/>
              </a:ext>
            </a:extLst>
          </p:cNvPr>
          <p:cNvSpPr txBox="1"/>
          <p:nvPr/>
        </p:nvSpPr>
        <p:spPr>
          <a:xfrm>
            <a:off x="2822917" y="570846"/>
            <a:ext cx="307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User Sub System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A437EE-6C7D-4C91-B597-62484DFC288F}"/>
              </a:ext>
            </a:extLst>
          </p:cNvPr>
          <p:cNvGrpSpPr/>
          <p:nvPr/>
        </p:nvGrpSpPr>
        <p:grpSpPr>
          <a:xfrm>
            <a:off x="355796" y="2331720"/>
            <a:ext cx="1679917" cy="2055445"/>
            <a:chOff x="355796" y="2331720"/>
            <a:chExt cx="1679917" cy="2055445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390B1539-40DF-4855-9DFA-6B0F5BA1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3C04BE-8E8D-4659-AE38-9B486D128A0C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/</a:t>
              </a: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학생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C91A20-DF57-44C0-965C-9D3BE288F516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1786597" y="1732086"/>
            <a:ext cx="2769900" cy="130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C84A5DC-E108-46AB-AE48-A2FED6895FAE}"/>
              </a:ext>
            </a:extLst>
          </p:cNvPr>
          <p:cNvSpPr/>
          <p:nvPr/>
        </p:nvSpPr>
        <p:spPr>
          <a:xfrm>
            <a:off x="4556497" y="1301263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effectLst/>
              </a:rPr>
              <a:t>AddUser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02DBCF-7E81-4CC4-87AD-D34EC69295B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786597" y="3036277"/>
            <a:ext cx="2813861" cy="5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C647D35-6DA7-4194-B560-2F8EE1609760}"/>
              </a:ext>
            </a:extLst>
          </p:cNvPr>
          <p:cNvSpPr/>
          <p:nvPr/>
        </p:nvSpPr>
        <p:spPr>
          <a:xfrm>
            <a:off x="7700626" y="3897629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Login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AD8EEF0-1A03-4B0F-89C6-FF97DCBF662A}"/>
              </a:ext>
            </a:extLst>
          </p:cNvPr>
          <p:cNvSpPr/>
          <p:nvPr/>
        </p:nvSpPr>
        <p:spPr>
          <a:xfrm>
            <a:off x="4600458" y="2657034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Logout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(UC-3)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83E27C4-7A42-4114-9537-BDDEBF8A91C4}"/>
              </a:ext>
            </a:extLst>
          </p:cNvPr>
          <p:cNvSpPr/>
          <p:nvPr/>
        </p:nvSpPr>
        <p:spPr>
          <a:xfrm>
            <a:off x="4556497" y="3897629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effectLst/>
              </a:rPr>
              <a:t>EditUser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53E8CC-D15C-468F-9A64-6779461CC399}"/>
              </a:ext>
            </a:extLst>
          </p:cNvPr>
          <p:cNvSpPr/>
          <p:nvPr/>
        </p:nvSpPr>
        <p:spPr>
          <a:xfrm>
            <a:off x="4556497" y="4973807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Remove User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(UC-5)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726933-B76F-4959-A506-326C83233801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>
          <a:xfrm>
            <a:off x="1786597" y="3036277"/>
            <a:ext cx="2769900" cy="129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BE2046-752A-4871-8635-D500F407D89A}"/>
              </a:ext>
            </a:extLst>
          </p:cNvPr>
          <p:cNvCxnSpPr>
            <a:cxnSpLocks/>
            <a:stCxn id="5" idx="3"/>
            <a:endCxn id="24" idx="2"/>
          </p:cNvCxnSpPr>
          <p:nvPr/>
        </p:nvCxnSpPr>
        <p:spPr>
          <a:xfrm>
            <a:off x="1786597" y="3036277"/>
            <a:ext cx="2769900" cy="23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F05ADE-2F35-4F0F-BA35-7639AE2AC233}"/>
              </a:ext>
            </a:extLst>
          </p:cNvPr>
          <p:cNvCxnSpPr>
            <a:cxnSpLocks/>
            <a:stCxn id="22" idx="6"/>
            <a:endCxn id="21" idx="0"/>
          </p:cNvCxnSpPr>
          <p:nvPr/>
        </p:nvCxnSpPr>
        <p:spPr>
          <a:xfrm>
            <a:off x="6330784" y="3087857"/>
            <a:ext cx="2235005" cy="809772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5E8F44-E6B2-4385-A8AC-F25287A5369F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286823" y="4328452"/>
            <a:ext cx="141380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0">
            <a:extLst>
              <a:ext uri="{FF2B5EF4-FFF2-40B4-BE49-F238E27FC236}">
                <a16:creationId xmlns:a16="http://schemas.microsoft.com/office/drawing/2014/main" id="{DA29D90D-1CAE-4EF5-A9FA-5F494D1E969A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6327560" y="4759275"/>
            <a:ext cx="2238229" cy="646236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524763-9E02-446C-9B01-382784603CDF}"/>
              </a:ext>
            </a:extLst>
          </p:cNvPr>
          <p:cNvSpPr txBox="1"/>
          <p:nvPr/>
        </p:nvSpPr>
        <p:spPr>
          <a:xfrm>
            <a:off x="6755233" y="2775446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&lt;&lt;include&gt;&gt;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226E8E-F82F-4263-8B36-470E561DD2BC}"/>
              </a:ext>
            </a:extLst>
          </p:cNvPr>
          <p:cNvSpPr txBox="1"/>
          <p:nvPr/>
        </p:nvSpPr>
        <p:spPr>
          <a:xfrm>
            <a:off x="6327560" y="3985087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&lt;&lt;include&gt;&gt;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0BFF7-8F16-4DF1-A901-BE4F5493C3B7}"/>
              </a:ext>
            </a:extLst>
          </p:cNvPr>
          <p:cNvSpPr txBox="1"/>
          <p:nvPr/>
        </p:nvSpPr>
        <p:spPr>
          <a:xfrm>
            <a:off x="6605104" y="5033764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&lt;&lt;include&gt;&gt;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B88DBE-A1FC-4372-88C9-213B286AE8AF}"/>
              </a:ext>
            </a:extLst>
          </p:cNvPr>
          <p:cNvSpPr txBox="1"/>
          <p:nvPr/>
        </p:nvSpPr>
        <p:spPr>
          <a:xfrm rot="20231489">
            <a:off x="2851711" y="1797370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9260B5-2ED3-4CD7-AD3A-D5C36B992FA9}"/>
              </a:ext>
            </a:extLst>
          </p:cNvPr>
          <p:cNvSpPr txBox="1"/>
          <p:nvPr/>
        </p:nvSpPr>
        <p:spPr>
          <a:xfrm>
            <a:off x="2875115" y="2755579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5A931D-176D-4A0F-9D3E-EAD42C6DE87F}"/>
              </a:ext>
            </a:extLst>
          </p:cNvPr>
          <p:cNvSpPr txBox="1"/>
          <p:nvPr/>
        </p:nvSpPr>
        <p:spPr>
          <a:xfrm rot="1209511">
            <a:off x="3073966" y="3669608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BFD722-5AA9-4273-8C6D-CCFA185FAEAD}"/>
              </a:ext>
            </a:extLst>
          </p:cNvPr>
          <p:cNvSpPr txBox="1"/>
          <p:nvPr/>
        </p:nvSpPr>
        <p:spPr>
          <a:xfrm rot="2400416">
            <a:off x="3129072" y="4580326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67CCD4-0EAC-274A-954C-9BC92C652412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286823" y="1692247"/>
            <a:ext cx="4116335" cy="39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A0811C-9DC7-EE4E-8B78-2D8EB9634B81}"/>
              </a:ext>
            </a:extLst>
          </p:cNvPr>
          <p:cNvCxnSpPr>
            <a:cxnSpLocks/>
            <a:stCxn id="21" idx="6"/>
            <a:endCxn id="45" idx="1"/>
          </p:cNvCxnSpPr>
          <p:nvPr/>
        </p:nvCxnSpPr>
        <p:spPr>
          <a:xfrm flipV="1">
            <a:off x="9430952" y="4261577"/>
            <a:ext cx="936199" cy="66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11">
            <a:extLst>
              <a:ext uri="{FF2B5EF4-FFF2-40B4-BE49-F238E27FC236}">
                <a16:creationId xmlns:a16="http://schemas.microsoft.com/office/drawing/2014/main" id="{71B79246-B127-3E48-9BF8-4B93DC754626}"/>
              </a:ext>
            </a:extLst>
          </p:cNvPr>
          <p:cNvGrpSpPr/>
          <p:nvPr/>
        </p:nvGrpSpPr>
        <p:grpSpPr>
          <a:xfrm>
            <a:off x="10403158" y="1140780"/>
            <a:ext cx="1492144" cy="1227938"/>
            <a:chOff x="-146220" y="2331720"/>
            <a:chExt cx="2650720" cy="2181371"/>
          </a:xfrm>
        </p:grpSpPr>
        <p:pic>
          <p:nvPicPr>
            <p:cNvPr id="35" name="그래픽 4" descr="남자">
              <a:extLst>
                <a:ext uri="{FF2B5EF4-FFF2-40B4-BE49-F238E27FC236}">
                  <a16:creationId xmlns:a16="http://schemas.microsoft.com/office/drawing/2014/main" id="{B4B71B0D-A3A2-5843-A364-42E8D6166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C65A58-A275-9947-A51C-C1AEDCB329BA}"/>
                </a:ext>
              </a:extLst>
            </p:cNvPr>
            <p:cNvSpPr txBox="1"/>
            <p:nvPr/>
          </p:nvSpPr>
          <p:spPr>
            <a:xfrm>
              <a:off x="-146220" y="3740834"/>
              <a:ext cx="2650720" cy="77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Verification</a:t>
              </a:r>
            </a:p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Service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3" name="그룹 11">
            <a:extLst>
              <a:ext uri="{FF2B5EF4-FFF2-40B4-BE49-F238E27FC236}">
                <a16:creationId xmlns:a16="http://schemas.microsoft.com/office/drawing/2014/main" id="{937A6CBE-C6F8-E64A-9406-3C21BCE55577}"/>
              </a:ext>
            </a:extLst>
          </p:cNvPr>
          <p:cNvGrpSpPr/>
          <p:nvPr/>
        </p:nvGrpSpPr>
        <p:grpSpPr>
          <a:xfrm>
            <a:off x="10367151" y="3175970"/>
            <a:ext cx="1603044" cy="1377994"/>
            <a:chOff x="-146220" y="2331720"/>
            <a:chExt cx="2847728" cy="2447938"/>
          </a:xfrm>
        </p:grpSpPr>
        <p:pic>
          <p:nvPicPr>
            <p:cNvPr id="44" name="그래픽 4" descr="남자">
              <a:extLst>
                <a:ext uri="{FF2B5EF4-FFF2-40B4-BE49-F238E27FC236}">
                  <a16:creationId xmlns:a16="http://schemas.microsoft.com/office/drawing/2014/main" id="{6D820334-097E-6A47-99EB-BFC79D003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A8D3F4-534B-4846-83CB-F4545B2676CE}"/>
                </a:ext>
              </a:extLst>
            </p:cNvPr>
            <p:cNvSpPr txBox="1"/>
            <p:nvPr/>
          </p:nvSpPr>
          <p:spPr>
            <a:xfrm>
              <a:off x="-146220" y="3740834"/>
              <a:ext cx="2847728" cy="1038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Authentication</a:t>
              </a:r>
            </a:p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Service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6" name="그룹 11">
            <a:extLst>
              <a:ext uri="{FF2B5EF4-FFF2-40B4-BE49-F238E27FC236}">
                <a16:creationId xmlns:a16="http://schemas.microsoft.com/office/drawing/2014/main" id="{90F0B570-4F88-1849-A4EF-946B798D442F}"/>
              </a:ext>
            </a:extLst>
          </p:cNvPr>
          <p:cNvGrpSpPr/>
          <p:nvPr/>
        </p:nvGrpSpPr>
        <p:grpSpPr>
          <a:xfrm>
            <a:off x="10568343" y="4966842"/>
            <a:ext cx="980439" cy="1406033"/>
            <a:chOff x="74870" y="2331720"/>
            <a:chExt cx="1741702" cy="2497748"/>
          </a:xfrm>
        </p:grpSpPr>
        <p:pic>
          <p:nvPicPr>
            <p:cNvPr id="49" name="그래픽 4" descr="남자">
              <a:extLst>
                <a:ext uri="{FF2B5EF4-FFF2-40B4-BE49-F238E27FC236}">
                  <a16:creationId xmlns:a16="http://schemas.microsoft.com/office/drawing/2014/main" id="{F58FD870-6992-3C42-81A1-A148C1AE3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4617A6-7FB4-5740-82D4-A884DC89798B}"/>
                </a:ext>
              </a:extLst>
            </p:cNvPr>
            <p:cNvSpPr txBox="1"/>
            <p:nvPr/>
          </p:nvSpPr>
          <p:spPr>
            <a:xfrm>
              <a:off x="74870" y="3790644"/>
              <a:ext cx="1741702" cy="1038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User</a:t>
              </a:r>
            </a:p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Service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EEBBEE-4403-A84F-A1C2-560634B51FCF}"/>
              </a:ext>
            </a:extLst>
          </p:cNvPr>
          <p:cNvCxnSpPr>
            <a:cxnSpLocks/>
            <a:stCxn id="15" idx="6"/>
            <a:endCxn id="45" idx="1"/>
          </p:cNvCxnSpPr>
          <p:nvPr/>
        </p:nvCxnSpPr>
        <p:spPr>
          <a:xfrm>
            <a:off x="6286823" y="1732086"/>
            <a:ext cx="4080328" cy="2529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5B9921-C7B6-2A45-AD4A-D93752202EE9}"/>
              </a:ext>
            </a:extLst>
          </p:cNvPr>
          <p:cNvCxnSpPr>
            <a:cxnSpLocks/>
            <a:stCxn id="24" idx="6"/>
            <a:endCxn id="50" idx="1"/>
          </p:cNvCxnSpPr>
          <p:nvPr/>
        </p:nvCxnSpPr>
        <p:spPr>
          <a:xfrm>
            <a:off x="6286823" y="5404630"/>
            <a:ext cx="4281520" cy="67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990157-2F3C-1342-A0F4-256F6461FBB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330784" y="4349035"/>
            <a:ext cx="4237559" cy="173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1D68C8-C88D-1046-BF5B-9AF3031B932C}"/>
              </a:ext>
            </a:extLst>
          </p:cNvPr>
          <p:cNvSpPr txBox="1"/>
          <p:nvPr/>
        </p:nvSpPr>
        <p:spPr>
          <a:xfrm>
            <a:off x="7775887" y="1365064"/>
            <a:ext cx="1892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EF00BA-17D8-6444-B947-011377CD4FE9}"/>
              </a:ext>
            </a:extLst>
          </p:cNvPr>
          <p:cNvSpPr txBox="1"/>
          <p:nvPr/>
        </p:nvSpPr>
        <p:spPr>
          <a:xfrm rot="980485">
            <a:off x="7561141" y="3426150"/>
            <a:ext cx="1892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00B4C0-684E-7545-AFE5-0D34A3666938}"/>
              </a:ext>
            </a:extLst>
          </p:cNvPr>
          <p:cNvSpPr txBox="1"/>
          <p:nvPr/>
        </p:nvSpPr>
        <p:spPr>
          <a:xfrm rot="21187814">
            <a:off x="9271579" y="4255097"/>
            <a:ext cx="12452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9F6C9D-9466-DB47-BF24-B7063B49A6B2}"/>
              </a:ext>
            </a:extLst>
          </p:cNvPr>
          <p:cNvSpPr txBox="1"/>
          <p:nvPr/>
        </p:nvSpPr>
        <p:spPr>
          <a:xfrm rot="505655">
            <a:off x="7920524" y="5548802"/>
            <a:ext cx="1892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426DB3-ABBF-F547-91D3-2928A07F4CEE}"/>
              </a:ext>
            </a:extLst>
          </p:cNvPr>
          <p:cNvSpPr txBox="1"/>
          <p:nvPr/>
        </p:nvSpPr>
        <p:spPr>
          <a:xfrm rot="1149868">
            <a:off x="8537194" y="5345527"/>
            <a:ext cx="1892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2331AC-C18C-F441-B8BD-2CF1B5C6E9D7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6330784" y="3087857"/>
            <a:ext cx="4000881" cy="1175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8846A4E-D5F7-D04F-BACB-E4132CC51948}"/>
              </a:ext>
            </a:extLst>
          </p:cNvPr>
          <p:cNvSpPr txBox="1"/>
          <p:nvPr/>
        </p:nvSpPr>
        <p:spPr>
          <a:xfrm rot="1873102">
            <a:off x="8537194" y="3474394"/>
            <a:ext cx="1892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37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637150" y="3977640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54453"/>
              </p:ext>
            </p:extLst>
          </p:nvPr>
        </p:nvGraphicFramePr>
        <p:xfrm>
          <a:off x="3312161" y="411948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회원가입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046264" y="4682196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81418"/>
              </p:ext>
            </p:extLst>
          </p:nvPr>
        </p:nvGraphicFramePr>
        <p:xfrm>
          <a:off x="6306234" y="501133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30493"/>
              </p:ext>
            </p:extLst>
          </p:nvPr>
        </p:nvGraphicFramePr>
        <p:xfrm>
          <a:off x="10145736" y="410307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81753"/>
              </p:ext>
            </p:extLst>
          </p:nvPr>
        </p:nvGraphicFramePr>
        <p:xfrm>
          <a:off x="3312161" y="243136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219115" y="4682196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213188" y="4665783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52599"/>
              </p:ext>
            </p:extLst>
          </p:nvPr>
        </p:nvGraphicFramePr>
        <p:xfrm>
          <a:off x="10054835" y="148101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FBE85553-7760-4F55-95E8-AA90270A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30214"/>
              </p:ext>
            </p:extLst>
          </p:nvPr>
        </p:nvGraphicFramePr>
        <p:xfrm>
          <a:off x="3312161" y="540378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사용자 정보 </a:t>
                      </a:r>
                      <a:r>
                        <a:rPr lang="en-US" sz="1200" dirty="0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606464" y="431286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401588" y="5204711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219115" y="2994073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788271" y="294963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1" name="직선 연결선 14">
            <a:extLst>
              <a:ext uri="{FF2B5EF4-FFF2-40B4-BE49-F238E27FC236}">
                <a16:creationId xmlns:a16="http://schemas.microsoft.com/office/drawing/2014/main" id="{55D4E03C-EF30-4537-A6AA-4ABF0564510E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>
            <a:off x="5219115" y="1103085"/>
            <a:ext cx="2040596" cy="39082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75DBAA-4151-4071-98B8-91081177BD1C}"/>
              </a:ext>
            </a:extLst>
          </p:cNvPr>
          <p:cNvSpPr txBox="1"/>
          <p:nvPr/>
        </p:nvSpPr>
        <p:spPr>
          <a:xfrm>
            <a:off x="5479610" y="7377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305441" y="3309303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968887" y="31023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219115" y="1993817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340041" y="162448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169" y="4723479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360" y="1197401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661" y="3809901"/>
            <a:ext cx="567230" cy="567230"/>
          </a:xfrm>
          <a:prstGeom prst="rect">
            <a:avLst/>
          </a:prstGeom>
        </p:spPr>
      </p:pic>
      <p:pic>
        <p:nvPicPr>
          <p:cNvPr id="47" name="그래픽 46" descr="용지">
            <a:extLst>
              <a:ext uri="{FF2B5EF4-FFF2-40B4-BE49-F238E27FC236}">
                <a16:creationId xmlns:a16="http://schemas.microsoft.com/office/drawing/2014/main" id="{671CE436-D273-4AF4-8625-582946413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7959" y="195539"/>
            <a:ext cx="548404" cy="548404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6177" y="2109435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3789680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UC-1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1" name="직선 연결선 14">
            <a:extLst>
              <a:ext uri="{FF2B5EF4-FFF2-40B4-BE49-F238E27FC236}">
                <a16:creationId xmlns:a16="http://schemas.microsoft.com/office/drawing/2014/main" id="{E95286B8-E494-427F-B9A5-07DA5B84F8E4}"/>
              </a:ext>
            </a:extLst>
          </p:cNvPr>
          <p:cNvCxnSpPr>
            <a:cxnSpLocks/>
          </p:cNvCxnSpPr>
          <p:nvPr/>
        </p:nvCxnSpPr>
        <p:spPr>
          <a:xfrm flipV="1">
            <a:off x="8213188" y="2043723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94EA17-860F-4B1D-A5AA-E6FD038F8529}"/>
              </a:ext>
            </a:extLst>
          </p:cNvPr>
          <p:cNvSpPr txBox="1"/>
          <p:nvPr/>
        </p:nvSpPr>
        <p:spPr>
          <a:xfrm>
            <a:off x="8642066" y="2115458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84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397999" y="3119511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63904"/>
              </p:ext>
            </p:extLst>
          </p:nvPr>
        </p:nvGraphicFramePr>
        <p:xfrm>
          <a:off x="3073010" y="3261360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1807113" y="3824067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55874"/>
              </p:ext>
            </p:extLst>
          </p:nvPr>
        </p:nvGraphicFramePr>
        <p:xfrm>
          <a:off x="6067083" y="415320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95431"/>
              </p:ext>
            </p:extLst>
          </p:nvPr>
        </p:nvGraphicFramePr>
        <p:xfrm>
          <a:off x="9906585" y="324494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08556"/>
              </p:ext>
            </p:extLst>
          </p:nvPr>
        </p:nvGraphicFramePr>
        <p:xfrm>
          <a:off x="3073010" y="157323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4979964" y="3824067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974037" y="3807654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23878"/>
              </p:ext>
            </p:extLst>
          </p:nvPr>
        </p:nvGraphicFramePr>
        <p:xfrm>
          <a:off x="9815684" y="62288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367313" y="345473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162437" y="4346582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4979964" y="2135944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549120" y="2091510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066290" y="2451174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729736" y="224424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4979964" y="1135688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100890" y="766356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8018" y="3865350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209" y="339272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4510" y="2951772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7026" y="1251306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955" y="2931551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UC-2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D704E2FA-4D8A-4F40-AE87-A55562C0E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71402"/>
              </p:ext>
            </p:extLst>
          </p:nvPr>
        </p:nvGraphicFramePr>
        <p:xfrm>
          <a:off x="9855471" y="5662651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사용자 정보 </a:t>
                      </a:r>
                      <a:r>
                        <a:rPr lang="en-US" sz="1200" dirty="0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33" name="그래픽 32" descr="용지">
            <a:extLst>
              <a:ext uri="{FF2B5EF4-FFF2-40B4-BE49-F238E27FC236}">
                <a16:creationId xmlns:a16="http://schemas.microsoft.com/office/drawing/2014/main" id="{6D81AF70-9D50-4B7D-ACD5-B386571ED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1269" y="5305012"/>
            <a:ext cx="548404" cy="548404"/>
          </a:xfrm>
          <a:prstGeom prst="rect">
            <a:avLst/>
          </a:prstGeom>
        </p:spPr>
      </p:pic>
      <p:cxnSp>
        <p:nvCxnSpPr>
          <p:cNvPr id="36" name="직선 연결선 14">
            <a:extLst>
              <a:ext uri="{FF2B5EF4-FFF2-40B4-BE49-F238E27FC236}">
                <a16:creationId xmlns:a16="http://schemas.microsoft.com/office/drawing/2014/main" id="{DEB2B036-83E4-4488-B6C2-E2ABBEBF51F7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rot="5400000" flipH="1" flipV="1">
            <a:off x="10188361" y="4990950"/>
            <a:ext cx="1292289" cy="511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BF8FAF-567D-4FFA-8C2B-F46F209EF7E3}"/>
              </a:ext>
            </a:extLst>
          </p:cNvPr>
          <p:cNvSpPr txBox="1"/>
          <p:nvPr/>
        </p:nvSpPr>
        <p:spPr>
          <a:xfrm rot="5012862">
            <a:off x="10160805" y="5151125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477413-D927-425E-A1BE-D65FE1641CB6}"/>
              </a:ext>
            </a:extLst>
          </p:cNvPr>
          <p:cNvSpPr txBox="1"/>
          <p:nvPr/>
        </p:nvSpPr>
        <p:spPr>
          <a:xfrm>
            <a:off x="8392711" y="118342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46" name="직선 연결선 14">
            <a:extLst>
              <a:ext uri="{FF2B5EF4-FFF2-40B4-BE49-F238E27FC236}">
                <a16:creationId xmlns:a16="http://schemas.microsoft.com/office/drawing/2014/main" id="{C4980122-4EF7-42FD-9959-04A1F50E0B04}"/>
              </a:ext>
            </a:extLst>
          </p:cNvPr>
          <p:cNvCxnSpPr>
            <a:cxnSpLocks/>
          </p:cNvCxnSpPr>
          <p:nvPr/>
        </p:nvCxnSpPr>
        <p:spPr>
          <a:xfrm flipV="1">
            <a:off x="7946498" y="1138236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637150" y="3977640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91292"/>
              </p:ext>
            </p:extLst>
          </p:nvPr>
        </p:nvGraphicFramePr>
        <p:xfrm>
          <a:off x="3312161" y="411948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로그아웃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046264" y="4682196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/>
        </p:nvGraphicFramePr>
        <p:xfrm>
          <a:off x="6306234" y="501133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/>
        </p:nvGraphicFramePr>
        <p:xfrm>
          <a:off x="10145736" y="410307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/>
        </p:nvGraphicFramePr>
        <p:xfrm>
          <a:off x="3312161" y="243136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219115" y="4682196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213188" y="4665783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/>
        </p:nvGraphicFramePr>
        <p:xfrm>
          <a:off x="10054835" y="148101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606464" y="431286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401588" y="5204711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219115" y="2994073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788271" y="294963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305441" y="3309303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968887" y="31023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219115" y="1993817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340041" y="162448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169" y="4723479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360" y="1197401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661" y="3809901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6177" y="2109435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3789680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UC-3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8" name="직선 연결선 14">
            <a:extLst>
              <a:ext uri="{FF2B5EF4-FFF2-40B4-BE49-F238E27FC236}">
                <a16:creationId xmlns:a16="http://schemas.microsoft.com/office/drawing/2014/main" id="{FEBE7FBB-6ABC-4C46-827D-4F2E9963F829}"/>
              </a:ext>
            </a:extLst>
          </p:cNvPr>
          <p:cNvCxnSpPr>
            <a:cxnSpLocks/>
          </p:cNvCxnSpPr>
          <p:nvPr/>
        </p:nvCxnSpPr>
        <p:spPr>
          <a:xfrm flipV="1">
            <a:off x="8213188" y="2043723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8B0010-F0C0-4AF9-8942-1AAEB85826C5}"/>
              </a:ext>
            </a:extLst>
          </p:cNvPr>
          <p:cNvSpPr txBox="1"/>
          <p:nvPr/>
        </p:nvSpPr>
        <p:spPr>
          <a:xfrm>
            <a:off x="8593786" y="206285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96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637150" y="3977640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000"/>
              </p:ext>
            </p:extLst>
          </p:nvPr>
        </p:nvGraphicFramePr>
        <p:xfrm>
          <a:off x="3312161" y="411948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개인정보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046264" y="4682196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/>
        </p:nvGraphicFramePr>
        <p:xfrm>
          <a:off x="6306234" y="501133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/>
        </p:nvGraphicFramePr>
        <p:xfrm>
          <a:off x="10145736" y="410307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/>
        </p:nvGraphicFramePr>
        <p:xfrm>
          <a:off x="3312161" y="243136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219115" y="4682196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213188" y="4665783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11075"/>
              </p:ext>
            </p:extLst>
          </p:nvPr>
        </p:nvGraphicFramePr>
        <p:xfrm>
          <a:off x="10054835" y="148101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606464" y="431286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401588" y="5204711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219115" y="2994073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788271" y="294963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305441" y="3309303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968887" y="31023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219115" y="1993817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340041" y="162448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169" y="4723479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360" y="1197401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661" y="3809901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6177" y="2109435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3789680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UC-4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28" name="표 8">
            <a:extLst>
              <a:ext uri="{FF2B5EF4-FFF2-40B4-BE49-F238E27FC236}">
                <a16:creationId xmlns:a16="http://schemas.microsoft.com/office/drawing/2014/main" id="{20520A9F-9A20-445D-8202-6A91DB240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35157"/>
              </p:ext>
            </p:extLst>
          </p:nvPr>
        </p:nvGraphicFramePr>
        <p:xfrm>
          <a:off x="3312161" y="85085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9" name="그래픽 28" descr="용지">
            <a:extLst>
              <a:ext uri="{FF2B5EF4-FFF2-40B4-BE49-F238E27FC236}">
                <a16:creationId xmlns:a16="http://schemas.microsoft.com/office/drawing/2014/main" id="{E9616CDF-F92B-4D56-8013-E15D8CEA2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521050"/>
            <a:ext cx="548404" cy="5484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FECFD0-4859-4186-9156-A00FD968FC47}"/>
              </a:ext>
            </a:extLst>
          </p:cNvPr>
          <p:cNvSpPr txBox="1"/>
          <p:nvPr/>
        </p:nvSpPr>
        <p:spPr>
          <a:xfrm>
            <a:off x="5842490" y="104047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2" name="직선 연결선 14">
            <a:extLst>
              <a:ext uri="{FF2B5EF4-FFF2-40B4-BE49-F238E27FC236}">
                <a16:creationId xmlns:a16="http://schemas.microsoft.com/office/drawing/2014/main" id="{B752902F-3C43-4D11-B760-CB20D093513D}"/>
              </a:ext>
            </a:extLst>
          </p:cNvPr>
          <p:cNvCxnSpPr>
            <a:cxnSpLocks/>
            <a:stCxn id="28" idx="3"/>
            <a:endCxn id="12" idx="0"/>
          </p:cNvCxnSpPr>
          <p:nvPr/>
        </p:nvCxnSpPr>
        <p:spPr>
          <a:xfrm>
            <a:off x="5219115" y="1413566"/>
            <a:ext cx="2040596" cy="359777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8">
            <a:extLst>
              <a:ext uri="{FF2B5EF4-FFF2-40B4-BE49-F238E27FC236}">
                <a16:creationId xmlns:a16="http://schemas.microsoft.com/office/drawing/2014/main" id="{0049BB54-7BB9-40A1-8073-FDC01CA68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85956"/>
              </p:ext>
            </p:extLst>
          </p:nvPr>
        </p:nvGraphicFramePr>
        <p:xfrm>
          <a:off x="3879731" y="5698030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사용자 정보 </a:t>
                      </a:r>
                      <a:r>
                        <a:rPr lang="en-US" sz="1200" dirty="0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36" name="그래픽 35" descr="용지">
            <a:extLst>
              <a:ext uri="{FF2B5EF4-FFF2-40B4-BE49-F238E27FC236}">
                <a16:creationId xmlns:a16="http://schemas.microsoft.com/office/drawing/2014/main" id="{A868679F-A231-45E3-9EEC-29A2F21EE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5529" y="5340391"/>
            <a:ext cx="548404" cy="548404"/>
          </a:xfrm>
          <a:prstGeom prst="rect">
            <a:avLst/>
          </a:prstGeom>
        </p:spPr>
      </p:pic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1278E483-CADD-4B1A-BB1C-9AC0FFA0A3F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789917" y="5228491"/>
            <a:ext cx="5309296" cy="111568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EEBBFC-7677-4DDB-A2EA-0CA41EB2B853}"/>
              </a:ext>
            </a:extLst>
          </p:cNvPr>
          <p:cNvSpPr txBox="1"/>
          <p:nvPr/>
        </p:nvSpPr>
        <p:spPr>
          <a:xfrm>
            <a:off x="8767579" y="6043227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endParaRPr lang="ko-KR" altLang="en-US" sz="1400" dirty="0"/>
          </a:p>
        </p:txBody>
      </p:sp>
      <p:cxnSp>
        <p:nvCxnSpPr>
          <p:cNvPr id="42" name="직선 연결선 14">
            <a:extLst>
              <a:ext uri="{FF2B5EF4-FFF2-40B4-BE49-F238E27FC236}">
                <a16:creationId xmlns:a16="http://schemas.microsoft.com/office/drawing/2014/main" id="{EA1087F9-2F50-456A-870D-784873FFBF0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8213188" y="2043723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95003D1-8D36-4092-BE28-81BBB1F5B669}"/>
              </a:ext>
            </a:extLst>
          </p:cNvPr>
          <p:cNvSpPr txBox="1"/>
          <p:nvPr/>
        </p:nvSpPr>
        <p:spPr>
          <a:xfrm>
            <a:off x="8593786" y="206285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13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475104" y="3016941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55536"/>
              </p:ext>
            </p:extLst>
          </p:nvPr>
        </p:nvGraphicFramePr>
        <p:xfrm>
          <a:off x="3150115" y="3158790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탈퇴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1884218" y="3721497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24520"/>
              </p:ext>
            </p:extLst>
          </p:nvPr>
        </p:nvGraphicFramePr>
        <p:xfrm>
          <a:off x="6144188" y="405063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5010"/>
              </p:ext>
            </p:extLst>
          </p:nvPr>
        </p:nvGraphicFramePr>
        <p:xfrm>
          <a:off x="9983690" y="314237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63769"/>
              </p:ext>
            </p:extLst>
          </p:nvPr>
        </p:nvGraphicFramePr>
        <p:xfrm>
          <a:off x="3150115" y="147066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057069" y="3721497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051142" y="3705084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78633"/>
              </p:ext>
            </p:extLst>
          </p:nvPr>
        </p:nvGraphicFramePr>
        <p:xfrm>
          <a:off x="9892789" y="52031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444418" y="335216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239542" y="4244012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057069" y="2033374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626225" y="1988940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143395" y="2348604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806841" y="214167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057069" y="1033118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177995" y="663786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123" y="3762780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0314" y="236702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1615" y="2849202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4131" y="1148736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7060" y="2828981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UC-5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00AE1721-39BA-476F-891D-A3F02391B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48770"/>
              </p:ext>
            </p:extLst>
          </p:nvPr>
        </p:nvGraphicFramePr>
        <p:xfrm>
          <a:off x="9030214" y="5370752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 Checker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47" name="그래픽 46" descr="채우기 없는 웃는 얼굴">
            <a:extLst>
              <a:ext uri="{FF2B5EF4-FFF2-40B4-BE49-F238E27FC236}">
                <a16:creationId xmlns:a16="http://schemas.microsoft.com/office/drawing/2014/main" id="{DB4C6011-B05D-4467-B877-1373080FF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7946" y="5087137"/>
            <a:ext cx="567230" cy="567230"/>
          </a:xfrm>
          <a:prstGeom prst="rect">
            <a:avLst/>
          </a:prstGeom>
        </p:spPr>
      </p:pic>
      <p:cxnSp>
        <p:nvCxnSpPr>
          <p:cNvPr id="51" name="직선 연결선 14">
            <a:extLst>
              <a:ext uri="{FF2B5EF4-FFF2-40B4-BE49-F238E27FC236}">
                <a16:creationId xmlns:a16="http://schemas.microsoft.com/office/drawing/2014/main" id="{301A52B0-4A03-40F3-9972-8D93EC323F0A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9891600" y="4376299"/>
            <a:ext cx="1086545" cy="9023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FBAD83-0035-472E-BB65-9B33D0F04433}"/>
              </a:ext>
            </a:extLst>
          </p:cNvPr>
          <p:cNvSpPr txBox="1"/>
          <p:nvPr/>
        </p:nvSpPr>
        <p:spPr>
          <a:xfrm>
            <a:off x="10037985" y="4800635"/>
            <a:ext cx="1906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유효 여부 전달</a:t>
            </a:r>
            <a:endParaRPr lang="ko-KR" altLang="en-US" dirty="0"/>
          </a:p>
        </p:txBody>
      </p:sp>
      <p:graphicFrame>
        <p:nvGraphicFramePr>
          <p:cNvPr id="53" name="표 8">
            <a:extLst>
              <a:ext uri="{FF2B5EF4-FFF2-40B4-BE49-F238E27FC236}">
                <a16:creationId xmlns:a16="http://schemas.microsoft.com/office/drawing/2014/main" id="{986CB2E8-639B-4BCF-9211-81968D44A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38658"/>
              </p:ext>
            </p:extLst>
          </p:nvPr>
        </p:nvGraphicFramePr>
        <p:xfrm>
          <a:off x="5684277" y="535280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Pop-up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Marker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54" name="그래픽 53" descr="채우기 없는 웃는 얼굴">
            <a:extLst>
              <a:ext uri="{FF2B5EF4-FFF2-40B4-BE49-F238E27FC236}">
                <a16:creationId xmlns:a16="http://schemas.microsoft.com/office/drawing/2014/main" id="{21EB2E5E-484D-4F6E-ABA1-DEF8DE574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2009" y="5069194"/>
            <a:ext cx="567230" cy="567230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4E1B10C-967B-4D7A-AC2D-1EB86667E61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591231" y="5915516"/>
            <a:ext cx="14133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7AE7B65-10F2-4F19-ACC8-3D2755142A46}"/>
              </a:ext>
            </a:extLst>
          </p:cNvPr>
          <p:cNvSpPr txBox="1"/>
          <p:nvPr/>
        </p:nvSpPr>
        <p:spPr>
          <a:xfrm>
            <a:off x="7591231" y="5554093"/>
            <a:ext cx="1906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EC3287-560F-4894-B3E7-F0A29087C29C}"/>
              </a:ext>
            </a:extLst>
          </p:cNvPr>
          <p:cNvSpPr txBox="1"/>
          <p:nvPr/>
        </p:nvSpPr>
        <p:spPr>
          <a:xfrm>
            <a:off x="8461131" y="1099942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58" name="직선 연결선 14">
            <a:extLst>
              <a:ext uri="{FF2B5EF4-FFF2-40B4-BE49-F238E27FC236}">
                <a16:creationId xmlns:a16="http://schemas.microsoft.com/office/drawing/2014/main" id="{DE0FFC0F-695A-4CE7-829D-AD272F7E03C1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7300449" y="1833716"/>
            <a:ext cx="3343032" cy="184164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4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401</Words>
  <Application>Microsoft Macintosh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Microsoft GothicNeo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지혜</dc:creator>
  <cp:lastModifiedBy>진겸</cp:lastModifiedBy>
  <cp:revision>32</cp:revision>
  <dcterms:created xsi:type="dcterms:W3CDTF">2021-04-21T03:05:55Z</dcterms:created>
  <dcterms:modified xsi:type="dcterms:W3CDTF">2021-04-24T15:14:36Z</dcterms:modified>
</cp:coreProperties>
</file>