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2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969-3280-43F1-99D1-A0A8808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F3426-0E9C-490E-9CEE-A02E6325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BFB5-14C1-4D1C-8B5E-D9D4F425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B42B-9F66-4CD7-B4A3-C92E6F7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0B1E6-B5F4-4D19-B079-903A2E2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EF66-88AE-417F-A390-F1A9AFE6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2B629-EB97-4F41-9DF0-34A53535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8C27-D28E-44D2-8EB8-FADECC3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94E10-AFFE-4B6B-89ED-E7F2D9E2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65608-154A-4F6A-8288-E0212C76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33B335-056D-4B65-886D-AAA80079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09744-63BD-440D-9500-17ACE05C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A191-AC14-479A-83B3-6540558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7CABB-1741-4819-9BCC-9CE4B04F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1F846-5F3C-4E16-B1A5-0159E3C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0BDD-21F7-4614-AE34-EB0FA27A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756D9-638A-4A85-9805-A4BAEF55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FCE2-CECA-43F2-82C6-4F3A9A8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DCEF-8AFE-4F45-A5BC-3A00BCD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44890-0A5B-4295-9BED-55BAA8A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C073-AF8F-42AF-81AA-143B51A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9A872-644B-41C9-B7BC-04BE5232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4F0B-32AB-4C59-8F5A-D63CFE2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B1EB6-F8A4-4123-9821-9E964F6C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A50ED-9D44-4AAF-ACD1-C0B574D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0B067-1945-430C-B367-DE7983C5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6E41B-F787-4D15-857D-6C789674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9593A-EDD9-434D-99CE-395496F9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63987-776F-4F6D-9AB3-7A476D2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A38E7-EAB5-4294-AC19-A7FDF72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EC1D5-1762-4E49-83F9-4511FB9B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D846-D04E-4E82-8BF6-F1364D92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4F0B4-87AD-4DF3-8CA4-7D477824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0B53D-D77C-4256-8E64-CEB75C98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CAE36-1838-4DE0-A2A7-947896C6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C732E-B075-4D7C-8DB8-A94856EA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0F983-C37D-4537-A6E0-D481B75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57EE94-ED6B-45D7-80BD-75049786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3D11B-1F57-4454-BE88-87F9D965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E513-9575-49F0-8729-17DD3043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357686-24B2-4126-A9AF-843711B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E0692-EC97-43E4-9865-DA320842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A422C-4054-490F-B2D8-41E7FEED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AC543-FEC8-4C76-8041-12DF02F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9D72D0-ECEC-41BE-AD66-BDE55E2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3AFC8-631A-4B95-9463-42EDA532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B2E4-E62B-43FB-9AE0-DFF31DAC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1C33-85A5-4009-88B1-9EBD8AB8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BC1A9-7938-448F-8AA0-5C7E5B2F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4C414-BC02-4FCA-816A-641794F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493AE-FCB5-4E0C-B62A-4C4E6C2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73A83-8068-46C1-9339-9F6EFA93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9BA2-B781-4AF6-BCD3-853D6F09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7F8D2E-E3E9-4AB0-BF09-261B39DE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524FB-129A-4346-A226-77ADFC3B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66A8C-B9B9-4C44-9604-6C6F6663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6EFA9-31C3-4FB5-B219-1681182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1780-F42D-4598-B744-845677A4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77451-9EE2-431C-A516-F7634ACE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AEBD2-5EE8-4B8B-BF2C-46F119B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A0A5C-1E9A-4570-9E73-7DC411077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7CDC-93B0-4EB2-8E34-5DCEC40DFD21}" type="datetimeFigureOut">
              <a:rPr lang="ko-KR" altLang="en-US" smtClean="0"/>
              <a:t>2021. 4. 24.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DF60-F52C-4B51-B9ED-33E2351CD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4BDF-160C-48E0-B7E2-E12702BC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EE46-FBF0-460E-80E2-D10EE0AFB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81CE0-2FA4-4FFE-B58F-583032EF0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16ABD5-C894-46DC-812B-4D400F66AE59}"/>
              </a:ext>
            </a:extLst>
          </p:cNvPr>
          <p:cNvSpPr/>
          <p:nvPr/>
        </p:nvSpPr>
        <p:spPr>
          <a:xfrm>
            <a:off x="2761049" y="520505"/>
            <a:ext cx="5958746" cy="5479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F4F48-722A-4B1E-8684-3E9BAED011C6}"/>
              </a:ext>
            </a:extLst>
          </p:cNvPr>
          <p:cNvSpPr txBox="1"/>
          <p:nvPr/>
        </p:nvSpPr>
        <p:spPr>
          <a:xfrm>
            <a:off x="2822917" y="570846"/>
            <a:ext cx="30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Core 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A437EE-6C7D-4C91-B597-62484DFC288F}"/>
              </a:ext>
            </a:extLst>
          </p:cNvPr>
          <p:cNvGrpSpPr/>
          <p:nvPr/>
        </p:nvGrpSpPr>
        <p:grpSpPr>
          <a:xfrm>
            <a:off x="355796" y="2331720"/>
            <a:ext cx="1679917" cy="2055445"/>
            <a:chOff x="355796" y="2331720"/>
            <a:chExt cx="1679917" cy="2055445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390B1539-40DF-4855-9DFA-6B0F5BA1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C04BE-8E8D-4659-AE38-9B486D128A0C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/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학생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02DBCF-7E81-4CC4-87AD-D34EC69295B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86597" y="3036277"/>
            <a:ext cx="2813861" cy="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4AD8EEF0-1A03-4B0F-89C6-FF97DCBF662A}"/>
              </a:ext>
            </a:extLst>
          </p:cNvPr>
          <p:cNvSpPr/>
          <p:nvPr/>
        </p:nvSpPr>
        <p:spPr>
          <a:xfrm>
            <a:off x="4600458" y="2657034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Landing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(UC-0)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260B5-2ED3-4CD7-AD3A-D5C36B992FA9}"/>
              </a:ext>
            </a:extLst>
          </p:cNvPr>
          <p:cNvSpPr txBox="1"/>
          <p:nvPr/>
        </p:nvSpPr>
        <p:spPr>
          <a:xfrm>
            <a:off x="2875115" y="2755579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43" name="그룹 11">
            <a:extLst>
              <a:ext uri="{FF2B5EF4-FFF2-40B4-BE49-F238E27FC236}">
                <a16:creationId xmlns:a16="http://schemas.microsoft.com/office/drawing/2014/main" id="{937A6CBE-C6F8-E64A-9406-3C21BCE55577}"/>
              </a:ext>
            </a:extLst>
          </p:cNvPr>
          <p:cNvGrpSpPr/>
          <p:nvPr/>
        </p:nvGrpSpPr>
        <p:grpSpPr>
          <a:xfrm>
            <a:off x="9191207" y="4310436"/>
            <a:ext cx="2032290" cy="1167586"/>
            <a:chOff x="-613188" y="2331720"/>
            <a:chExt cx="3610262" cy="2074158"/>
          </a:xfrm>
        </p:grpSpPr>
        <p:pic>
          <p:nvPicPr>
            <p:cNvPr id="44" name="그래픽 4" descr="남자">
              <a:extLst>
                <a:ext uri="{FF2B5EF4-FFF2-40B4-BE49-F238E27FC236}">
                  <a16:creationId xmlns:a16="http://schemas.microsoft.com/office/drawing/2014/main" id="{6D820334-097E-6A47-99EB-BFC79D00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A8D3F4-534B-4846-83CB-F4545B2676CE}"/>
                </a:ext>
              </a:extLst>
            </p:cNvPr>
            <p:cNvSpPr txBox="1"/>
            <p:nvPr/>
          </p:nvSpPr>
          <p:spPr>
            <a:xfrm>
              <a:off x="-613188" y="3804454"/>
              <a:ext cx="3610262" cy="6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CDN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7B2E82-87E7-A144-A0D5-3D5A47DD622D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6330784" y="1583703"/>
            <a:ext cx="3407105" cy="1504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A69A00-7AA5-BE44-9637-3D9A897BFB54}"/>
              </a:ext>
            </a:extLst>
          </p:cNvPr>
          <p:cNvSpPr txBox="1"/>
          <p:nvPr/>
        </p:nvSpPr>
        <p:spPr>
          <a:xfrm rot="1744793">
            <a:off x="6980076" y="3697071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1CA6B91-1F5F-5942-9035-9858235F9833}"/>
              </a:ext>
            </a:extLst>
          </p:cNvPr>
          <p:cNvCxnSpPr>
            <a:cxnSpLocks/>
          </p:cNvCxnSpPr>
          <p:nvPr/>
        </p:nvCxnSpPr>
        <p:spPr>
          <a:xfrm>
            <a:off x="6331029" y="3083873"/>
            <a:ext cx="3190288" cy="1872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그룹 11">
            <a:extLst>
              <a:ext uri="{FF2B5EF4-FFF2-40B4-BE49-F238E27FC236}">
                <a16:creationId xmlns:a16="http://schemas.microsoft.com/office/drawing/2014/main" id="{6B4F6E4E-C1AF-4C44-A809-18A8FA103306}"/>
              </a:ext>
            </a:extLst>
          </p:cNvPr>
          <p:cNvGrpSpPr/>
          <p:nvPr/>
        </p:nvGrpSpPr>
        <p:grpSpPr>
          <a:xfrm>
            <a:off x="9737889" y="940178"/>
            <a:ext cx="1603044" cy="1377994"/>
            <a:chOff x="-146220" y="2331720"/>
            <a:chExt cx="2847728" cy="2447938"/>
          </a:xfrm>
        </p:grpSpPr>
        <p:pic>
          <p:nvPicPr>
            <p:cNvPr id="58" name="그래픽 4" descr="남자">
              <a:extLst>
                <a:ext uri="{FF2B5EF4-FFF2-40B4-BE49-F238E27FC236}">
                  <a16:creationId xmlns:a16="http://schemas.microsoft.com/office/drawing/2014/main" id="{B4BAD2CC-57FD-2348-9151-0374A5708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7D0A30-FF7F-B740-AF9B-835A16E8F662}"/>
                </a:ext>
              </a:extLst>
            </p:cNvPr>
            <p:cNvSpPr txBox="1"/>
            <p:nvPr/>
          </p:nvSpPr>
          <p:spPr>
            <a:xfrm>
              <a:off x="-146220" y="3740834"/>
              <a:ext cx="2847728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0CC3837-7EE7-614B-AD54-71DBFE4C4CF5}"/>
              </a:ext>
            </a:extLst>
          </p:cNvPr>
          <p:cNvSpPr txBox="1"/>
          <p:nvPr/>
        </p:nvSpPr>
        <p:spPr>
          <a:xfrm rot="20189872">
            <a:off x="7098804" y="1960166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3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16ABD5-C894-46DC-812B-4D400F66AE59}"/>
              </a:ext>
            </a:extLst>
          </p:cNvPr>
          <p:cNvSpPr/>
          <p:nvPr/>
        </p:nvSpPr>
        <p:spPr>
          <a:xfrm>
            <a:off x="2761048" y="520505"/>
            <a:ext cx="6918211" cy="5479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F4F48-722A-4B1E-8684-3E9BAED011C6}"/>
              </a:ext>
            </a:extLst>
          </p:cNvPr>
          <p:cNvSpPr txBox="1"/>
          <p:nvPr/>
        </p:nvSpPr>
        <p:spPr>
          <a:xfrm>
            <a:off x="2822917" y="570846"/>
            <a:ext cx="307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User Sub 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A437EE-6C7D-4C91-B597-62484DFC288F}"/>
              </a:ext>
            </a:extLst>
          </p:cNvPr>
          <p:cNvGrpSpPr/>
          <p:nvPr/>
        </p:nvGrpSpPr>
        <p:grpSpPr>
          <a:xfrm>
            <a:off x="355796" y="2331720"/>
            <a:ext cx="1679917" cy="2055445"/>
            <a:chOff x="355796" y="2331720"/>
            <a:chExt cx="1679917" cy="2055445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390B1539-40DF-4855-9DFA-6B0F5BA1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C04BE-8E8D-4659-AE38-9B486D128A0C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/</a:t>
              </a:r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학생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91A20-DF57-44C0-965C-9D3BE288F516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1786597" y="1732086"/>
            <a:ext cx="2769900" cy="130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C84A5DC-E108-46AB-AE48-A2FED6895FAE}"/>
              </a:ext>
            </a:extLst>
          </p:cNvPr>
          <p:cNvSpPr/>
          <p:nvPr/>
        </p:nvSpPr>
        <p:spPr>
          <a:xfrm>
            <a:off x="4556497" y="1301263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effectLst/>
              </a:rPr>
              <a:t>AddUser</a:t>
            </a:r>
            <a:endParaRPr lang="en-US" altLang="ko-KR" b="1" dirty="0">
              <a:solidFill>
                <a:schemeClr val="tx1"/>
              </a:solidFill>
              <a:effectLst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02DBCF-7E81-4CC4-87AD-D34EC69295B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86597" y="3036277"/>
            <a:ext cx="2813861" cy="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C647D35-6DA7-4194-B560-2F8EE1609760}"/>
              </a:ext>
            </a:extLst>
          </p:cNvPr>
          <p:cNvSpPr/>
          <p:nvPr/>
        </p:nvSpPr>
        <p:spPr>
          <a:xfrm>
            <a:off x="7700626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Login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AD8EEF0-1A03-4B0F-89C6-FF97DCBF662A}"/>
              </a:ext>
            </a:extLst>
          </p:cNvPr>
          <p:cNvSpPr/>
          <p:nvPr/>
        </p:nvSpPr>
        <p:spPr>
          <a:xfrm>
            <a:off x="4600458" y="2657034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Logout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3E27C4-7A42-4114-9537-BDDEBF8A91C4}"/>
              </a:ext>
            </a:extLst>
          </p:cNvPr>
          <p:cNvSpPr/>
          <p:nvPr/>
        </p:nvSpPr>
        <p:spPr>
          <a:xfrm>
            <a:off x="4556497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Modify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  <a:effectLst/>
              </a:rPr>
              <a:t>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53E8CC-D15C-468F-9A64-6779461CC399}"/>
              </a:ext>
            </a:extLst>
          </p:cNvPr>
          <p:cNvSpPr/>
          <p:nvPr/>
        </p:nvSpPr>
        <p:spPr>
          <a:xfrm>
            <a:off x="4556497" y="4973807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Remove 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726933-B76F-4959-A506-326C83233801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786597" y="3036277"/>
            <a:ext cx="2769900" cy="12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BE2046-752A-4871-8635-D500F407D89A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1786597" y="3036277"/>
            <a:ext cx="2769900" cy="23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F05ADE-2F35-4F0F-BA35-7639AE2AC233}"/>
              </a:ext>
            </a:extLst>
          </p:cNvPr>
          <p:cNvCxnSpPr>
            <a:cxnSpLocks/>
            <a:stCxn id="22" idx="6"/>
            <a:endCxn id="21" idx="0"/>
          </p:cNvCxnSpPr>
          <p:nvPr/>
        </p:nvCxnSpPr>
        <p:spPr>
          <a:xfrm>
            <a:off x="6330784" y="3087857"/>
            <a:ext cx="2235005" cy="80977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5E8F44-E6B2-4385-A8AC-F25287A5369F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286823" y="4328452"/>
            <a:ext cx="141380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0">
            <a:extLst>
              <a:ext uri="{FF2B5EF4-FFF2-40B4-BE49-F238E27FC236}">
                <a16:creationId xmlns:a16="http://schemas.microsoft.com/office/drawing/2014/main" id="{DA29D90D-1CAE-4EF5-A9FA-5F494D1E969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327560" y="4759275"/>
            <a:ext cx="2238229" cy="6462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524763-9E02-446C-9B01-382784603CDF}"/>
              </a:ext>
            </a:extLst>
          </p:cNvPr>
          <p:cNvSpPr txBox="1"/>
          <p:nvPr/>
        </p:nvSpPr>
        <p:spPr>
          <a:xfrm>
            <a:off x="6755233" y="2775446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26E8E-F82F-4263-8B36-470E561DD2BC}"/>
              </a:ext>
            </a:extLst>
          </p:cNvPr>
          <p:cNvSpPr txBox="1"/>
          <p:nvPr/>
        </p:nvSpPr>
        <p:spPr>
          <a:xfrm>
            <a:off x="6327560" y="3985087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0BFF7-8F16-4DF1-A901-BE4F5493C3B7}"/>
              </a:ext>
            </a:extLst>
          </p:cNvPr>
          <p:cNvSpPr txBox="1"/>
          <p:nvPr/>
        </p:nvSpPr>
        <p:spPr>
          <a:xfrm>
            <a:off x="6605104" y="5033764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88DBE-A1FC-4372-88C9-213B286AE8AF}"/>
              </a:ext>
            </a:extLst>
          </p:cNvPr>
          <p:cNvSpPr txBox="1"/>
          <p:nvPr/>
        </p:nvSpPr>
        <p:spPr>
          <a:xfrm rot="20231489">
            <a:off x="2851711" y="1797370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260B5-2ED3-4CD7-AD3A-D5C36B992FA9}"/>
              </a:ext>
            </a:extLst>
          </p:cNvPr>
          <p:cNvSpPr txBox="1"/>
          <p:nvPr/>
        </p:nvSpPr>
        <p:spPr>
          <a:xfrm>
            <a:off x="2875115" y="2755579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5A931D-176D-4A0F-9D3E-EAD42C6DE87F}"/>
              </a:ext>
            </a:extLst>
          </p:cNvPr>
          <p:cNvSpPr txBox="1"/>
          <p:nvPr/>
        </p:nvSpPr>
        <p:spPr>
          <a:xfrm rot="1209511">
            <a:off x="3073966" y="3669608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BFD722-5AA9-4273-8C6D-CCFA185FAEAD}"/>
              </a:ext>
            </a:extLst>
          </p:cNvPr>
          <p:cNvSpPr txBox="1"/>
          <p:nvPr/>
        </p:nvSpPr>
        <p:spPr>
          <a:xfrm rot="2400416">
            <a:off x="3129072" y="4580326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67CCD4-0EAC-274A-954C-9BC92C652412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6286823" y="1692247"/>
            <a:ext cx="4116335" cy="398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A0811C-9DC7-EE4E-8B78-2D8EB9634B81}"/>
              </a:ext>
            </a:extLst>
          </p:cNvPr>
          <p:cNvCxnSpPr>
            <a:cxnSpLocks/>
            <a:stCxn id="21" idx="6"/>
            <a:endCxn id="45" idx="1"/>
          </p:cNvCxnSpPr>
          <p:nvPr/>
        </p:nvCxnSpPr>
        <p:spPr>
          <a:xfrm flipV="1">
            <a:off x="9430952" y="4261577"/>
            <a:ext cx="936199" cy="6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11">
            <a:extLst>
              <a:ext uri="{FF2B5EF4-FFF2-40B4-BE49-F238E27FC236}">
                <a16:creationId xmlns:a16="http://schemas.microsoft.com/office/drawing/2014/main" id="{71B79246-B127-3E48-9BF8-4B93DC754626}"/>
              </a:ext>
            </a:extLst>
          </p:cNvPr>
          <p:cNvGrpSpPr/>
          <p:nvPr/>
        </p:nvGrpSpPr>
        <p:grpSpPr>
          <a:xfrm>
            <a:off x="10403158" y="1140780"/>
            <a:ext cx="1492144" cy="1227938"/>
            <a:chOff x="-146220" y="2331720"/>
            <a:chExt cx="2650720" cy="2181371"/>
          </a:xfrm>
        </p:grpSpPr>
        <p:pic>
          <p:nvPicPr>
            <p:cNvPr id="35" name="그래픽 4" descr="남자">
              <a:extLst>
                <a:ext uri="{FF2B5EF4-FFF2-40B4-BE49-F238E27FC236}">
                  <a16:creationId xmlns:a16="http://schemas.microsoft.com/office/drawing/2014/main" id="{B4B71B0D-A3A2-5843-A364-42E8D6166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C65A58-A275-9947-A51C-C1AEDCB329BA}"/>
                </a:ext>
              </a:extLst>
            </p:cNvPr>
            <p:cNvSpPr txBox="1"/>
            <p:nvPr/>
          </p:nvSpPr>
          <p:spPr>
            <a:xfrm>
              <a:off x="-146220" y="3740834"/>
              <a:ext cx="2650720" cy="7722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Verification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3" name="그룹 11">
            <a:extLst>
              <a:ext uri="{FF2B5EF4-FFF2-40B4-BE49-F238E27FC236}">
                <a16:creationId xmlns:a16="http://schemas.microsoft.com/office/drawing/2014/main" id="{937A6CBE-C6F8-E64A-9406-3C21BCE55577}"/>
              </a:ext>
            </a:extLst>
          </p:cNvPr>
          <p:cNvGrpSpPr/>
          <p:nvPr/>
        </p:nvGrpSpPr>
        <p:grpSpPr>
          <a:xfrm>
            <a:off x="10367151" y="3175970"/>
            <a:ext cx="1603044" cy="1377994"/>
            <a:chOff x="-146220" y="2331720"/>
            <a:chExt cx="2847728" cy="2447938"/>
          </a:xfrm>
        </p:grpSpPr>
        <p:pic>
          <p:nvPicPr>
            <p:cNvPr id="44" name="그래픽 4" descr="남자">
              <a:extLst>
                <a:ext uri="{FF2B5EF4-FFF2-40B4-BE49-F238E27FC236}">
                  <a16:creationId xmlns:a16="http://schemas.microsoft.com/office/drawing/2014/main" id="{6D820334-097E-6A47-99EB-BFC79D003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A8D3F4-534B-4846-83CB-F4545B2676CE}"/>
                </a:ext>
              </a:extLst>
            </p:cNvPr>
            <p:cNvSpPr txBox="1"/>
            <p:nvPr/>
          </p:nvSpPr>
          <p:spPr>
            <a:xfrm>
              <a:off x="-146220" y="3740834"/>
              <a:ext cx="2847728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Authentication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pSp>
        <p:nvGrpSpPr>
          <p:cNvPr id="46" name="그룹 11">
            <a:extLst>
              <a:ext uri="{FF2B5EF4-FFF2-40B4-BE49-F238E27FC236}">
                <a16:creationId xmlns:a16="http://schemas.microsoft.com/office/drawing/2014/main" id="{90F0B570-4F88-1849-A4EF-946B798D442F}"/>
              </a:ext>
            </a:extLst>
          </p:cNvPr>
          <p:cNvGrpSpPr/>
          <p:nvPr/>
        </p:nvGrpSpPr>
        <p:grpSpPr>
          <a:xfrm>
            <a:off x="10568343" y="4966842"/>
            <a:ext cx="980439" cy="1406033"/>
            <a:chOff x="74870" y="2331720"/>
            <a:chExt cx="1741702" cy="2497748"/>
          </a:xfrm>
        </p:grpSpPr>
        <p:pic>
          <p:nvPicPr>
            <p:cNvPr id="49" name="그래픽 4" descr="남자">
              <a:extLst>
                <a:ext uri="{FF2B5EF4-FFF2-40B4-BE49-F238E27FC236}">
                  <a16:creationId xmlns:a16="http://schemas.microsoft.com/office/drawing/2014/main" id="{F58FD870-6992-3C42-81A1-A148C1AE3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4617A6-7FB4-5740-82D4-A884DC89798B}"/>
                </a:ext>
              </a:extLst>
            </p:cNvPr>
            <p:cNvSpPr txBox="1"/>
            <p:nvPr/>
          </p:nvSpPr>
          <p:spPr>
            <a:xfrm>
              <a:off x="74870" y="3790644"/>
              <a:ext cx="1741702" cy="103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User</a:t>
              </a:r>
            </a:p>
            <a:p>
              <a:pPr algn="ctr"/>
              <a:r>
                <a:rPr lang="en-US" altLang="ko-KR" sz="1600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Service</a:t>
              </a:r>
              <a:endParaRPr lang="ko-KR" altLang="en-US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5B9921-C7B6-2A45-AD4A-D93752202EE9}"/>
              </a:ext>
            </a:extLst>
          </p:cNvPr>
          <p:cNvCxnSpPr>
            <a:cxnSpLocks/>
            <a:stCxn id="24" idx="6"/>
            <a:endCxn id="50" idx="1"/>
          </p:cNvCxnSpPr>
          <p:nvPr/>
        </p:nvCxnSpPr>
        <p:spPr>
          <a:xfrm>
            <a:off x="6286823" y="5404630"/>
            <a:ext cx="4281520" cy="6758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990157-2F3C-1342-A0F4-256F6461FBB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330784" y="4349035"/>
            <a:ext cx="4237559" cy="173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1D68C8-C88D-1046-BF5B-9AF3031B932C}"/>
              </a:ext>
            </a:extLst>
          </p:cNvPr>
          <p:cNvSpPr txBox="1"/>
          <p:nvPr/>
        </p:nvSpPr>
        <p:spPr>
          <a:xfrm>
            <a:off x="7775887" y="1365064"/>
            <a:ext cx="1892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EF00BA-17D8-6444-B947-011377CD4FE9}"/>
              </a:ext>
            </a:extLst>
          </p:cNvPr>
          <p:cNvSpPr txBox="1"/>
          <p:nvPr/>
        </p:nvSpPr>
        <p:spPr>
          <a:xfrm rot="980485">
            <a:off x="7561141" y="3426150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500B4C0-684E-7545-AFE5-0D34A3666938}"/>
              </a:ext>
            </a:extLst>
          </p:cNvPr>
          <p:cNvSpPr txBox="1"/>
          <p:nvPr/>
        </p:nvSpPr>
        <p:spPr>
          <a:xfrm rot="21187814">
            <a:off x="9271579" y="4255097"/>
            <a:ext cx="124523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1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9F6C9D-9466-DB47-BF24-B7063B49A6B2}"/>
              </a:ext>
            </a:extLst>
          </p:cNvPr>
          <p:cNvSpPr txBox="1"/>
          <p:nvPr/>
        </p:nvSpPr>
        <p:spPr>
          <a:xfrm rot="505655">
            <a:off x="7920524" y="5548802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426DB3-ABBF-F547-91D3-2928A07F4CEE}"/>
              </a:ext>
            </a:extLst>
          </p:cNvPr>
          <p:cNvSpPr txBox="1"/>
          <p:nvPr/>
        </p:nvSpPr>
        <p:spPr>
          <a:xfrm rot="1149868">
            <a:off x="8537194" y="5345527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32331AC-C18C-F441-B8BD-2CF1B5C6E9D7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330784" y="3087857"/>
            <a:ext cx="4000881" cy="1175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C52BDBF-F250-874B-ADC0-3202E03CE770}"/>
              </a:ext>
            </a:extLst>
          </p:cNvPr>
          <p:cNvCxnSpPr>
            <a:cxnSpLocks/>
            <a:stCxn id="15" idx="6"/>
            <a:endCxn id="50" idx="1"/>
          </p:cNvCxnSpPr>
          <p:nvPr/>
        </p:nvCxnSpPr>
        <p:spPr>
          <a:xfrm>
            <a:off x="6286823" y="1732086"/>
            <a:ext cx="4281520" cy="434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47E42F3-C9D4-F845-94A5-FD8453EBE8AD}"/>
              </a:ext>
            </a:extLst>
          </p:cNvPr>
          <p:cNvSpPr txBox="1"/>
          <p:nvPr/>
        </p:nvSpPr>
        <p:spPr>
          <a:xfrm rot="2817805">
            <a:off x="9007128" y="5141384"/>
            <a:ext cx="18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&lt;&lt;participate&gt;&gt;</a:t>
            </a:r>
            <a:endParaRPr lang="ko-KR" altLang="en-US" sz="1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37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4453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1418"/>
              </p:ext>
            </p:extLst>
          </p:nvPr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30493"/>
              </p:ext>
            </p:extLst>
          </p:nvPr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81753"/>
              </p:ext>
            </p:extLst>
          </p:nvPr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52599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BE85553-7760-4F55-95E8-AA90270A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30214"/>
              </p:ext>
            </p:extLst>
          </p:nvPr>
        </p:nvGraphicFramePr>
        <p:xfrm>
          <a:off x="3312161" y="540378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1" name="직선 연결선 14">
            <a:extLst>
              <a:ext uri="{FF2B5EF4-FFF2-40B4-BE49-F238E27FC236}">
                <a16:creationId xmlns:a16="http://schemas.microsoft.com/office/drawing/2014/main" id="{55D4E03C-EF30-4537-A6AA-4ABF0564510E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>
            <a:off x="5219115" y="1103085"/>
            <a:ext cx="2040596" cy="39082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75DBAA-4151-4071-98B8-91081177BD1C}"/>
              </a:ext>
            </a:extLst>
          </p:cNvPr>
          <p:cNvSpPr txBox="1"/>
          <p:nvPr/>
        </p:nvSpPr>
        <p:spPr>
          <a:xfrm>
            <a:off x="5479610" y="7377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7" name="그래픽 46" descr="용지">
            <a:extLst>
              <a:ext uri="{FF2B5EF4-FFF2-40B4-BE49-F238E27FC236}">
                <a16:creationId xmlns:a16="http://schemas.microsoft.com/office/drawing/2014/main" id="{671CE436-D273-4AF4-8625-58294641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959" y="195539"/>
            <a:ext cx="548404" cy="548404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E95286B8-E494-427F-B9A5-07DA5B84F8E4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94EA17-860F-4B1D-A5AA-E6FD038F8529}"/>
              </a:ext>
            </a:extLst>
          </p:cNvPr>
          <p:cNvSpPr txBox="1"/>
          <p:nvPr/>
        </p:nvSpPr>
        <p:spPr>
          <a:xfrm>
            <a:off x="8642066" y="2115458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8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397999" y="311951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63904"/>
              </p:ext>
            </p:extLst>
          </p:nvPr>
        </p:nvGraphicFramePr>
        <p:xfrm>
          <a:off x="3073010" y="326136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07113" y="382406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55874"/>
              </p:ext>
            </p:extLst>
          </p:nvPr>
        </p:nvGraphicFramePr>
        <p:xfrm>
          <a:off x="6067083" y="415320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95431"/>
              </p:ext>
            </p:extLst>
          </p:nvPr>
        </p:nvGraphicFramePr>
        <p:xfrm>
          <a:off x="9906585" y="324494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08556"/>
              </p:ext>
            </p:extLst>
          </p:nvPr>
        </p:nvGraphicFramePr>
        <p:xfrm>
          <a:off x="3073010" y="15732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4979964" y="382406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974037" y="380765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3878"/>
              </p:ext>
            </p:extLst>
          </p:nvPr>
        </p:nvGraphicFramePr>
        <p:xfrm>
          <a:off x="9815684" y="62288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367313" y="345473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162437" y="434658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979964" y="213594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549120" y="209151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066290" y="245117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729736" y="224424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4979964" y="113568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00890" y="76635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018" y="386535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209" y="33927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4510" y="295177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7026" y="125130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955" y="293155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UC-2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704E2FA-4D8A-4F40-AE87-A55562C0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71402"/>
              </p:ext>
            </p:extLst>
          </p:nvPr>
        </p:nvGraphicFramePr>
        <p:xfrm>
          <a:off x="9855471" y="5662651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3" name="그래픽 32" descr="용지">
            <a:extLst>
              <a:ext uri="{FF2B5EF4-FFF2-40B4-BE49-F238E27FC236}">
                <a16:creationId xmlns:a16="http://schemas.microsoft.com/office/drawing/2014/main" id="{6D81AF70-9D50-4B7D-ACD5-B386571ED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269" y="5305012"/>
            <a:ext cx="548404" cy="548404"/>
          </a:xfrm>
          <a:prstGeom prst="rect">
            <a:avLst/>
          </a:prstGeom>
        </p:spPr>
      </p:pic>
      <p:cxnSp>
        <p:nvCxnSpPr>
          <p:cNvPr id="36" name="직선 연결선 14">
            <a:extLst>
              <a:ext uri="{FF2B5EF4-FFF2-40B4-BE49-F238E27FC236}">
                <a16:creationId xmlns:a16="http://schemas.microsoft.com/office/drawing/2014/main" id="{DEB2B036-83E4-4488-B6C2-E2ABBEBF51F7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rot="5400000" flipH="1" flipV="1">
            <a:off x="10188361" y="4990950"/>
            <a:ext cx="1292289" cy="5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BF8FAF-567D-4FFA-8C2B-F46F209EF7E3}"/>
              </a:ext>
            </a:extLst>
          </p:cNvPr>
          <p:cNvSpPr txBox="1"/>
          <p:nvPr/>
        </p:nvSpPr>
        <p:spPr>
          <a:xfrm rot="5012862">
            <a:off x="10160805" y="515112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477413-D927-425E-A1BE-D65FE1641CB6}"/>
              </a:ext>
            </a:extLst>
          </p:cNvPr>
          <p:cNvSpPr txBox="1"/>
          <p:nvPr/>
        </p:nvSpPr>
        <p:spPr>
          <a:xfrm>
            <a:off x="8392711" y="118342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46" name="직선 연결선 14">
            <a:extLst>
              <a:ext uri="{FF2B5EF4-FFF2-40B4-BE49-F238E27FC236}">
                <a16:creationId xmlns:a16="http://schemas.microsoft.com/office/drawing/2014/main" id="{C4980122-4EF7-42FD-9959-04A1F50E0B04}"/>
              </a:ext>
            </a:extLst>
          </p:cNvPr>
          <p:cNvCxnSpPr>
            <a:cxnSpLocks/>
          </p:cNvCxnSpPr>
          <p:nvPr/>
        </p:nvCxnSpPr>
        <p:spPr>
          <a:xfrm flipV="1">
            <a:off x="7946498" y="1138236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1292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로그아웃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/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연결선 14">
            <a:extLst>
              <a:ext uri="{FF2B5EF4-FFF2-40B4-BE49-F238E27FC236}">
                <a16:creationId xmlns:a16="http://schemas.microsoft.com/office/drawing/2014/main" id="{FEBE7FBB-6ABC-4C46-827D-4F2E9963F829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8B0010-F0C0-4AF9-8942-1AAEB85826C5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6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000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11075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20520A9F-9A20-445D-8202-6A91DB24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35157"/>
              </p:ext>
            </p:extLst>
          </p:nvPr>
        </p:nvGraphicFramePr>
        <p:xfrm>
          <a:off x="3312161" y="85085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9" name="그래픽 28" descr="용지">
            <a:extLst>
              <a:ext uri="{FF2B5EF4-FFF2-40B4-BE49-F238E27FC236}">
                <a16:creationId xmlns:a16="http://schemas.microsoft.com/office/drawing/2014/main" id="{E9616CDF-F92B-4D56-8013-E15D8CEA2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521050"/>
            <a:ext cx="548404" cy="5484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FECFD0-4859-4186-9156-A00FD968FC47}"/>
              </a:ext>
            </a:extLst>
          </p:cNvPr>
          <p:cNvSpPr txBox="1"/>
          <p:nvPr/>
        </p:nvSpPr>
        <p:spPr>
          <a:xfrm>
            <a:off x="5842490" y="10404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2" name="직선 연결선 14">
            <a:extLst>
              <a:ext uri="{FF2B5EF4-FFF2-40B4-BE49-F238E27FC236}">
                <a16:creationId xmlns:a16="http://schemas.microsoft.com/office/drawing/2014/main" id="{B752902F-3C43-4D11-B760-CB20D093513D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>
            <a:off x="5219115" y="1413566"/>
            <a:ext cx="2040596" cy="359777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8">
            <a:extLst>
              <a:ext uri="{FF2B5EF4-FFF2-40B4-BE49-F238E27FC236}">
                <a16:creationId xmlns:a16="http://schemas.microsoft.com/office/drawing/2014/main" id="{0049BB54-7BB9-40A1-8073-FDC01CA68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5956"/>
              </p:ext>
            </p:extLst>
          </p:nvPr>
        </p:nvGraphicFramePr>
        <p:xfrm>
          <a:off x="3879731" y="569803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6" name="그래픽 35" descr="용지">
            <a:extLst>
              <a:ext uri="{FF2B5EF4-FFF2-40B4-BE49-F238E27FC236}">
                <a16:creationId xmlns:a16="http://schemas.microsoft.com/office/drawing/2014/main" id="{A868679F-A231-45E3-9EEC-29A2F21EE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5529" y="5340391"/>
            <a:ext cx="548404" cy="548404"/>
          </a:xfrm>
          <a:prstGeom prst="rect">
            <a:avLst/>
          </a:prstGeom>
        </p:spPr>
      </p:pic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1278E483-CADD-4B1A-BB1C-9AC0FFA0A3F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789917" y="5228491"/>
            <a:ext cx="5309296" cy="111568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EBBFC-7677-4DDB-A2EA-0CA41EB2B853}"/>
              </a:ext>
            </a:extLst>
          </p:cNvPr>
          <p:cNvSpPr txBox="1"/>
          <p:nvPr/>
        </p:nvSpPr>
        <p:spPr>
          <a:xfrm>
            <a:off x="8767579" y="604322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cxnSp>
        <p:nvCxnSpPr>
          <p:cNvPr id="42" name="직선 연결선 14">
            <a:extLst>
              <a:ext uri="{FF2B5EF4-FFF2-40B4-BE49-F238E27FC236}">
                <a16:creationId xmlns:a16="http://schemas.microsoft.com/office/drawing/2014/main" id="{EA1087F9-2F50-456A-870D-784873FFBF0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5003D1-8D36-4092-BE28-81BBB1F5B669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13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475104" y="301694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5536"/>
              </p:ext>
            </p:extLst>
          </p:nvPr>
        </p:nvGraphicFramePr>
        <p:xfrm>
          <a:off x="3150115" y="315879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탈퇴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84218" y="372149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24520"/>
              </p:ext>
            </p:extLst>
          </p:nvPr>
        </p:nvGraphicFramePr>
        <p:xfrm>
          <a:off x="6144188" y="40506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010"/>
              </p:ext>
            </p:extLst>
          </p:nvPr>
        </p:nvGraphicFramePr>
        <p:xfrm>
          <a:off x="9983690" y="314237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769"/>
              </p:ext>
            </p:extLst>
          </p:nvPr>
        </p:nvGraphicFramePr>
        <p:xfrm>
          <a:off x="3150115" y="147066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057069" y="372149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051142" y="370508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78633"/>
              </p:ext>
            </p:extLst>
          </p:nvPr>
        </p:nvGraphicFramePr>
        <p:xfrm>
          <a:off x="9892789" y="52031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444418" y="335216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239542" y="424401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057069" y="203337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626225" y="198894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143395" y="234860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806841" y="21416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057069" y="103311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77995" y="66378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123" y="376278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0314" y="23670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1615" y="284920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4131" y="114873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7060" y="282898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00AE1721-39BA-476F-891D-A3F02391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48770"/>
              </p:ext>
            </p:extLst>
          </p:nvPr>
        </p:nvGraphicFramePr>
        <p:xfrm>
          <a:off x="9030214" y="5370752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Checker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47" name="그래픽 46" descr="채우기 없는 웃는 얼굴">
            <a:extLst>
              <a:ext uri="{FF2B5EF4-FFF2-40B4-BE49-F238E27FC236}">
                <a16:creationId xmlns:a16="http://schemas.microsoft.com/office/drawing/2014/main" id="{DB4C6011-B05D-4467-B877-1373080F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946" y="5087137"/>
            <a:ext cx="567230" cy="567230"/>
          </a:xfrm>
          <a:prstGeom prst="rect">
            <a:avLst/>
          </a:prstGeom>
        </p:spPr>
      </p:pic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301A52B0-4A03-40F3-9972-8D93EC323F0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9891600" y="4376299"/>
            <a:ext cx="1086545" cy="9023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FBAD83-0035-472E-BB65-9B33D0F04433}"/>
              </a:ext>
            </a:extLst>
          </p:cNvPr>
          <p:cNvSpPr txBox="1"/>
          <p:nvPr/>
        </p:nvSpPr>
        <p:spPr>
          <a:xfrm>
            <a:off x="10037985" y="4800635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여부 전달</a:t>
            </a:r>
            <a:endParaRPr lang="ko-KR" altLang="en-US" dirty="0"/>
          </a:p>
        </p:txBody>
      </p:sp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986CB2E8-639B-4BCF-9211-81968D44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8658"/>
              </p:ext>
            </p:extLst>
          </p:nvPr>
        </p:nvGraphicFramePr>
        <p:xfrm>
          <a:off x="5684277" y="535280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54" name="그래픽 53" descr="채우기 없는 웃는 얼굴">
            <a:extLst>
              <a:ext uri="{FF2B5EF4-FFF2-40B4-BE49-F238E27FC236}">
                <a16:creationId xmlns:a16="http://schemas.microsoft.com/office/drawing/2014/main" id="{21EB2E5E-484D-4F6E-ABA1-DEF8DE574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009" y="5069194"/>
            <a:ext cx="567230" cy="56723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E1B10C-967B-4D7A-AC2D-1EB86667E61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591231" y="5915516"/>
            <a:ext cx="14133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AE7B65-10F2-4F19-ACC8-3D2755142A46}"/>
              </a:ext>
            </a:extLst>
          </p:cNvPr>
          <p:cNvSpPr txBox="1"/>
          <p:nvPr/>
        </p:nvSpPr>
        <p:spPr>
          <a:xfrm>
            <a:off x="7591231" y="5554093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EC3287-560F-4894-B3E7-F0A29087C29C}"/>
              </a:ext>
            </a:extLst>
          </p:cNvPr>
          <p:cNvSpPr txBox="1"/>
          <p:nvPr/>
        </p:nvSpPr>
        <p:spPr>
          <a:xfrm>
            <a:off x="8461131" y="109994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58" name="직선 연결선 14">
            <a:extLst>
              <a:ext uri="{FF2B5EF4-FFF2-40B4-BE49-F238E27FC236}">
                <a16:creationId xmlns:a16="http://schemas.microsoft.com/office/drawing/2014/main" id="{DE0FFC0F-695A-4CE7-829D-AD272F7E03C1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300449" y="1833716"/>
            <a:ext cx="3343032" cy="184164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393</Words>
  <Application>Microsoft Macintosh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Microsoft GothicNeo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진겸</cp:lastModifiedBy>
  <cp:revision>35</cp:revision>
  <dcterms:created xsi:type="dcterms:W3CDTF">2021-04-21T03:05:55Z</dcterms:created>
  <dcterms:modified xsi:type="dcterms:W3CDTF">2021-04-24T15:45:05Z</dcterms:modified>
</cp:coreProperties>
</file>