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8" r:id="rId4"/>
    <p:sldId id="267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8FB13-A85D-4CB6-AAEA-C58D2423D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6A2973-30B1-419A-8DD3-D90B6755B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A79059-0F1C-47FD-A4A1-C47BE6ED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8B5B-6720-47A0-A3C8-BA56C1AFD32F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A43417-520A-45F2-9199-A2284F3F9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891D9-37BB-4F45-869D-6E2A165C5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20B2-B3FA-45FC-99D1-A827ED629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81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98EAD-45FC-4F1A-8652-8DCD624FF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39526B-8681-406D-A3EE-9A05566AC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236A06-ADE8-4FBC-A584-5257ECE53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8B5B-6720-47A0-A3C8-BA56C1AFD32F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138BF-11AA-4275-A108-796105CE0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514656-D770-4701-9FB2-C03AEF4D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20B2-B3FA-45FC-99D1-A827ED629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2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47A4E0-BDAB-4A14-A6CD-C045AC92A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E86EF9-162A-452E-BAD7-D9A2A1ECB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13F8C-A4DC-4F2A-87AC-6F9CC2FB3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8B5B-6720-47A0-A3C8-BA56C1AFD32F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ADA7EE-AEC2-4702-A005-629027DE0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45EC8D-8E54-4A6D-B15A-CB2A49146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20B2-B3FA-45FC-99D1-A827ED629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09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6CC45-A6E6-418C-A45B-290D83306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CDBEA1-D164-4E6B-8B71-2E97EAF24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749C7B-1EBB-4F13-8A63-BDE668A7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8B5B-6720-47A0-A3C8-BA56C1AFD32F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A30A83-9500-43C1-B165-8B7C3F335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FBCC0-40F1-44D3-8314-512083BA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20B2-B3FA-45FC-99D1-A827ED629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67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A61EF-925A-4EE1-AA1F-1DF19990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7AAC08-EA99-444A-A13E-C3E303921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E251A1-A961-49D2-A759-4A52CE71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8B5B-6720-47A0-A3C8-BA56C1AFD32F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35DA55-9A62-493D-93E4-75DF81AA8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F8EBA3-495F-4E05-9E0B-77902218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20B2-B3FA-45FC-99D1-A827ED629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04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E466D-4511-4E6B-8890-FB1C15504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BA5A0-BAB7-4A3B-8A22-B86BDA5FE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7C6045-DD00-4170-B4A0-7AC04AABE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8E8324-62BF-4B77-A62D-5A2C32385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8B5B-6720-47A0-A3C8-BA56C1AFD32F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0A8379-F17F-4054-B91C-DF7F68AF4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ABD02B-C345-47B0-A05E-50FF1B031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20B2-B3FA-45FC-99D1-A827ED629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71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2FAB2-A8F3-4328-BBBE-3451919E3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5D38D7-33FA-462C-A2B8-A7657882F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6F297C-4DD8-498B-B3BF-FACD5AC31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735CCA-168F-42F8-9484-3B202DA47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0C2748-341F-456E-8A4D-33C6D2CA7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657914-D824-4CFC-8BDA-199F20F27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8B5B-6720-47A0-A3C8-BA56C1AFD32F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EE92E4-06D7-40A9-9A00-199951BCB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5EA1B9-2400-4DAA-88B8-01273A11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20B2-B3FA-45FC-99D1-A827ED629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352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4560A-7EB2-4D41-A712-ACE7CA503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E7B838-29B7-49AF-B63C-B231178FB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8B5B-6720-47A0-A3C8-BA56C1AFD32F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5ECAF0-4FEC-4C1D-81C9-91AE5A984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366AD9-B9CC-4B3C-AC11-33393590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20B2-B3FA-45FC-99D1-A827ED629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80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FEAB90-39F0-45BC-B5FD-1FA325FA1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8B5B-6720-47A0-A3C8-BA56C1AFD32F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4C65CE-3529-4511-98F6-6E47AF2E2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8A6F7C-5B70-474B-A7FF-37B523EF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20B2-B3FA-45FC-99D1-A827ED629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02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5EC84-2139-40C2-8278-C20B6681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E305D2-F8A6-43D2-A44E-258B1D315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27BE77-6CE3-4049-9F21-A8A51E701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E67E31-DF77-46BC-BBAC-E53BFF3C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8B5B-6720-47A0-A3C8-BA56C1AFD32F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4272AC-1FFA-47EE-B34C-B017D6B7C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BA9C97-DCE6-443B-A909-EA5214989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20B2-B3FA-45FC-99D1-A827ED629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71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288EE-094D-481B-AE14-DEA3D5FA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11E38D-7C62-434E-9832-06808908D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02851E-7E3D-4899-9008-8C241F9B8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EEA4FC-F9AE-4B9F-847C-48A465466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8B5B-6720-47A0-A3C8-BA56C1AFD32F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23BE9C-FE35-455E-9789-7C3F7213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04C7D4-FB07-4AA7-8210-097544845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20B2-B3FA-45FC-99D1-A827ED629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90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F0D0B1-67FE-46AF-9547-4C7C3D453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A9AF4E-64A9-4334-A7FD-20A2D5890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EFE033-857C-45EE-A439-8932493A6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F8B5B-6720-47A0-A3C8-BA56C1AFD32F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3748A3-52EF-4B95-9AA9-E1AB9ECDD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9C364-E28C-4A89-9398-AE80C2FB4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420B2-B3FA-45FC-99D1-A827ED629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11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198C4C-9C67-4B38-9A8C-65E5254CD841}"/>
              </a:ext>
            </a:extLst>
          </p:cNvPr>
          <p:cNvSpPr txBox="1"/>
          <p:nvPr/>
        </p:nvSpPr>
        <p:spPr>
          <a:xfrm>
            <a:off x="206327" y="95161"/>
            <a:ext cx="2297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UC-1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Domain Model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54584EA-7429-4EC7-AC79-BB73BED75078}"/>
              </a:ext>
            </a:extLst>
          </p:cNvPr>
          <p:cNvGrpSpPr/>
          <p:nvPr/>
        </p:nvGrpSpPr>
        <p:grpSpPr>
          <a:xfrm>
            <a:off x="530419" y="2933393"/>
            <a:ext cx="1358068" cy="1399350"/>
            <a:chOff x="355796" y="2331720"/>
            <a:chExt cx="1679917" cy="1858836"/>
          </a:xfrm>
        </p:grpSpPr>
        <p:pic>
          <p:nvPicPr>
            <p:cNvPr id="6" name="그래픽 5" descr="남자">
              <a:extLst>
                <a:ext uri="{FF2B5EF4-FFF2-40B4-BE49-F238E27FC236}">
                  <a16:creationId xmlns:a16="http://schemas.microsoft.com/office/drawing/2014/main" id="{B17938F6-8B16-430B-B531-F7AB679FE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5796" y="2331720"/>
              <a:ext cx="1409114" cy="140911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86CB1D-B1C3-449B-B7DA-4D8A177E0293}"/>
                </a:ext>
              </a:extLst>
            </p:cNvPr>
            <p:cNvSpPr txBox="1"/>
            <p:nvPr/>
          </p:nvSpPr>
          <p:spPr>
            <a:xfrm>
              <a:off x="355796" y="3740835"/>
              <a:ext cx="1679917" cy="449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교수자</a:t>
              </a:r>
              <a:r>
                <a:rPr lang="en-US" altLang="ko-KR" sz="16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(User)</a:t>
              </a:r>
              <a:endPara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0EFB6C89-6F6E-42AF-8292-B8A9982B9515}"/>
              </a:ext>
            </a:extLst>
          </p:cNvPr>
          <p:cNvGraphicFramePr>
            <a:graphicFrameLocks noGrp="1"/>
          </p:cNvGraphicFramePr>
          <p:nvPr/>
        </p:nvGraphicFramePr>
        <p:xfrm>
          <a:off x="2919272" y="454981"/>
          <a:ext cx="1566371" cy="1201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371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629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이메일 인증 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571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Email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5F44198-D33E-4FDA-93B9-7D125A1127DA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rot="5400000" flipH="1" flipV="1">
            <a:off x="1070712" y="1084834"/>
            <a:ext cx="1877840" cy="1819279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래픽 9" descr="용지">
            <a:extLst>
              <a:ext uri="{FF2B5EF4-FFF2-40B4-BE49-F238E27FC236}">
                <a16:creationId xmlns:a16="http://schemas.microsoft.com/office/drawing/2014/main" id="{BDD1FF65-A3D4-42A7-9801-0BBA80EED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00351" y="95161"/>
            <a:ext cx="489441" cy="489441"/>
          </a:xfrm>
          <a:prstGeom prst="rect">
            <a:avLst/>
          </a:prstGeom>
        </p:spPr>
      </p:pic>
      <p:graphicFrame>
        <p:nvGraphicFramePr>
          <p:cNvPr id="11" name="표 8">
            <a:extLst>
              <a:ext uri="{FF2B5EF4-FFF2-40B4-BE49-F238E27FC236}">
                <a16:creationId xmlns:a16="http://schemas.microsoft.com/office/drawing/2014/main" id="{BD4E35A1-D9F9-42E3-901A-DC1AE73FDE2B}"/>
              </a:ext>
            </a:extLst>
          </p:cNvPr>
          <p:cNvGraphicFramePr>
            <a:graphicFrameLocks noGrp="1"/>
          </p:cNvGraphicFramePr>
          <p:nvPr/>
        </p:nvGraphicFramePr>
        <p:xfrm>
          <a:off x="2175285" y="2298898"/>
          <a:ext cx="1487973" cy="872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973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567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User interface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210576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pic>
        <p:nvPicPr>
          <p:cNvPr id="12" name="그래픽 11" descr="용지">
            <a:extLst>
              <a:ext uri="{FF2B5EF4-FFF2-40B4-BE49-F238E27FC236}">
                <a16:creationId xmlns:a16="http://schemas.microsoft.com/office/drawing/2014/main" id="{31CB4B00-4631-4462-880B-C05EA4D2E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32623" y="2059201"/>
            <a:ext cx="479394" cy="479394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87B25AD-37AF-48D4-A022-79F4352B230E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1888487" y="2735272"/>
            <a:ext cx="286798" cy="142819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8">
            <a:extLst>
              <a:ext uri="{FF2B5EF4-FFF2-40B4-BE49-F238E27FC236}">
                <a16:creationId xmlns:a16="http://schemas.microsoft.com/office/drawing/2014/main" id="{47234B70-7D91-4317-8ECE-7F9AD067067B}"/>
              </a:ext>
            </a:extLst>
          </p:cNvPr>
          <p:cNvGraphicFramePr>
            <a:graphicFrameLocks noGrp="1"/>
          </p:cNvGraphicFramePr>
          <p:nvPr/>
        </p:nvGraphicFramePr>
        <p:xfrm>
          <a:off x="2199472" y="3887147"/>
          <a:ext cx="148797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973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572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View Library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(Page Marker)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215901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pic>
        <p:nvPicPr>
          <p:cNvPr id="22" name="그래픽 21" descr="채우기 없는 웃는 얼굴">
            <a:extLst>
              <a:ext uri="{FF2B5EF4-FFF2-40B4-BE49-F238E27FC236}">
                <a16:creationId xmlns:a16="http://schemas.microsoft.com/office/drawing/2014/main" id="{8F8B9BC0-D41C-4ACE-9B3C-0EB4C6814C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44481" y="3542243"/>
            <a:ext cx="567230" cy="567230"/>
          </a:xfrm>
          <a:prstGeom prst="rect">
            <a:avLst/>
          </a:prstGeom>
        </p:spPr>
      </p:pic>
      <p:graphicFrame>
        <p:nvGraphicFramePr>
          <p:cNvPr id="23" name="표 8">
            <a:extLst>
              <a:ext uri="{FF2B5EF4-FFF2-40B4-BE49-F238E27FC236}">
                <a16:creationId xmlns:a16="http://schemas.microsoft.com/office/drawing/2014/main" id="{04DF1240-110A-4271-87B3-7B99B77797EC}"/>
              </a:ext>
            </a:extLst>
          </p:cNvPr>
          <p:cNvGraphicFramePr>
            <a:graphicFrameLocks noGrp="1"/>
          </p:cNvGraphicFramePr>
          <p:nvPr/>
        </p:nvGraphicFramePr>
        <p:xfrm>
          <a:off x="4859280" y="2118281"/>
          <a:ext cx="1623970" cy="934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970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629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&lt;&lt;control&gt;&gt;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controller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213956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pic>
        <p:nvPicPr>
          <p:cNvPr id="24" name="그래픽 23" descr="채우기 없는 웃는 얼굴">
            <a:extLst>
              <a:ext uri="{FF2B5EF4-FFF2-40B4-BE49-F238E27FC236}">
                <a16:creationId xmlns:a16="http://schemas.microsoft.com/office/drawing/2014/main" id="{A8368D6C-0119-4599-82FB-5CA708BF94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14752" y="1821534"/>
            <a:ext cx="567230" cy="56723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662AA8C-AB24-4A60-A71E-D0336F8CC304}"/>
              </a:ext>
            </a:extLst>
          </p:cNvPr>
          <p:cNvSpPr txBox="1"/>
          <p:nvPr/>
        </p:nvSpPr>
        <p:spPr>
          <a:xfrm>
            <a:off x="2884781" y="3430448"/>
            <a:ext cx="16532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뷰를 그림</a:t>
            </a:r>
            <a:endParaRPr lang="ko-KR" altLang="en-US" sz="12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B13818F-5C25-4C40-B4F1-B223C7A5BAC7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2943458" y="3108155"/>
            <a:ext cx="0" cy="778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8EB8CC8-2087-4346-A7CA-C52E9B9AC51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507905" y="1169009"/>
            <a:ext cx="1163360" cy="94927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0">
            <a:extLst>
              <a:ext uri="{FF2B5EF4-FFF2-40B4-BE49-F238E27FC236}">
                <a16:creationId xmlns:a16="http://schemas.microsoft.com/office/drawing/2014/main" id="{E433F7E3-E16E-4005-A75C-97A3FE5CE7F8}"/>
              </a:ext>
            </a:extLst>
          </p:cNvPr>
          <p:cNvCxnSpPr>
            <a:cxnSpLocks/>
            <a:stCxn id="23" idx="2"/>
            <a:endCxn id="17" idx="3"/>
          </p:cNvCxnSpPr>
          <p:nvPr/>
        </p:nvCxnSpPr>
        <p:spPr>
          <a:xfrm rot="5400000">
            <a:off x="4003001" y="2737042"/>
            <a:ext cx="1352709" cy="198382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554497A-5DE2-44B2-B4AC-DD54E676B440}"/>
              </a:ext>
            </a:extLst>
          </p:cNvPr>
          <p:cNvSpPr txBox="1"/>
          <p:nvPr/>
        </p:nvSpPr>
        <p:spPr>
          <a:xfrm>
            <a:off x="4492529" y="4490166"/>
            <a:ext cx="16532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응답</a:t>
            </a:r>
            <a:endParaRPr lang="ko-KR" altLang="en-US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6C1786-13E2-48A0-A953-70FC93054489}"/>
              </a:ext>
            </a:extLst>
          </p:cNvPr>
          <p:cNvSpPr txBox="1"/>
          <p:nvPr/>
        </p:nvSpPr>
        <p:spPr>
          <a:xfrm>
            <a:off x="4711967" y="864095"/>
            <a:ext cx="16532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요청 전달</a:t>
            </a:r>
            <a:r>
              <a:rPr lang="en-US" altLang="ko-KR" sz="14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sz="1400" dirty="0"/>
          </a:p>
        </p:txBody>
      </p:sp>
      <p:graphicFrame>
        <p:nvGraphicFramePr>
          <p:cNvPr id="92" name="표 8">
            <a:extLst>
              <a:ext uri="{FF2B5EF4-FFF2-40B4-BE49-F238E27FC236}">
                <a16:creationId xmlns:a16="http://schemas.microsoft.com/office/drawing/2014/main" id="{4C062D10-C118-4C3D-8F69-D80C8B17A416}"/>
              </a:ext>
            </a:extLst>
          </p:cNvPr>
          <p:cNvGraphicFramePr>
            <a:graphicFrameLocks noGrp="1"/>
          </p:cNvGraphicFramePr>
          <p:nvPr/>
        </p:nvGraphicFramePr>
        <p:xfrm>
          <a:off x="6953327" y="5526746"/>
          <a:ext cx="1623970" cy="934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970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629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&lt;&lt;entity&gt;&gt;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verifiction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213956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cxnSp>
        <p:nvCxnSpPr>
          <p:cNvPr id="93" name="직선 화살표 연결선 60">
            <a:extLst>
              <a:ext uri="{FF2B5EF4-FFF2-40B4-BE49-F238E27FC236}">
                <a16:creationId xmlns:a16="http://schemas.microsoft.com/office/drawing/2014/main" id="{3108EB96-D340-4450-A0E2-9C84F0F798E8}"/>
              </a:ext>
            </a:extLst>
          </p:cNvPr>
          <p:cNvCxnSpPr>
            <a:cxnSpLocks/>
            <a:endCxn id="92" idx="1"/>
          </p:cNvCxnSpPr>
          <p:nvPr/>
        </p:nvCxnSpPr>
        <p:spPr>
          <a:xfrm rot="16200000" flipH="1">
            <a:off x="5106661" y="4147237"/>
            <a:ext cx="2885749" cy="80758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4733B12-AA35-4A37-89F1-A95429A33F9B}"/>
              </a:ext>
            </a:extLst>
          </p:cNvPr>
          <p:cNvSpPr txBox="1"/>
          <p:nvPr/>
        </p:nvSpPr>
        <p:spPr>
          <a:xfrm>
            <a:off x="6096000" y="5669227"/>
            <a:ext cx="16532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요청 전달</a:t>
            </a:r>
            <a:endParaRPr lang="ko-KR" altLang="en-US" sz="1400" dirty="0"/>
          </a:p>
        </p:txBody>
      </p:sp>
      <p:graphicFrame>
        <p:nvGraphicFramePr>
          <p:cNvPr id="60" name="표 8">
            <a:extLst>
              <a:ext uri="{FF2B5EF4-FFF2-40B4-BE49-F238E27FC236}">
                <a16:creationId xmlns:a16="http://schemas.microsoft.com/office/drawing/2014/main" id="{73CBFD68-9475-401E-BB2F-0E87532CBCA6}"/>
              </a:ext>
            </a:extLst>
          </p:cNvPr>
          <p:cNvGraphicFramePr>
            <a:graphicFrameLocks noGrp="1"/>
          </p:cNvGraphicFramePr>
          <p:nvPr/>
        </p:nvGraphicFramePr>
        <p:xfrm>
          <a:off x="2842522" y="5214564"/>
          <a:ext cx="1566371" cy="1559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371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629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회원가입 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571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effectLst/>
                        </a:rPr>
                        <a:t>Uid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Email</a:t>
                      </a: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Password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effectLst/>
                        </a:rPr>
                        <a:t>userRole</a:t>
                      </a:r>
                      <a:endParaRPr lang="en-US" altLang="ko-KR" sz="11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pic>
        <p:nvPicPr>
          <p:cNvPr id="62" name="그래픽 61" descr="용지">
            <a:extLst>
              <a:ext uri="{FF2B5EF4-FFF2-40B4-BE49-F238E27FC236}">
                <a16:creationId xmlns:a16="http://schemas.microsoft.com/office/drawing/2014/main" id="{E7FB20FD-CFA9-4A41-801E-5A800C54C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3698" y="5006595"/>
            <a:ext cx="489441" cy="489441"/>
          </a:xfrm>
          <a:prstGeom prst="rect">
            <a:avLst/>
          </a:prstGeom>
        </p:spPr>
      </p:pic>
      <p:cxnSp>
        <p:nvCxnSpPr>
          <p:cNvPr id="67" name="직선 연결선 8">
            <a:extLst>
              <a:ext uri="{FF2B5EF4-FFF2-40B4-BE49-F238E27FC236}">
                <a16:creationId xmlns:a16="http://schemas.microsoft.com/office/drawing/2014/main" id="{80688E33-3432-4898-9417-0C607B24382D}"/>
              </a:ext>
            </a:extLst>
          </p:cNvPr>
          <p:cNvCxnSpPr>
            <a:cxnSpLocks/>
            <a:stCxn id="7" idx="2"/>
            <a:endCxn id="60" idx="1"/>
          </p:cNvCxnSpPr>
          <p:nvPr/>
        </p:nvCxnSpPr>
        <p:spPr>
          <a:xfrm rot="16200000" flipH="1">
            <a:off x="1195196" y="4346999"/>
            <a:ext cx="1661583" cy="1633069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60">
            <a:extLst>
              <a:ext uri="{FF2B5EF4-FFF2-40B4-BE49-F238E27FC236}">
                <a16:creationId xmlns:a16="http://schemas.microsoft.com/office/drawing/2014/main" id="{FE0C523E-3BB5-4B13-B66A-37113FCD70FE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4408893" y="3038426"/>
            <a:ext cx="1487973" cy="29559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2B67882-E16A-44EB-8A23-6B74DB1DB613}"/>
              </a:ext>
            </a:extLst>
          </p:cNvPr>
          <p:cNvSpPr txBox="1"/>
          <p:nvPr/>
        </p:nvSpPr>
        <p:spPr>
          <a:xfrm>
            <a:off x="4657771" y="5993905"/>
            <a:ext cx="16532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요청 전달</a:t>
            </a:r>
            <a:r>
              <a:rPr lang="en-US" altLang="ko-KR" sz="14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sz="1400" dirty="0"/>
          </a:p>
        </p:txBody>
      </p:sp>
      <p:graphicFrame>
        <p:nvGraphicFramePr>
          <p:cNvPr id="89" name="표 8">
            <a:extLst>
              <a:ext uri="{FF2B5EF4-FFF2-40B4-BE49-F238E27FC236}">
                <a16:creationId xmlns:a16="http://schemas.microsoft.com/office/drawing/2014/main" id="{968B20A3-F378-429F-B8B3-AE71A5ADE5DC}"/>
              </a:ext>
            </a:extLst>
          </p:cNvPr>
          <p:cNvGraphicFramePr>
            <a:graphicFrameLocks noGrp="1"/>
          </p:cNvGraphicFramePr>
          <p:nvPr/>
        </p:nvGraphicFramePr>
        <p:xfrm>
          <a:off x="9667058" y="3575874"/>
          <a:ext cx="1487973" cy="877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973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572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DAO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215901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sp>
        <p:nvSpPr>
          <p:cNvPr id="90" name="순서도: 자기 디스크 89">
            <a:extLst>
              <a:ext uri="{FF2B5EF4-FFF2-40B4-BE49-F238E27FC236}">
                <a16:creationId xmlns:a16="http://schemas.microsoft.com/office/drawing/2014/main" id="{3CDDE254-2FA6-4E07-8970-897899AB82DF}"/>
              </a:ext>
            </a:extLst>
          </p:cNvPr>
          <p:cNvSpPr/>
          <p:nvPr/>
        </p:nvSpPr>
        <p:spPr>
          <a:xfrm>
            <a:off x="9771251" y="5291464"/>
            <a:ext cx="1610170" cy="109067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91" name="직선 연결선 13">
            <a:extLst>
              <a:ext uri="{FF2B5EF4-FFF2-40B4-BE49-F238E27FC236}">
                <a16:creationId xmlns:a16="http://schemas.microsoft.com/office/drawing/2014/main" id="{68B0703A-B712-47E4-9493-9B73C9C48273}"/>
              </a:ext>
            </a:extLst>
          </p:cNvPr>
          <p:cNvCxnSpPr>
            <a:cxnSpLocks/>
            <a:stCxn id="90" idx="1"/>
          </p:cNvCxnSpPr>
          <p:nvPr/>
        </p:nvCxnSpPr>
        <p:spPr>
          <a:xfrm rot="16200000" flipV="1">
            <a:off x="10122318" y="4837446"/>
            <a:ext cx="872794" cy="3524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60">
            <a:extLst>
              <a:ext uri="{FF2B5EF4-FFF2-40B4-BE49-F238E27FC236}">
                <a16:creationId xmlns:a16="http://schemas.microsoft.com/office/drawing/2014/main" id="{906968A9-0FEE-431A-95A0-9B8E0632BE7F}"/>
              </a:ext>
            </a:extLst>
          </p:cNvPr>
          <p:cNvCxnSpPr>
            <a:cxnSpLocks/>
            <a:stCxn id="92" idx="3"/>
            <a:endCxn id="89" idx="1"/>
          </p:cNvCxnSpPr>
          <p:nvPr/>
        </p:nvCxnSpPr>
        <p:spPr>
          <a:xfrm flipV="1">
            <a:off x="8577297" y="4014585"/>
            <a:ext cx="1089761" cy="197931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41C9C10-0356-4444-BB0B-864B8FBF245C}"/>
              </a:ext>
            </a:extLst>
          </p:cNvPr>
          <p:cNvSpPr txBox="1"/>
          <p:nvPr/>
        </p:nvSpPr>
        <p:spPr>
          <a:xfrm>
            <a:off x="9124374" y="4745172"/>
            <a:ext cx="10028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요청</a:t>
            </a:r>
            <a:r>
              <a:rPr lang="en-US" altLang="ko-KR" sz="14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4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응답</a:t>
            </a:r>
            <a:endParaRPr lang="ko-KR" altLang="en-US" sz="1400" dirty="0"/>
          </a:p>
        </p:txBody>
      </p:sp>
      <p:pic>
        <p:nvPicPr>
          <p:cNvPr id="98" name="그래픽 97" descr="채우기 없는 웃는 얼굴">
            <a:extLst>
              <a:ext uri="{FF2B5EF4-FFF2-40B4-BE49-F238E27FC236}">
                <a16:creationId xmlns:a16="http://schemas.microsoft.com/office/drawing/2014/main" id="{75AA2C8C-49C3-4B2E-8C99-4FFC476D58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3443" y="3311886"/>
            <a:ext cx="567230" cy="567230"/>
          </a:xfrm>
          <a:prstGeom prst="rect">
            <a:avLst/>
          </a:prstGeom>
        </p:spPr>
      </p:pic>
      <p:graphicFrame>
        <p:nvGraphicFramePr>
          <p:cNvPr id="102" name="표 8">
            <a:extLst>
              <a:ext uri="{FF2B5EF4-FFF2-40B4-BE49-F238E27FC236}">
                <a16:creationId xmlns:a16="http://schemas.microsoft.com/office/drawing/2014/main" id="{2A7B09CD-52BF-4032-A3B1-226B57CDF484}"/>
              </a:ext>
            </a:extLst>
          </p:cNvPr>
          <p:cNvGraphicFramePr>
            <a:graphicFrameLocks noGrp="1"/>
          </p:cNvGraphicFramePr>
          <p:nvPr/>
        </p:nvGraphicFramePr>
        <p:xfrm>
          <a:off x="6928384" y="3914023"/>
          <a:ext cx="1829867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867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506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&lt;&lt;entity&gt;&gt;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Pop-up</a:t>
                      </a:r>
                      <a:r>
                        <a:rPr lang="ko-KR" alt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Marker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34647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pic>
        <p:nvPicPr>
          <p:cNvPr id="103" name="그래픽 102" descr="채우기 없는 웃는 얼굴">
            <a:extLst>
              <a:ext uri="{FF2B5EF4-FFF2-40B4-BE49-F238E27FC236}">
                <a16:creationId xmlns:a16="http://schemas.microsoft.com/office/drawing/2014/main" id="{0CAB6D34-3756-48D4-BFEB-9EA0829D13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52170" y="3639444"/>
            <a:ext cx="567230" cy="567230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9F82AEEB-8EB5-4D4D-AB9A-5EDF6387EC58}"/>
              </a:ext>
            </a:extLst>
          </p:cNvPr>
          <p:cNvSpPr txBox="1"/>
          <p:nvPr/>
        </p:nvSpPr>
        <p:spPr>
          <a:xfrm>
            <a:off x="7760104" y="5060675"/>
            <a:ext cx="19069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생성</a:t>
            </a:r>
            <a:endParaRPr lang="ko-KR" altLang="en-US" sz="1400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9CB11194-DBDD-478C-A6E4-69D0A7DE20DC}"/>
              </a:ext>
            </a:extLst>
          </p:cNvPr>
          <p:cNvCxnSpPr>
            <a:cxnSpLocks/>
          </p:cNvCxnSpPr>
          <p:nvPr/>
        </p:nvCxnSpPr>
        <p:spPr>
          <a:xfrm flipV="1">
            <a:off x="7687970" y="4773061"/>
            <a:ext cx="0" cy="778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60">
            <a:extLst>
              <a:ext uri="{FF2B5EF4-FFF2-40B4-BE49-F238E27FC236}">
                <a16:creationId xmlns:a16="http://schemas.microsoft.com/office/drawing/2014/main" id="{DD09F841-F665-4C10-B3B0-F0937F876084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6546262" y="2531481"/>
            <a:ext cx="3864782" cy="104439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79B83C3A-74CC-4262-AEFA-121C80CC47F2}"/>
              </a:ext>
            </a:extLst>
          </p:cNvPr>
          <p:cNvSpPr txBox="1"/>
          <p:nvPr/>
        </p:nvSpPr>
        <p:spPr>
          <a:xfrm>
            <a:off x="10386431" y="2563005"/>
            <a:ext cx="16532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전달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605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198C4C-9C67-4B38-9A8C-65E5254CD841}"/>
              </a:ext>
            </a:extLst>
          </p:cNvPr>
          <p:cNvSpPr txBox="1"/>
          <p:nvPr/>
        </p:nvSpPr>
        <p:spPr>
          <a:xfrm>
            <a:off x="206327" y="95161"/>
            <a:ext cx="2297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UC-2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Domain Model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54584EA-7429-4EC7-AC79-BB73BED75078}"/>
              </a:ext>
            </a:extLst>
          </p:cNvPr>
          <p:cNvGrpSpPr/>
          <p:nvPr/>
        </p:nvGrpSpPr>
        <p:grpSpPr>
          <a:xfrm>
            <a:off x="206328" y="871608"/>
            <a:ext cx="1358068" cy="1399350"/>
            <a:chOff x="355796" y="2331720"/>
            <a:chExt cx="1679917" cy="1858836"/>
          </a:xfrm>
        </p:grpSpPr>
        <p:pic>
          <p:nvPicPr>
            <p:cNvPr id="6" name="그래픽 5" descr="남자">
              <a:extLst>
                <a:ext uri="{FF2B5EF4-FFF2-40B4-BE49-F238E27FC236}">
                  <a16:creationId xmlns:a16="http://schemas.microsoft.com/office/drawing/2014/main" id="{B17938F6-8B16-430B-B531-F7AB679FE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5796" y="2331720"/>
              <a:ext cx="1409114" cy="140911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86CB1D-B1C3-449B-B7DA-4D8A177E0293}"/>
                </a:ext>
              </a:extLst>
            </p:cNvPr>
            <p:cNvSpPr txBox="1"/>
            <p:nvPr/>
          </p:nvSpPr>
          <p:spPr>
            <a:xfrm>
              <a:off x="355796" y="3740835"/>
              <a:ext cx="1679917" cy="449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교수자</a:t>
              </a:r>
              <a:r>
                <a:rPr lang="en-US" altLang="ko-KR" sz="16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(User)</a:t>
              </a:r>
              <a:endPara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0EFB6C89-6F6E-42AF-8292-B8A9982B9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233386"/>
              </p:ext>
            </p:extLst>
          </p:nvPr>
        </p:nvGraphicFramePr>
        <p:xfrm>
          <a:off x="2994612" y="925112"/>
          <a:ext cx="1566371" cy="1201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371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629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로그인 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571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Email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Password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5F44198-D33E-4FDA-93B9-7D125A1127DA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1345475" y="1402006"/>
            <a:ext cx="1649137" cy="1236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래픽 9" descr="용지">
            <a:extLst>
              <a:ext uri="{FF2B5EF4-FFF2-40B4-BE49-F238E27FC236}">
                <a16:creationId xmlns:a16="http://schemas.microsoft.com/office/drawing/2014/main" id="{BDD1FF65-A3D4-42A7-9801-0BBA80EED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11557" y="595302"/>
            <a:ext cx="489441" cy="489441"/>
          </a:xfrm>
          <a:prstGeom prst="rect">
            <a:avLst/>
          </a:prstGeom>
        </p:spPr>
      </p:pic>
      <p:graphicFrame>
        <p:nvGraphicFramePr>
          <p:cNvPr id="11" name="표 8">
            <a:extLst>
              <a:ext uri="{FF2B5EF4-FFF2-40B4-BE49-F238E27FC236}">
                <a16:creationId xmlns:a16="http://schemas.microsoft.com/office/drawing/2014/main" id="{BD4E35A1-D9F9-42E3-901A-DC1AE73FDE2B}"/>
              </a:ext>
            </a:extLst>
          </p:cNvPr>
          <p:cNvGraphicFramePr>
            <a:graphicFrameLocks noGrp="1"/>
          </p:cNvGraphicFramePr>
          <p:nvPr/>
        </p:nvGraphicFramePr>
        <p:xfrm>
          <a:off x="2250625" y="2769029"/>
          <a:ext cx="1487973" cy="872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973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567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User interface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210576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pic>
        <p:nvPicPr>
          <p:cNvPr id="12" name="그래픽 11" descr="용지">
            <a:extLst>
              <a:ext uri="{FF2B5EF4-FFF2-40B4-BE49-F238E27FC236}">
                <a16:creationId xmlns:a16="http://schemas.microsoft.com/office/drawing/2014/main" id="{31CB4B00-4631-4462-880B-C05EA4D2E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07963" y="2529332"/>
            <a:ext cx="479394" cy="479394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87B25AD-37AF-48D4-A022-79F4352B230E}"/>
              </a:ext>
            </a:extLst>
          </p:cNvPr>
          <p:cNvCxnSpPr>
            <a:cxnSpLocks/>
            <a:stCxn id="7" idx="2"/>
            <a:endCxn id="11" idx="1"/>
          </p:cNvCxnSpPr>
          <p:nvPr/>
        </p:nvCxnSpPr>
        <p:spPr>
          <a:xfrm rot="16200000" flipH="1">
            <a:off x="1100771" y="2055548"/>
            <a:ext cx="934445" cy="136526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8">
            <a:extLst>
              <a:ext uri="{FF2B5EF4-FFF2-40B4-BE49-F238E27FC236}">
                <a16:creationId xmlns:a16="http://schemas.microsoft.com/office/drawing/2014/main" id="{47234B70-7D91-4317-8ECE-7F9AD067067B}"/>
              </a:ext>
            </a:extLst>
          </p:cNvPr>
          <p:cNvGraphicFramePr>
            <a:graphicFrameLocks noGrp="1"/>
          </p:cNvGraphicFramePr>
          <p:nvPr/>
        </p:nvGraphicFramePr>
        <p:xfrm>
          <a:off x="2274811" y="4425428"/>
          <a:ext cx="148797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973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572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View Library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(Page Marker)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215901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pic>
        <p:nvPicPr>
          <p:cNvPr id="22" name="그래픽 21" descr="채우기 없는 웃는 얼굴">
            <a:extLst>
              <a:ext uri="{FF2B5EF4-FFF2-40B4-BE49-F238E27FC236}">
                <a16:creationId xmlns:a16="http://schemas.microsoft.com/office/drawing/2014/main" id="{8F8B9BC0-D41C-4ACE-9B3C-0EB4C6814C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36819" y="4121065"/>
            <a:ext cx="567230" cy="567230"/>
          </a:xfrm>
          <a:prstGeom prst="rect">
            <a:avLst/>
          </a:prstGeom>
        </p:spPr>
      </p:pic>
      <p:graphicFrame>
        <p:nvGraphicFramePr>
          <p:cNvPr id="23" name="표 8">
            <a:extLst>
              <a:ext uri="{FF2B5EF4-FFF2-40B4-BE49-F238E27FC236}">
                <a16:creationId xmlns:a16="http://schemas.microsoft.com/office/drawing/2014/main" id="{04DF1240-110A-4271-87B3-7B99B77797EC}"/>
              </a:ext>
            </a:extLst>
          </p:cNvPr>
          <p:cNvGraphicFramePr>
            <a:graphicFrameLocks noGrp="1"/>
          </p:cNvGraphicFramePr>
          <p:nvPr/>
        </p:nvGraphicFramePr>
        <p:xfrm>
          <a:off x="4934620" y="2588412"/>
          <a:ext cx="1623970" cy="934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970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629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&lt;&lt;control&gt;&gt;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controller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213956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pic>
        <p:nvPicPr>
          <p:cNvPr id="24" name="그래픽 23" descr="채우기 없는 웃는 얼굴">
            <a:extLst>
              <a:ext uri="{FF2B5EF4-FFF2-40B4-BE49-F238E27FC236}">
                <a16:creationId xmlns:a16="http://schemas.microsoft.com/office/drawing/2014/main" id="{A8368D6C-0119-4599-82FB-5CA708BF94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90092" y="2291665"/>
            <a:ext cx="567230" cy="567230"/>
          </a:xfrm>
          <a:prstGeom prst="rect">
            <a:avLst/>
          </a:prstGeom>
        </p:spPr>
      </p:pic>
      <p:graphicFrame>
        <p:nvGraphicFramePr>
          <p:cNvPr id="25" name="표 8">
            <a:extLst>
              <a:ext uri="{FF2B5EF4-FFF2-40B4-BE49-F238E27FC236}">
                <a16:creationId xmlns:a16="http://schemas.microsoft.com/office/drawing/2014/main" id="{531374E5-B7F6-4D45-964D-D453B5BED40C}"/>
              </a:ext>
            </a:extLst>
          </p:cNvPr>
          <p:cNvGraphicFramePr>
            <a:graphicFrameLocks noGrp="1"/>
          </p:cNvGraphicFramePr>
          <p:nvPr/>
        </p:nvGraphicFramePr>
        <p:xfrm>
          <a:off x="9596730" y="3522729"/>
          <a:ext cx="1487973" cy="877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973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572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DAO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215901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pic>
        <p:nvPicPr>
          <p:cNvPr id="26" name="그래픽 25" descr="채우기 없는 웃는 얼굴">
            <a:extLst>
              <a:ext uri="{FF2B5EF4-FFF2-40B4-BE49-F238E27FC236}">
                <a16:creationId xmlns:a16="http://schemas.microsoft.com/office/drawing/2014/main" id="{2CEA165D-B0C4-414D-A326-1A36A20862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04316" y="3180706"/>
            <a:ext cx="567230" cy="567230"/>
          </a:xfrm>
          <a:prstGeom prst="rect">
            <a:avLst/>
          </a:prstGeom>
        </p:spPr>
      </p:pic>
      <p:graphicFrame>
        <p:nvGraphicFramePr>
          <p:cNvPr id="27" name="표 8">
            <a:extLst>
              <a:ext uri="{FF2B5EF4-FFF2-40B4-BE49-F238E27FC236}">
                <a16:creationId xmlns:a16="http://schemas.microsoft.com/office/drawing/2014/main" id="{F4AF1DDC-DAA8-42F0-B322-C9A87C57FF11}"/>
              </a:ext>
            </a:extLst>
          </p:cNvPr>
          <p:cNvGraphicFramePr>
            <a:graphicFrameLocks noGrp="1"/>
          </p:cNvGraphicFramePr>
          <p:nvPr/>
        </p:nvGraphicFramePr>
        <p:xfrm>
          <a:off x="6809112" y="4039951"/>
          <a:ext cx="1610170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170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506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&lt;&lt;entity&gt;&gt;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 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694587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Uid</a:t>
                      </a:r>
                      <a:endParaRPr lang="en-US" sz="1400" dirty="0">
                        <a:effectLst/>
                      </a:endParaRPr>
                    </a:p>
                    <a:p>
                      <a:r>
                        <a:rPr lang="en-US" sz="1400" dirty="0">
                          <a:effectLst/>
                        </a:rPr>
                        <a:t>Email</a:t>
                      </a:r>
                    </a:p>
                    <a:p>
                      <a:r>
                        <a:rPr lang="en-US" sz="1400" dirty="0">
                          <a:effectLst/>
                        </a:rPr>
                        <a:t>Name</a:t>
                      </a:r>
                    </a:p>
                    <a:p>
                      <a:r>
                        <a:rPr lang="en-US" sz="1400" dirty="0" err="1">
                          <a:effectLst/>
                        </a:rPr>
                        <a:t>userRole</a:t>
                      </a:r>
                      <a:endParaRPr lang="en-US" sz="14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pic>
        <p:nvPicPr>
          <p:cNvPr id="28" name="그래픽 27" descr="용지">
            <a:extLst>
              <a:ext uri="{FF2B5EF4-FFF2-40B4-BE49-F238E27FC236}">
                <a16:creationId xmlns:a16="http://schemas.microsoft.com/office/drawing/2014/main" id="{7303B00F-C22F-4D8C-AA98-0D31A13388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57107" y="3764877"/>
            <a:ext cx="548404" cy="548404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7AD8BE70-0D8F-4776-91D2-F609FA0422E8}"/>
              </a:ext>
            </a:extLst>
          </p:cNvPr>
          <p:cNvGrpSpPr/>
          <p:nvPr/>
        </p:nvGrpSpPr>
        <p:grpSpPr>
          <a:xfrm>
            <a:off x="7364627" y="840022"/>
            <a:ext cx="1358068" cy="1354403"/>
            <a:chOff x="295484" y="2331720"/>
            <a:chExt cx="1679917" cy="1799131"/>
          </a:xfrm>
        </p:grpSpPr>
        <p:pic>
          <p:nvPicPr>
            <p:cNvPr id="30" name="그래픽 29" descr="남자">
              <a:extLst>
                <a:ext uri="{FF2B5EF4-FFF2-40B4-BE49-F238E27FC236}">
                  <a16:creationId xmlns:a16="http://schemas.microsoft.com/office/drawing/2014/main" id="{232C9F6B-D45F-487E-8CCB-780A01D91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5796" y="2331720"/>
              <a:ext cx="1409114" cy="1409114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8C291DF-9CDF-4E8C-AA46-CB9A5F137867}"/>
                </a:ext>
              </a:extLst>
            </p:cNvPr>
            <p:cNvSpPr txBox="1"/>
            <p:nvPr/>
          </p:nvSpPr>
          <p:spPr>
            <a:xfrm>
              <a:off x="295484" y="3722013"/>
              <a:ext cx="1679917" cy="4088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Auth service</a:t>
              </a:r>
              <a:endPara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graphicFrame>
        <p:nvGraphicFramePr>
          <p:cNvPr id="38" name="표 8">
            <a:extLst>
              <a:ext uri="{FF2B5EF4-FFF2-40B4-BE49-F238E27FC236}">
                <a16:creationId xmlns:a16="http://schemas.microsoft.com/office/drawing/2014/main" id="{EE0E639C-1929-4144-8946-E7AF2F792F3D}"/>
              </a:ext>
            </a:extLst>
          </p:cNvPr>
          <p:cNvGraphicFramePr>
            <a:graphicFrameLocks noGrp="1"/>
          </p:cNvGraphicFramePr>
          <p:nvPr/>
        </p:nvGraphicFramePr>
        <p:xfrm>
          <a:off x="9596730" y="1261804"/>
          <a:ext cx="1487973" cy="877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973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572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AuthUser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215901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pic>
        <p:nvPicPr>
          <p:cNvPr id="39" name="그래픽 38" descr="채우기 없는 웃는 얼굴">
            <a:extLst>
              <a:ext uri="{FF2B5EF4-FFF2-40B4-BE49-F238E27FC236}">
                <a16:creationId xmlns:a16="http://schemas.microsoft.com/office/drawing/2014/main" id="{590D3C63-E9AE-4DBD-A047-A1E70CE402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04316" y="919781"/>
            <a:ext cx="567230" cy="567230"/>
          </a:xfrm>
          <a:prstGeom prst="rect">
            <a:avLst/>
          </a:prstGeom>
        </p:spPr>
      </p:pic>
      <p:sp>
        <p:nvSpPr>
          <p:cNvPr id="40" name="순서도: 자기 디스크 39">
            <a:extLst>
              <a:ext uri="{FF2B5EF4-FFF2-40B4-BE49-F238E27FC236}">
                <a16:creationId xmlns:a16="http://schemas.microsoft.com/office/drawing/2014/main" id="{1BF1AA19-86C8-47CC-8000-797C3B34A8D6}"/>
              </a:ext>
            </a:extLst>
          </p:cNvPr>
          <p:cNvSpPr/>
          <p:nvPr/>
        </p:nvSpPr>
        <p:spPr>
          <a:xfrm>
            <a:off x="9700923" y="5238319"/>
            <a:ext cx="1610170" cy="109067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54" name="직선 연결선 13">
            <a:extLst>
              <a:ext uri="{FF2B5EF4-FFF2-40B4-BE49-F238E27FC236}">
                <a16:creationId xmlns:a16="http://schemas.microsoft.com/office/drawing/2014/main" id="{B444613E-7E33-484A-9933-0570F58E0333}"/>
              </a:ext>
            </a:extLst>
          </p:cNvPr>
          <p:cNvCxnSpPr>
            <a:cxnSpLocks/>
            <a:stCxn id="40" idx="1"/>
          </p:cNvCxnSpPr>
          <p:nvPr/>
        </p:nvCxnSpPr>
        <p:spPr>
          <a:xfrm rot="16200000" flipV="1">
            <a:off x="10051990" y="4784301"/>
            <a:ext cx="872794" cy="3524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662AA8C-AB24-4A60-A71E-D0336F8CC304}"/>
              </a:ext>
            </a:extLst>
          </p:cNvPr>
          <p:cNvSpPr txBox="1"/>
          <p:nvPr/>
        </p:nvSpPr>
        <p:spPr>
          <a:xfrm>
            <a:off x="2960121" y="3900579"/>
            <a:ext cx="16532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뷰를 그림</a:t>
            </a:r>
            <a:endParaRPr lang="ko-KR" altLang="en-US" sz="12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B13818F-5C25-4C40-B4F1-B223C7A5BAC7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3018797" y="3646436"/>
            <a:ext cx="0" cy="778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8EB8CC8-2087-4346-A7CA-C52E9B9AC51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583245" y="1639140"/>
            <a:ext cx="1163360" cy="94927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0">
            <a:extLst>
              <a:ext uri="{FF2B5EF4-FFF2-40B4-BE49-F238E27FC236}">
                <a16:creationId xmlns:a16="http://schemas.microsoft.com/office/drawing/2014/main" id="{E433F7E3-E16E-4005-A75C-97A3FE5CE7F8}"/>
              </a:ext>
            </a:extLst>
          </p:cNvPr>
          <p:cNvCxnSpPr>
            <a:cxnSpLocks/>
            <a:stCxn id="23" idx="2"/>
            <a:endCxn id="17" idx="3"/>
          </p:cNvCxnSpPr>
          <p:nvPr/>
        </p:nvCxnSpPr>
        <p:spPr>
          <a:xfrm rot="5400000">
            <a:off x="4044266" y="3241248"/>
            <a:ext cx="1420859" cy="198382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0">
            <a:extLst>
              <a:ext uri="{FF2B5EF4-FFF2-40B4-BE49-F238E27FC236}">
                <a16:creationId xmlns:a16="http://schemas.microsoft.com/office/drawing/2014/main" id="{6C89AFE9-7ABF-4AFB-98F9-B1381DEA7762}"/>
              </a:ext>
            </a:extLst>
          </p:cNvPr>
          <p:cNvCxnSpPr>
            <a:cxnSpLocks/>
          </p:cNvCxnSpPr>
          <p:nvPr/>
        </p:nvCxnSpPr>
        <p:spPr>
          <a:xfrm rot="5400000">
            <a:off x="9524907" y="2837200"/>
            <a:ext cx="1390124" cy="63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0">
            <a:extLst>
              <a:ext uri="{FF2B5EF4-FFF2-40B4-BE49-F238E27FC236}">
                <a16:creationId xmlns:a16="http://schemas.microsoft.com/office/drawing/2014/main" id="{466CB325-95F2-40A6-821E-7FF13700143A}"/>
              </a:ext>
            </a:extLst>
          </p:cNvPr>
          <p:cNvCxnSpPr>
            <a:cxnSpLocks/>
            <a:endCxn id="27" idx="3"/>
          </p:cNvCxnSpPr>
          <p:nvPr/>
        </p:nvCxnSpPr>
        <p:spPr>
          <a:xfrm rot="10800000" flipV="1">
            <a:off x="8419282" y="4015183"/>
            <a:ext cx="1177448" cy="76771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0">
            <a:extLst>
              <a:ext uri="{FF2B5EF4-FFF2-40B4-BE49-F238E27FC236}">
                <a16:creationId xmlns:a16="http://schemas.microsoft.com/office/drawing/2014/main" id="{B43E5F36-A961-4008-BA2D-40D7FFD86CBD}"/>
              </a:ext>
            </a:extLst>
          </p:cNvPr>
          <p:cNvCxnSpPr>
            <a:cxnSpLocks/>
            <a:stCxn id="31" idx="2"/>
            <a:endCxn id="23" idx="3"/>
          </p:cNvCxnSpPr>
          <p:nvPr/>
        </p:nvCxnSpPr>
        <p:spPr>
          <a:xfrm rot="5400000">
            <a:off x="6870554" y="1882462"/>
            <a:ext cx="861145" cy="148507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60">
            <a:extLst>
              <a:ext uri="{FF2B5EF4-FFF2-40B4-BE49-F238E27FC236}">
                <a16:creationId xmlns:a16="http://schemas.microsoft.com/office/drawing/2014/main" id="{10857765-3ED1-439B-93D8-2B4AD9E1BF38}"/>
              </a:ext>
            </a:extLst>
          </p:cNvPr>
          <p:cNvCxnSpPr>
            <a:cxnSpLocks/>
            <a:endCxn id="30" idx="1"/>
          </p:cNvCxnSpPr>
          <p:nvPr/>
        </p:nvCxnSpPr>
        <p:spPr>
          <a:xfrm rot="5400000" flipH="1" flipV="1">
            <a:off x="6248256" y="1444995"/>
            <a:ext cx="1239704" cy="109055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60">
            <a:extLst>
              <a:ext uri="{FF2B5EF4-FFF2-40B4-BE49-F238E27FC236}">
                <a16:creationId xmlns:a16="http://schemas.microsoft.com/office/drawing/2014/main" id="{94BF854B-3E6F-4C38-BF1E-8FB11FA4A5C6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8383573" y="1370419"/>
            <a:ext cx="1213157" cy="33009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60">
            <a:extLst>
              <a:ext uri="{FF2B5EF4-FFF2-40B4-BE49-F238E27FC236}">
                <a16:creationId xmlns:a16="http://schemas.microsoft.com/office/drawing/2014/main" id="{3A277240-2473-4E0D-AB25-46C7348168A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63294" y="2685219"/>
            <a:ext cx="1875549" cy="82469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50C11BF-3DD9-4627-9A73-EE6D53220DFB}"/>
              </a:ext>
            </a:extLst>
          </p:cNvPr>
          <p:cNvSpPr txBox="1"/>
          <p:nvPr/>
        </p:nvSpPr>
        <p:spPr>
          <a:xfrm>
            <a:off x="8361967" y="2537753"/>
            <a:ext cx="16532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사용</a:t>
            </a:r>
            <a:endParaRPr lang="ko-KR" altLang="en-US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554497A-5DE2-44B2-B4AC-DD54E676B440}"/>
              </a:ext>
            </a:extLst>
          </p:cNvPr>
          <p:cNvSpPr txBox="1"/>
          <p:nvPr/>
        </p:nvSpPr>
        <p:spPr>
          <a:xfrm>
            <a:off x="4567869" y="4960297"/>
            <a:ext cx="16532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응답</a:t>
            </a:r>
            <a:endParaRPr lang="ko-KR" altLang="en-US" sz="1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91AB2D8-1516-4B35-9452-AE5E33E6EE5D}"/>
              </a:ext>
            </a:extLst>
          </p:cNvPr>
          <p:cNvSpPr txBox="1"/>
          <p:nvPr/>
        </p:nvSpPr>
        <p:spPr>
          <a:xfrm>
            <a:off x="8552531" y="4245153"/>
            <a:ext cx="16532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제공</a:t>
            </a:r>
            <a:endParaRPr lang="ko-KR" altLang="en-US" sz="1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3917289-F96D-4C94-9B5F-B7D26C9329AA}"/>
              </a:ext>
            </a:extLst>
          </p:cNvPr>
          <p:cNvSpPr txBox="1"/>
          <p:nvPr/>
        </p:nvSpPr>
        <p:spPr>
          <a:xfrm>
            <a:off x="6674429" y="2732169"/>
            <a:ext cx="16532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응답</a:t>
            </a:r>
            <a:endParaRPr lang="ko-KR" altLang="en-US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6C1786-13E2-48A0-A953-70FC93054489}"/>
              </a:ext>
            </a:extLst>
          </p:cNvPr>
          <p:cNvSpPr txBox="1"/>
          <p:nvPr/>
        </p:nvSpPr>
        <p:spPr>
          <a:xfrm>
            <a:off x="4787307" y="1334226"/>
            <a:ext cx="16532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요청 전달</a:t>
            </a:r>
            <a:r>
              <a:rPr lang="en-US" altLang="ko-KR" sz="14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sz="1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1D33CB0-929F-43BF-8B5F-67F9CE372B71}"/>
              </a:ext>
            </a:extLst>
          </p:cNvPr>
          <p:cNvSpPr txBox="1"/>
          <p:nvPr/>
        </p:nvSpPr>
        <p:spPr>
          <a:xfrm>
            <a:off x="10204114" y="2481249"/>
            <a:ext cx="16532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요청</a:t>
            </a:r>
            <a:endParaRPr lang="ko-KR" alt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E1A6B83-E9E4-4F62-A8FC-8C4C083298F2}"/>
              </a:ext>
            </a:extLst>
          </p:cNvPr>
          <p:cNvSpPr txBox="1"/>
          <p:nvPr/>
        </p:nvSpPr>
        <p:spPr>
          <a:xfrm>
            <a:off x="6364426" y="1010825"/>
            <a:ext cx="16532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전달</a:t>
            </a:r>
            <a:r>
              <a:rPr lang="en-US" altLang="ko-KR" sz="14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CE5A871-C169-461C-BFB8-E6A898C14627}"/>
              </a:ext>
            </a:extLst>
          </p:cNvPr>
          <p:cNvSpPr txBox="1"/>
          <p:nvPr/>
        </p:nvSpPr>
        <p:spPr>
          <a:xfrm>
            <a:off x="8503936" y="1085555"/>
            <a:ext cx="16532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전달</a:t>
            </a:r>
            <a:r>
              <a:rPr lang="en-US" altLang="ko-KR" sz="14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9722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198C4C-9C67-4B38-9A8C-65E5254CD841}"/>
              </a:ext>
            </a:extLst>
          </p:cNvPr>
          <p:cNvSpPr txBox="1"/>
          <p:nvPr/>
        </p:nvSpPr>
        <p:spPr>
          <a:xfrm>
            <a:off x="206327" y="95161"/>
            <a:ext cx="2297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UC-3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Domain Model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54584EA-7429-4EC7-AC79-BB73BED75078}"/>
              </a:ext>
            </a:extLst>
          </p:cNvPr>
          <p:cNvGrpSpPr/>
          <p:nvPr/>
        </p:nvGrpSpPr>
        <p:grpSpPr>
          <a:xfrm>
            <a:off x="206328" y="871608"/>
            <a:ext cx="1358068" cy="1399350"/>
            <a:chOff x="355796" y="2331720"/>
            <a:chExt cx="1679917" cy="1858836"/>
          </a:xfrm>
        </p:grpSpPr>
        <p:pic>
          <p:nvPicPr>
            <p:cNvPr id="6" name="그래픽 5" descr="남자">
              <a:extLst>
                <a:ext uri="{FF2B5EF4-FFF2-40B4-BE49-F238E27FC236}">
                  <a16:creationId xmlns:a16="http://schemas.microsoft.com/office/drawing/2014/main" id="{B17938F6-8B16-430B-B531-F7AB679FE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5796" y="2331720"/>
              <a:ext cx="1409114" cy="140911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86CB1D-B1C3-449B-B7DA-4D8A177E0293}"/>
                </a:ext>
              </a:extLst>
            </p:cNvPr>
            <p:cNvSpPr txBox="1"/>
            <p:nvPr/>
          </p:nvSpPr>
          <p:spPr>
            <a:xfrm>
              <a:off x="355796" y="3740835"/>
              <a:ext cx="1679917" cy="449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교수자</a:t>
              </a:r>
              <a:r>
                <a:rPr lang="en-US" altLang="ko-KR" sz="16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(User)</a:t>
              </a:r>
              <a:endPara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0EFB6C89-6F6E-42AF-8292-B8A9982B9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996991"/>
              </p:ext>
            </p:extLst>
          </p:nvPr>
        </p:nvGraphicFramePr>
        <p:xfrm>
          <a:off x="2994612" y="925112"/>
          <a:ext cx="1566371" cy="1201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371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629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로그아웃 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5712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Email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5F44198-D33E-4FDA-93B9-7D125A1127DA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1345475" y="1402006"/>
            <a:ext cx="1649137" cy="1236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래픽 9" descr="용지">
            <a:extLst>
              <a:ext uri="{FF2B5EF4-FFF2-40B4-BE49-F238E27FC236}">
                <a16:creationId xmlns:a16="http://schemas.microsoft.com/office/drawing/2014/main" id="{BDD1FF65-A3D4-42A7-9801-0BBA80EED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11557" y="595302"/>
            <a:ext cx="489441" cy="489441"/>
          </a:xfrm>
          <a:prstGeom prst="rect">
            <a:avLst/>
          </a:prstGeom>
        </p:spPr>
      </p:pic>
      <p:graphicFrame>
        <p:nvGraphicFramePr>
          <p:cNvPr id="11" name="표 8">
            <a:extLst>
              <a:ext uri="{FF2B5EF4-FFF2-40B4-BE49-F238E27FC236}">
                <a16:creationId xmlns:a16="http://schemas.microsoft.com/office/drawing/2014/main" id="{BD4E35A1-D9F9-42E3-901A-DC1AE73FDE2B}"/>
              </a:ext>
            </a:extLst>
          </p:cNvPr>
          <p:cNvGraphicFramePr>
            <a:graphicFrameLocks noGrp="1"/>
          </p:cNvGraphicFramePr>
          <p:nvPr/>
        </p:nvGraphicFramePr>
        <p:xfrm>
          <a:off x="2250625" y="2769029"/>
          <a:ext cx="1487973" cy="872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973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567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User interface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210576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pic>
        <p:nvPicPr>
          <p:cNvPr id="12" name="그래픽 11" descr="용지">
            <a:extLst>
              <a:ext uri="{FF2B5EF4-FFF2-40B4-BE49-F238E27FC236}">
                <a16:creationId xmlns:a16="http://schemas.microsoft.com/office/drawing/2014/main" id="{31CB4B00-4631-4462-880B-C05EA4D2E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07963" y="2529332"/>
            <a:ext cx="479394" cy="479394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87B25AD-37AF-48D4-A022-79F4352B230E}"/>
              </a:ext>
            </a:extLst>
          </p:cNvPr>
          <p:cNvCxnSpPr>
            <a:cxnSpLocks/>
            <a:stCxn id="7" idx="2"/>
            <a:endCxn id="11" idx="1"/>
          </p:cNvCxnSpPr>
          <p:nvPr/>
        </p:nvCxnSpPr>
        <p:spPr>
          <a:xfrm rot="16200000" flipH="1">
            <a:off x="1100771" y="2055548"/>
            <a:ext cx="934445" cy="136526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8">
            <a:extLst>
              <a:ext uri="{FF2B5EF4-FFF2-40B4-BE49-F238E27FC236}">
                <a16:creationId xmlns:a16="http://schemas.microsoft.com/office/drawing/2014/main" id="{47234B70-7D91-4317-8ECE-7F9AD067067B}"/>
              </a:ext>
            </a:extLst>
          </p:cNvPr>
          <p:cNvGraphicFramePr>
            <a:graphicFrameLocks noGrp="1"/>
          </p:cNvGraphicFramePr>
          <p:nvPr/>
        </p:nvGraphicFramePr>
        <p:xfrm>
          <a:off x="2274811" y="4425428"/>
          <a:ext cx="148797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973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572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View Library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(Page Marker)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215901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pic>
        <p:nvPicPr>
          <p:cNvPr id="22" name="그래픽 21" descr="채우기 없는 웃는 얼굴">
            <a:extLst>
              <a:ext uri="{FF2B5EF4-FFF2-40B4-BE49-F238E27FC236}">
                <a16:creationId xmlns:a16="http://schemas.microsoft.com/office/drawing/2014/main" id="{8F8B9BC0-D41C-4ACE-9B3C-0EB4C6814C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36819" y="4121065"/>
            <a:ext cx="567230" cy="567230"/>
          </a:xfrm>
          <a:prstGeom prst="rect">
            <a:avLst/>
          </a:prstGeom>
        </p:spPr>
      </p:pic>
      <p:graphicFrame>
        <p:nvGraphicFramePr>
          <p:cNvPr id="23" name="표 8">
            <a:extLst>
              <a:ext uri="{FF2B5EF4-FFF2-40B4-BE49-F238E27FC236}">
                <a16:creationId xmlns:a16="http://schemas.microsoft.com/office/drawing/2014/main" id="{04DF1240-110A-4271-87B3-7B99B77797EC}"/>
              </a:ext>
            </a:extLst>
          </p:cNvPr>
          <p:cNvGraphicFramePr>
            <a:graphicFrameLocks noGrp="1"/>
          </p:cNvGraphicFramePr>
          <p:nvPr/>
        </p:nvGraphicFramePr>
        <p:xfrm>
          <a:off x="4934620" y="2588412"/>
          <a:ext cx="1623970" cy="934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970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629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&lt;&lt;control&gt;&gt;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controller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213956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pic>
        <p:nvPicPr>
          <p:cNvPr id="24" name="그래픽 23" descr="채우기 없는 웃는 얼굴">
            <a:extLst>
              <a:ext uri="{FF2B5EF4-FFF2-40B4-BE49-F238E27FC236}">
                <a16:creationId xmlns:a16="http://schemas.microsoft.com/office/drawing/2014/main" id="{A8368D6C-0119-4599-82FB-5CA708BF94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90092" y="2291665"/>
            <a:ext cx="567230" cy="567230"/>
          </a:xfrm>
          <a:prstGeom prst="rect">
            <a:avLst/>
          </a:prstGeom>
        </p:spPr>
      </p:pic>
      <p:graphicFrame>
        <p:nvGraphicFramePr>
          <p:cNvPr id="25" name="표 8">
            <a:extLst>
              <a:ext uri="{FF2B5EF4-FFF2-40B4-BE49-F238E27FC236}">
                <a16:creationId xmlns:a16="http://schemas.microsoft.com/office/drawing/2014/main" id="{531374E5-B7F6-4D45-964D-D453B5BED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118000"/>
              </p:ext>
            </p:extLst>
          </p:nvPr>
        </p:nvGraphicFramePr>
        <p:xfrm>
          <a:off x="6961332" y="4343118"/>
          <a:ext cx="1487973" cy="877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973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572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DAO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215901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pic>
        <p:nvPicPr>
          <p:cNvPr id="26" name="그래픽 25" descr="채우기 없는 웃는 얼굴">
            <a:extLst>
              <a:ext uri="{FF2B5EF4-FFF2-40B4-BE49-F238E27FC236}">
                <a16:creationId xmlns:a16="http://schemas.microsoft.com/office/drawing/2014/main" id="{2CEA165D-B0C4-414D-A326-1A36A20862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68918" y="4001095"/>
            <a:ext cx="567230" cy="567230"/>
          </a:xfrm>
          <a:prstGeom prst="rect">
            <a:avLst/>
          </a:prstGeom>
        </p:spPr>
      </p:pic>
      <p:sp>
        <p:nvSpPr>
          <p:cNvPr id="40" name="순서도: 자기 디스크 39">
            <a:extLst>
              <a:ext uri="{FF2B5EF4-FFF2-40B4-BE49-F238E27FC236}">
                <a16:creationId xmlns:a16="http://schemas.microsoft.com/office/drawing/2014/main" id="{1BF1AA19-86C8-47CC-8000-797C3B34A8D6}"/>
              </a:ext>
            </a:extLst>
          </p:cNvPr>
          <p:cNvSpPr/>
          <p:nvPr/>
        </p:nvSpPr>
        <p:spPr>
          <a:xfrm>
            <a:off x="8791645" y="4942246"/>
            <a:ext cx="1610170" cy="109067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54" name="직선 연결선 13">
            <a:extLst>
              <a:ext uri="{FF2B5EF4-FFF2-40B4-BE49-F238E27FC236}">
                <a16:creationId xmlns:a16="http://schemas.microsoft.com/office/drawing/2014/main" id="{B444613E-7E33-484A-9933-0570F58E0333}"/>
              </a:ext>
            </a:extLst>
          </p:cNvPr>
          <p:cNvCxnSpPr>
            <a:cxnSpLocks/>
            <a:stCxn id="40" idx="1"/>
            <a:endCxn id="25" idx="3"/>
          </p:cNvCxnSpPr>
          <p:nvPr/>
        </p:nvCxnSpPr>
        <p:spPr>
          <a:xfrm rot="16200000" flipV="1">
            <a:off x="8942810" y="4288325"/>
            <a:ext cx="160417" cy="114742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662AA8C-AB24-4A60-A71E-D0336F8CC304}"/>
              </a:ext>
            </a:extLst>
          </p:cNvPr>
          <p:cNvSpPr txBox="1"/>
          <p:nvPr/>
        </p:nvSpPr>
        <p:spPr>
          <a:xfrm>
            <a:off x="2960121" y="3900579"/>
            <a:ext cx="16532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뷰를 그림</a:t>
            </a:r>
            <a:endParaRPr lang="ko-KR" altLang="en-US" sz="12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B13818F-5C25-4C40-B4F1-B223C7A5BAC7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3018797" y="3646436"/>
            <a:ext cx="0" cy="778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8EB8CC8-2087-4346-A7CA-C52E9B9AC51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583245" y="1639140"/>
            <a:ext cx="1163360" cy="94927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0">
            <a:extLst>
              <a:ext uri="{FF2B5EF4-FFF2-40B4-BE49-F238E27FC236}">
                <a16:creationId xmlns:a16="http://schemas.microsoft.com/office/drawing/2014/main" id="{E433F7E3-E16E-4005-A75C-97A3FE5CE7F8}"/>
              </a:ext>
            </a:extLst>
          </p:cNvPr>
          <p:cNvCxnSpPr>
            <a:cxnSpLocks/>
            <a:stCxn id="23" idx="2"/>
            <a:endCxn id="17" idx="3"/>
          </p:cNvCxnSpPr>
          <p:nvPr/>
        </p:nvCxnSpPr>
        <p:spPr>
          <a:xfrm rot="5400000">
            <a:off x="4044266" y="3241248"/>
            <a:ext cx="1420859" cy="198382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0">
            <a:extLst>
              <a:ext uri="{FF2B5EF4-FFF2-40B4-BE49-F238E27FC236}">
                <a16:creationId xmlns:a16="http://schemas.microsoft.com/office/drawing/2014/main" id="{B43E5F36-A961-4008-BA2D-40D7FFD86CBD}"/>
              </a:ext>
            </a:extLst>
          </p:cNvPr>
          <p:cNvCxnSpPr>
            <a:cxnSpLocks/>
            <a:stCxn id="25" idx="0"/>
            <a:endCxn id="23" idx="3"/>
          </p:cNvCxnSpPr>
          <p:nvPr/>
        </p:nvCxnSpPr>
        <p:spPr>
          <a:xfrm rot="16200000" flipV="1">
            <a:off x="6488180" y="3125980"/>
            <a:ext cx="1287548" cy="114672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554497A-5DE2-44B2-B4AC-DD54E676B440}"/>
              </a:ext>
            </a:extLst>
          </p:cNvPr>
          <p:cNvSpPr txBox="1"/>
          <p:nvPr/>
        </p:nvSpPr>
        <p:spPr>
          <a:xfrm>
            <a:off x="4567869" y="4960297"/>
            <a:ext cx="16532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응답</a:t>
            </a:r>
            <a:endParaRPr lang="ko-KR" altLang="en-US" sz="1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3917289-F96D-4C94-9B5F-B7D26C9329AA}"/>
              </a:ext>
            </a:extLst>
          </p:cNvPr>
          <p:cNvSpPr txBox="1"/>
          <p:nvPr/>
        </p:nvSpPr>
        <p:spPr>
          <a:xfrm>
            <a:off x="6700125" y="2732170"/>
            <a:ext cx="16532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응답</a:t>
            </a:r>
            <a:endParaRPr lang="ko-KR" altLang="en-US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6C1786-13E2-48A0-A953-70FC93054489}"/>
              </a:ext>
            </a:extLst>
          </p:cNvPr>
          <p:cNvSpPr txBox="1"/>
          <p:nvPr/>
        </p:nvSpPr>
        <p:spPr>
          <a:xfrm>
            <a:off x="4787307" y="1334226"/>
            <a:ext cx="16532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요청 전달</a:t>
            </a:r>
            <a:r>
              <a:rPr lang="en-US" altLang="ko-KR" sz="14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sz="1400" dirty="0"/>
          </a:p>
        </p:txBody>
      </p:sp>
      <p:cxnSp>
        <p:nvCxnSpPr>
          <p:cNvPr id="48" name="직선 화살표 연결선 60">
            <a:extLst>
              <a:ext uri="{FF2B5EF4-FFF2-40B4-BE49-F238E27FC236}">
                <a16:creationId xmlns:a16="http://schemas.microsoft.com/office/drawing/2014/main" id="{762A6B4D-A13A-45E0-8A84-940E1DAB900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54679" y="3317787"/>
            <a:ext cx="1153339" cy="92856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D61E0B6-C120-4BE7-AC34-9B0B1CCCF4D9}"/>
              </a:ext>
            </a:extLst>
          </p:cNvPr>
          <p:cNvSpPr txBox="1"/>
          <p:nvPr/>
        </p:nvSpPr>
        <p:spPr>
          <a:xfrm>
            <a:off x="6669008" y="3449359"/>
            <a:ext cx="16532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요청 전달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6895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198C4C-9C67-4B38-9A8C-65E5254CD841}"/>
              </a:ext>
            </a:extLst>
          </p:cNvPr>
          <p:cNvSpPr txBox="1"/>
          <p:nvPr/>
        </p:nvSpPr>
        <p:spPr>
          <a:xfrm>
            <a:off x="206327" y="95161"/>
            <a:ext cx="2297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UC-4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Domain Model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54584EA-7429-4EC7-AC79-BB73BED75078}"/>
              </a:ext>
            </a:extLst>
          </p:cNvPr>
          <p:cNvGrpSpPr/>
          <p:nvPr/>
        </p:nvGrpSpPr>
        <p:grpSpPr>
          <a:xfrm>
            <a:off x="530419" y="2933393"/>
            <a:ext cx="1358068" cy="1399350"/>
            <a:chOff x="355796" y="2331720"/>
            <a:chExt cx="1679917" cy="1858836"/>
          </a:xfrm>
        </p:grpSpPr>
        <p:pic>
          <p:nvPicPr>
            <p:cNvPr id="6" name="그래픽 5" descr="남자">
              <a:extLst>
                <a:ext uri="{FF2B5EF4-FFF2-40B4-BE49-F238E27FC236}">
                  <a16:creationId xmlns:a16="http://schemas.microsoft.com/office/drawing/2014/main" id="{B17938F6-8B16-430B-B531-F7AB679FE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5796" y="2331720"/>
              <a:ext cx="1409114" cy="140911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86CB1D-B1C3-449B-B7DA-4D8A177E0293}"/>
                </a:ext>
              </a:extLst>
            </p:cNvPr>
            <p:cNvSpPr txBox="1"/>
            <p:nvPr/>
          </p:nvSpPr>
          <p:spPr>
            <a:xfrm>
              <a:off x="355796" y="3740835"/>
              <a:ext cx="1679917" cy="449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교수자</a:t>
              </a:r>
              <a:r>
                <a:rPr lang="en-US" altLang="ko-KR" sz="16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(User)</a:t>
              </a:r>
              <a:endPara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0EFB6C89-6F6E-42AF-8292-B8A9982B9515}"/>
              </a:ext>
            </a:extLst>
          </p:cNvPr>
          <p:cNvGraphicFramePr>
            <a:graphicFrameLocks noGrp="1"/>
          </p:cNvGraphicFramePr>
          <p:nvPr/>
        </p:nvGraphicFramePr>
        <p:xfrm>
          <a:off x="2919272" y="454981"/>
          <a:ext cx="1566371" cy="1201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371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629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개인정보 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571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Email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5F44198-D33E-4FDA-93B9-7D125A1127DA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rot="5400000" flipH="1" flipV="1">
            <a:off x="1070712" y="1084834"/>
            <a:ext cx="1877840" cy="1819279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래픽 9" descr="용지">
            <a:extLst>
              <a:ext uri="{FF2B5EF4-FFF2-40B4-BE49-F238E27FC236}">
                <a16:creationId xmlns:a16="http://schemas.microsoft.com/office/drawing/2014/main" id="{BDD1FF65-A3D4-42A7-9801-0BBA80EED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00351" y="95161"/>
            <a:ext cx="489441" cy="489441"/>
          </a:xfrm>
          <a:prstGeom prst="rect">
            <a:avLst/>
          </a:prstGeom>
        </p:spPr>
      </p:pic>
      <p:graphicFrame>
        <p:nvGraphicFramePr>
          <p:cNvPr id="11" name="표 8">
            <a:extLst>
              <a:ext uri="{FF2B5EF4-FFF2-40B4-BE49-F238E27FC236}">
                <a16:creationId xmlns:a16="http://schemas.microsoft.com/office/drawing/2014/main" id="{BD4E35A1-D9F9-42E3-901A-DC1AE73FDE2B}"/>
              </a:ext>
            </a:extLst>
          </p:cNvPr>
          <p:cNvGraphicFramePr>
            <a:graphicFrameLocks noGrp="1"/>
          </p:cNvGraphicFramePr>
          <p:nvPr/>
        </p:nvGraphicFramePr>
        <p:xfrm>
          <a:off x="2175285" y="2298898"/>
          <a:ext cx="1487973" cy="872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973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567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User interface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210576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pic>
        <p:nvPicPr>
          <p:cNvPr id="12" name="그래픽 11" descr="용지">
            <a:extLst>
              <a:ext uri="{FF2B5EF4-FFF2-40B4-BE49-F238E27FC236}">
                <a16:creationId xmlns:a16="http://schemas.microsoft.com/office/drawing/2014/main" id="{31CB4B00-4631-4462-880B-C05EA4D2E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32623" y="2059201"/>
            <a:ext cx="479394" cy="479394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87B25AD-37AF-48D4-A022-79F4352B230E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1888487" y="2735272"/>
            <a:ext cx="286798" cy="142819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8">
            <a:extLst>
              <a:ext uri="{FF2B5EF4-FFF2-40B4-BE49-F238E27FC236}">
                <a16:creationId xmlns:a16="http://schemas.microsoft.com/office/drawing/2014/main" id="{47234B70-7D91-4317-8ECE-7F9AD067067B}"/>
              </a:ext>
            </a:extLst>
          </p:cNvPr>
          <p:cNvGraphicFramePr>
            <a:graphicFrameLocks noGrp="1"/>
          </p:cNvGraphicFramePr>
          <p:nvPr/>
        </p:nvGraphicFramePr>
        <p:xfrm>
          <a:off x="2199472" y="3887147"/>
          <a:ext cx="148797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973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572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View Library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(Page Marker)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215901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pic>
        <p:nvPicPr>
          <p:cNvPr id="22" name="그래픽 21" descr="채우기 없는 웃는 얼굴">
            <a:extLst>
              <a:ext uri="{FF2B5EF4-FFF2-40B4-BE49-F238E27FC236}">
                <a16:creationId xmlns:a16="http://schemas.microsoft.com/office/drawing/2014/main" id="{8F8B9BC0-D41C-4ACE-9B3C-0EB4C6814C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44481" y="3542243"/>
            <a:ext cx="567230" cy="567230"/>
          </a:xfrm>
          <a:prstGeom prst="rect">
            <a:avLst/>
          </a:prstGeom>
        </p:spPr>
      </p:pic>
      <p:graphicFrame>
        <p:nvGraphicFramePr>
          <p:cNvPr id="23" name="표 8">
            <a:extLst>
              <a:ext uri="{FF2B5EF4-FFF2-40B4-BE49-F238E27FC236}">
                <a16:creationId xmlns:a16="http://schemas.microsoft.com/office/drawing/2014/main" id="{04DF1240-110A-4271-87B3-7B99B77797EC}"/>
              </a:ext>
            </a:extLst>
          </p:cNvPr>
          <p:cNvGraphicFramePr>
            <a:graphicFrameLocks noGrp="1"/>
          </p:cNvGraphicFramePr>
          <p:nvPr/>
        </p:nvGraphicFramePr>
        <p:xfrm>
          <a:off x="4859280" y="2118281"/>
          <a:ext cx="1623970" cy="934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970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629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&lt;&lt;control&gt;&gt;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controller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213956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pic>
        <p:nvPicPr>
          <p:cNvPr id="24" name="그래픽 23" descr="채우기 없는 웃는 얼굴">
            <a:extLst>
              <a:ext uri="{FF2B5EF4-FFF2-40B4-BE49-F238E27FC236}">
                <a16:creationId xmlns:a16="http://schemas.microsoft.com/office/drawing/2014/main" id="{A8368D6C-0119-4599-82FB-5CA708BF94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14752" y="1821534"/>
            <a:ext cx="567230" cy="56723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662AA8C-AB24-4A60-A71E-D0336F8CC304}"/>
              </a:ext>
            </a:extLst>
          </p:cNvPr>
          <p:cNvSpPr txBox="1"/>
          <p:nvPr/>
        </p:nvSpPr>
        <p:spPr>
          <a:xfrm>
            <a:off x="2884781" y="3430448"/>
            <a:ext cx="16532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뷰를 그림</a:t>
            </a:r>
            <a:endParaRPr lang="ko-KR" altLang="en-US" sz="12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B13818F-5C25-4C40-B4F1-B223C7A5BAC7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2943458" y="3108155"/>
            <a:ext cx="0" cy="778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8EB8CC8-2087-4346-A7CA-C52E9B9AC51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507905" y="1169009"/>
            <a:ext cx="1163360" cy="94927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0">
            <a:extLst>
              <a:ext uri="{FF2B5EF4-FFF2-40B4-BE49-F238E27FC236}">
                <a16:creationId xmlns:a16="http://schemas.microsoft.com/office/drawing/2014/main" id="{E433F7E3-E16E-4005-A75C-97A3FE5CE7F8}"/>
              </a:ext>
            </a:extLst>
          </p:cNvPr>
          <p:cNvCxnSpPr>
            <a:cxnSpLocks/>
            <a:stCxn id="23" idx="2"/>
            <a:endCxn id="17" idx="3"/>
          </p:cNvCxnSpPr>
          <p:nvPr/>
        </p:nvCxnSpPr>
        <p:spPr>
          <a:xfrm rot="5400000">
            <a:off x="4003001" y="2737042"/>
            <a:ext cx="1352709" cy="198382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554497A-5DE2-44B2-B4AC-DD54E676B440}"/>
              </a:ext>
            </a:extLst>
          </p:cNvPr>
          <p:cNvSpPr txBox="1"/>
          <p:nvPr/>
        </p:nvSpPr>
        <p:spPr>
          <a:xfrm>
            <a:off x="4492529" y="4490166"/>
            <a:ext cx="16532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응답</a:t>
            </a:r>
            <a:endParaRPr lang="ko-KR" altLang="en-US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6C1786-13E2-48A0-A953-70FC93054489}"/>
              </a:ext>
            </a:extLst>
          </p:cNvPr>
          <p:cNvSpPr txBox="1"/>
          <p:nvPr/>
        </p:nvSpPr>
        <p:spPr>
          <a:xfrm>
            <a:off x="4711967" y="864095"/>
            <a:ext cx="16532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요청 전달</a:t>
            </a:r>
            <a:r>
              <a:rPr lang="en-US" altLang="ko-KR" sz="14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sz="1400" dirty="0"/>
          </a:p>
        </p:txBody>
      </p:sp>
      <p:graphicFrame>
        <p:nvGraphicFramePr>
          <p:cNvPr id="92" name="표 8">
            <a:extLst>
              <a:ext uri="{FF2B5EF4-FFF2-40B4-BE49-F238E27FC236}">
                <a16:creationId xmlns:a16="http://schemas.microsoft.com/office/drawing/2014/main" id="{4C062D10-C118-4C3D-8F69-D80C8B17A416}"/>
              </a:ext>
            </a:extLst>
          </p:cNvPr>
          <p:cNvGraphicFramePr>
            <a:graphicFrameLocks noGrp="1"/>
          </p:cNvGraphicFramePr>
          <p:nvPr/>
        </p:nvGraphicFramePr>
        <p:xfrm>
          <a:off x="6953327" y="5526746"/>
          <a:ext cx="1623970" cy="934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970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629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&lt;&lt;entity&gt;&gt;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 Checker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213956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cxnSp>
        <p:nvCxnSpPr>
          <p:cNvPr id="93" name="직선 화살표 연결선 60">
            <a:extLst>
              <a:ext uri="{FF2B5EF4-FFF2-40B4-BE49-F238E27FC236}">
                <a16:creationId xmlns:a16="http://schemas.microsoft.com/office/drawing/2014/main" id="{3108EB96-D340-4450-A0E2-9C84F0F798E8}"/>
              </a:ext>
            </a:extLst>
          </p:cNvPr>
          <p:cNvCxnSpPr>
            <a:cxnSpLocks/>
            <a:endCxn id="92" idx="1"/>
          </p:cNvCxnSpPr>
          <p:nvPr/>
        </p:nvCxnSpPr>
        <p:spPr>
          <a:xfrm rot="16200000" flipH="1">
            <a:off x="5018560" y="4059136"/>
            <a:ext cx="2924405" cy="94512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4733B12-AA35-4A37-89F1-A95429A33F9B}"/>
              </a:ext>
            </a:extLst>
          </p:cNvPr>
          <p:cNvSpPr txBox="1"/>
          <p:nvPr/>
        </p:nvSpPr>
        <p:spPr>
          <a:xfrm>
            <a:off x="6096000" y="5669227"/>
            <a:ext cx="16532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요청 전달</a:t>
            </a:r>
            <a:endParaRPr lang="ko-KR" altLang="en-US" sz="1400" dirty="0"/>
          </a:p>
        </p:txBody>
      </p:sp>
      <p:graphicFrame>
        <p:nvGraphicFramePr>
          <p:cNvPr id="60" name="표 8">
            <a:extLst>
              <a:ext uri="{FF2B5EF4-FFF2-40B4-BE49-F238E27FC236}">
                <a16:creationId xmlns:a16="http://schemas.microsoft.com/office/drawing/2014/main" id="{73CBFD68-9475-401E-BB2F-0E87532CBCA6}"/>
              </a:ext>
            </a:extLst>
          </p:cNvPr>
          <p:cNvGraphicFramePr>
            <a:graphicFrameLocks noGrp="1"/>
          </p:cNvGraphicFramePr>
          <p:nvPr/>
        </p:nvGraphicFramePr>
        <p:xfrm>
          <a:off x="2842522" y="5214564"/>
          <a:ext cx="1566371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371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629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개인정보</a:t>
                      </a: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 </a:t>
                      </a:r>
                      <a:endParaRPr lang="en-US" altLang="ko-KR" sz="14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571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effectLst/>
                        </a:rPr>
                        <a:t>Uid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Email</a:t>
                      </a: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Password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pic>
        <p:nvPicPr>
          <p:cNvPr id="62" name="그래픽 61" descr="용지">
            <a:extLst>
              <a:ext uri="{FF2B5EF4-FFF2-40B4-BE49-F238E27FC236}">
                <a16:creationId xmlns:a16="http://schemas.microsoft.com/office/drawing/2014/main" id="{E7FB20FD-CFA9-4A41-801E-5A800C54C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3698" y="5006595"/>
            <a:ext cx="489441" cy="489441"/>
          </a:xfrm>
          <a:prstGeom prst="rect">
            <a:avLst/>
          </a:prstGeom>
        </p:spPr>
      </p:pic>
      <p:cxnSp>
        <p:nvCxnSpPr>
          <p:cNvPr id="67" name="직선 연결선 8">
            <a:extLst>
              <a:ext uri="{FF2B5EF4-FFF2-40B4-BE49-F238E27FC236}">
                <a16:creationId xmlns:a16="http://schemas.microsoft.com/office/drawing/2014/main" id="{80688E33-3432-4898-9417-0C607B24382D}"/>
              </a:ext>
            </a:extLst>
          </p:cNvPr>
          <p:cNvCxnSpPr>
            <a:cxnSpLocks/>
            <a:stCxn id="7" idx="2"/>
            <a:endCxn id="60" idx="1"/>
          </p:cNvCxnSpPr>
          <p:nvPr/>
        </p:nvCxnSpPr>
        <p:spPr>
          <a:xfrm rot="16200000" flipH="1">
            <a:off x="1211697" y="4330498"/>
            <a:ext cx="1628581" cy="1633069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60">
            <a:extLst>
              <a:ext uri="{FF2B5EF4-FFF2-40B4-BE49-F238E27FC236}">
                <a16:creationId xmlns:a16="http://schemas.microsoft.com/office/drawing/2014/main" id="{FE0C523E-3BB5-4B13-B66A-37113FCD70FE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4408893" y="3038426"/>
            <a:ext cx="1487973" cy="292289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2B67882-E16A-44EB-8A23-6B74DB1DB613}"/>
              </a:ext>
            </a:extLst>
          </p:cNvPr>
          <p:cNvSpPr txBox="1"/>
          <p:nvPr/>
        </p:nvSpPr>
        <p:spPr>
          <a:xfrm>
            <a:off x="4657771" y="5993905"/>
            <a:ext cx="16532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요청 전달</a:t>
            </a:r>
            <a:endParaRPr lang="ko-KR" altLang="en-US" sz="1400" dirty="0"/>
          </a:p>
        </p:txBody>
      </p:sp>
      <p:graphicFrame>
        <p:nvGraphicFramePr>
          <p:cNvPr id="89" name="표 8">
            <a:extLst>
              <a:ext uri="{FF2B5EF4-FFF2-40B4-BE49-F238E27FC236}">
                <a16:creationId xmlns:a16="http://schemas.microsoft.com/office/drawing/2014/main" id="{968B20A3-F378-429F-B8B3-AE71A5ADE5DC}"/>
              </a:ext>
            </a:extLst>
          </p:cNvPr>
          <p:cNvGraphicFramePr>
            <a:graphicFrameLocks noGrp="1"/>
          </p:cNvGraphicFramePr>
          <p:nvPr/>
        </p:nvGraphicFramePr>
        <p:xfrm>
          <a:off x="9667058" y="3575874"/>
          <a:ext cx="1487973" cy="877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973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572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DAO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215901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sp>
        <p:nvSpPr>
          <p:cNvPr id="90" name="순서도: 자기 디스크 89">
            <a:extLst>
              <a:ext uri="{FF2B5EF4-FFF2-40B4-BE49-F238E27FC236}">
                <a16:creationId xmlns:a16="http://schemas.microsoft.com/office/drawing/2014/main" id="{3CDDE254-2FA6-4E07-8970-897899AB82DF}"/>
              </a:ext>
            </a:extLst>
          </p:cNvPr>
          <p:cNvSpPr/>
          <p:nvPr/>
        </p:nvSpPr>
        <p:spPr>
          <a:xfrm>
            <a:off x="9771251" y="5291464"/>
            <a:ext cx="1610170" cy="109067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91" name="직선 연결선 13">
            <a:extLst>
              <a:ext uri="{FF2B5EF4-FFF2-40B4-BE49-F238E27FC236}">
                <a16:creationId xmlns:a16="http://schemas.microsoft.com/office/drawing/2014/main" id="{68B0703A-B712-47E4-9493-9B73C9C48273}"/>
              </a:ext>
            </a:extLst>
          </p:cNvPr>
          <p:cNvCxnSpPr>
            <a:cxnSpLocks/>
            <a:stCxn id="90" idx="1"/>
          </p:cNvCxnSpPr>
          <p:nvPr/>
        </p:nvCxnSpPr>
        <p:spPr>
          <a:xfrm rot="16200000" flipV="1">
            <a:off x="10122318" y="4837446"/>
            <a:ext cx="872794" cy="3524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60">
            <a:extLst>
              <a:ext uri="{FF2B5EF4-FFF2-40B4-BE49-F238E27FC236}">
                <a16:creationId xmlns:a16="http://schemas.microsoft.com/office/drawing/2014/main" id="{906968A9-0FEE-431A-95A0-9B8E0632BE7F}"/>
              </a:ext>
            </a:extLst>
          </p:cNvPr>
          <p:cNvCxnSpPr>
            <a:cxnSpLocks/>
            <a:stCxn id="92" idx="3"/>
            <a:endCxn id="89" idx="1"/>
          </p:cNvCxnSpPr>
          <p:nvPr/>
        </p:nvCxnSpPr>
        <p:spPr>
          <a:xfrm flipV="1">
            <a:off x="8577297" y="4014585"/>
            <a:ext cx="1089761" cy="197931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41C9C10-0356-4444-BB0B-864B8FBF245C}"/>
              </a:ext>
            </a:extLst>
          </p:cNvPr>
          <p:cNvSpPr txBox="1"/>
          <p:nvPr/>
        </p:nvSpPr>
        <p:spPr>
          <a:xfrm>
            <a:off x="8659160" y="5961323"/>
            <a:ext cx="10028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Vaild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여부 확인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전달</a:t>
            </a:r>
            <a:endParaRPr lang="ko-KR" altLang="en-US" sz="1400" dirty="0"/>
          </a:p>
        </p:txBody>
      </p:sp>
      <p:pic>
        <p:nvPicPr>
          <p:cNvPr id="98" name="그래픽 97" descr="채우기 없는 웃는 얼굴">
            <a:extLst>
              <a:ext uri="{FF2B5EF4-FFF2-40B4-BE49-F238E27FC236}">
                <a16:creationId xmlns:a16="http://schemas.microsoft.com/office/drawing/2014/main" id="{75AA2C8C-49C3-4B2E-8C99-4FFC476D58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3443" y="3311886"/>
            <a:ext cx="567230" cy="567230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9F82AEEB-8EB5-4D4D-AB9A-5EDF6387EC58}"/>
              </a:ext>
            </a:extLst>
          </p:cNvPr>
          <p:cNvSpPr txBox="1"/>
          <p:nvPr/>
        </p:nvSpPr>
        <p:spPr>
          <a:xfrm>
            <a:off x="7691348" y="5039758"/>
            <a:ext cx="19069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전달</a:t>
            </a:r>
            <a:endParaRPr lang="ko-KR" altLang="en-US" sz="1400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9CB11194-DBDD-478C-A6E4-69D0A7DE20DC}"/>
              </a:ext>
            </a:extLst>
          </p:cNvPr>
          <p:cNvCxnSpPr>
            <a:cxnSpLocks/>
          </p:cNvCxnSpPr>
          <p:nvPr/>
        </p:nvCxnSpPr>
        <p:spPr>
          <a:xfrm flipV="1">
            <a:off x="7687970" y="4773061"/>
            <a:ext cx="0" cy="778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60">
            <a:extLst>
              <a:ext uri="{FF2B5EF4-FFF2-40B4-BE49-F238E27FC236}">
                <a16:creationId xmlns:a16="http://schemas.microsoft.com/office/drawing/2014/main" id="{DD09F841-F665-4C10-B3B0-F0937F876084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6546262" y="2531481"/>
            <a:ext cx="3864782" cy="104439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79B83C3A-74CC-4262-AEFA-121C80CC47F2}"/>
              </a:ext>
            </a:extLst>
          </p:cNvPr>
          <p:cNvSpPr txBox="1"/>
          <p:nvPr/>
        </p:nvSpPr>
        <p:spPr>
          <a:xfrm>
            <a:off x="10386431" y="2563005"/>
            <a:ext cx="16532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전달</a:t>
            </a:r>
            <a:endParaRPr lang="ko-KR" altLang="en-US" sz="1400" dirty="0"/>
          </a:p>
        </p:txBody>
      </p:sp>
      <p:graphicFrame>
        <p:nvGraphicFramePr>
          <p:cNvPr id="110" name="표 8">
            <a:extLst>
              <a:ext uri="{FF2B5EF4-FFF2-40B4-BE49-F238E27FC236}">
                <a16:creationId xmlns:a16="http://schemas.microsoft.com/office/drawing/2014/main" id="{5B9E7C67-502C-4573-8AF0-5F90AA1BC443}"/>
              </a:ext>
            </a:extLst>
          </p:cNvPr>
          <p:cNvGraphicFramePr>
            <a:graphicFrameLocks noGrp="1"/>
          </p:cNvGraphicFramePr>
          <p:nvPr/>
        </p:nvGraphicFramePr>
        <p:xfrm>
          <a:off x="9582474" y="675977"/>
          <a:ext cx="1610170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170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506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&lt;&lt;entity&gt;&gt;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 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694587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Uid</a:t>
                      </a:r>
                      <a:endParaRPr lang="en-US" sz="1400" dirty="0">
                        <a:effectLst/>
                      </a:endParaRPr>
                    </a:p>
                    <a:p>
                      <a:r>
                        <a:rPr lang="en-US" sz="1400" dirty="0">
                          <a:effectLst/>
                        </a:rPr>
                        <a:t>Email</a:t>
                      </a:r>
                    </a:p>
                    <a:p>
                      <a:r>
                        <a:rPr lang="en-US" sz="1400" dirty="0">
                          <a:effectLst/>
                        </a:rPr>
                        <a:t>Name</a:t>
                      </a:r>
                    </a:p>
                    <a:p>
                      <a:r>
                        <a:rPr lang="en-US" sz="1400" dirty="0" err="1">
                          <a:effectLst/>
                        </a:rPr>
                        <a:t>userRole</a:t>
                      </a:r>
                      <a:endParaRPr lang="en-US" sz="14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pic>
        <p:nvPicPr>
          <p:cNvPr id="111" name="그래픽 110" descr="용지">
            <a:extLst>
              <a:ext uri="{FF2B5EF4-FFF2-40B4-BE49-F238E27FC236}">
                <a16:creationId xmlns:a16="http://schemas.microsoft.com/office/drawing/2014/main" id="{E6437E48-9D23-458C-8D51-0E078FCEFD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30469" y="400903"/>
            <a:ext cx="548404" cy="548404"/>
          </a:xfrm>
          <a:prstGeom prst="rect">
            <a:avLst/>
          </a:prstGeom>
        </p:spPr>
      </p:pic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67CCC82-243C-4805-90D4-29E3E95F2351}"/>
              </a:ext>
            </a:extLst>
          </p:cNvPr>
          <p:cNvCxnSpPr>
            <a:cxnSpLocks/>
            <a:stCxn id="90" idx="4"/>
            <a:endCxn id="110" idx="3"/>
          </p:cNvCxnSpPr>
          <p:nvPr/>
        </p:nvCxnSpPr>
        <p:spPr>
          <a:xfrm flipH="1" flipV="1">
            <a:off x="11192644" y="1418927"/>
            <a:ext cx="188777" cy="4417872"/>
          </a:xfrm>
          <a:prstGeom prst="bentConnector3">
            <a:avLst>
              <a:gd name="adj1" fmla="val -12109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B297E91-6D4B-46D9-B7A0-BBDDA4C056CC}"/>
              </a:ext>
            </a:extLst>
          </p:cNvPr>
          <p:cNvSpPr txBox="1"/>
          <p:nvPr/>
        </p:nvSpPr>
        <p:spPr>
          <a:xfrm>
            <a:off x="11118619" y="1111150"/>
            <a:ext cx="10733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전달</a:t>
            </a:r>
            <a:endParaRPr lang="ko-KR" altLang="en-US" sz="1400" dirty="0"/>
          </a:p>
        </p:txBody>
      </p:sp>
      <p:graphicFrame>
        <p:nvGraphicFramePr>
          <p:cNvPr id="114" name="표 8">
            <a:extLst>
              <a:ext uri="{FF2B5EF4-FFF2-40B4-BE49-F238E27FC236}">
                <a16:creationId xmlns:a16="http://schemas.microsoft.com/office/drawing/2014/main" id="{3F03FA91-D864-44D8-9A4E-1A75269932E2}"/>
              </a:ext>
            </a:extLst>
          </p:cNvPr>
          <p:cNvGraphicFramePr>
            <a:graphicFrameLocks noGrp="1"/>
          </p:cNvGraphicFramePr>
          <p:nvPr/>
        </p:nvGraphicFramePr>
        <p:xfrm>
          <a:off x="6718412" y="3863941"/>
          <a:ext cx="1829867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867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506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&lt;&lt;entity&gt;&gt;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Pop-up</a:t>
                      </a:r>
                      <a:r>
                        <a:rPr lang="ko-KR" alt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Marker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34647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pic>
        <p:nvPicPr>
          <p:cNvPr id="115" name="그래픽 114" descr="채우기 없는 웃는 얼굴">
            <a:extLst>
              <a:ext uri="{FF2B5EF4-FFF2-40B4-BE49-F238E27FC236}">
                <a16:creationId xmlns:a16="http://schemas.microsoft.com/office/drawing/2014/main" id="{51986CED-0EF5-49C7-86F1-B1E6D5D859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42198" y="3589362"/>
            <a:ext cx="567230" cy="56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62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198C4C-9C67-4B38-9A8C-65E5254CD841}"/>
              </a:ext>
            </a:extLst>
          </p:cNvPr>
          <p:cNvSpPr txBox="1"/>
          <p:nvPr/>
        </p:nvSpPr>
        <p:spPr>
          <a:xfrm>
            <a:off x="206327" y="95161"/>
            <a:ext cx="2297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UC-5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Domain Model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54584EA-7429-4EC7-AC79-BB73BED75078}"/>
              </a:ext>
            </a:extLst>
          </p:cNvPr>
          <p:cNvGrpSpPr/>
          <p:nvPr/>
        </p:nvGrpSpPr>
        <p:grpSpPr>
          <a:xfrm>
            <a:off x="206328" y="871608"/>
            <a:ext cx="1358068" cy="1399350"/>
            <a:chOff x="355796" y="2331720"/>
            <a:chExt cx="1679917" cy="1858836"/>
          </a:xfrm>
        </p:grpSpPr>
        <p:pic>
          <p:nvPicPr>
            <p:cNvPr id="6" name="그래픽 5" descr="남자">
              <a:extLst>
                <a:ext uri="{FF2B5EF4-FFF2-40B4-BE49-F238E27FC236}">
                  <a16:creationId xmlns:a16="http://schemas.microsoft.com/office/drawing/2014/main" id="{B17938F6-8B16-430B-B531-F7AB679FE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5796" y="2331720"/>
              <a:ext cx="1409114" cy="140911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86CB1D-B1C3-449B-B7DA-4D8A177E0293}"/>
                </a:ext>
              </a:extLst>
            </p:cNvPr>
            <p:cNvSpPr txBox="1"/>
            <p:nvPr/>
          </p:nvSpPr>
          <p:spPr>
            <a:xfrm>
              <a:off x="355796" y="3740835"/>
              <a:ext cx="1679917" cy="449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교수자</a:t>
              </a:r>
              <a:r>
                <a:rPr lang="en-US" altLang="ko-KR" sz="16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(User)</a:t>
              </a:r>
              <a:endPara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0EFB6C89-6F6E-42AF-8292-B8A9982B9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370671"/>
              </p:ext>
            </p:extLst>
          </p:nvPr>
        </p:nvGraphicFramePr>
        <p:xfrm>
          <a:off x="2994612" y="925112"/>
          <a:ext cx="1566371" cy="1201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371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6298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탈퇴 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5712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Email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5F44198-D33E-4FDA-93B9-7D125A1127DA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1345475" y="1402006"/>
            <a:ext cx="1649137" cy="1236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래픽 9" descr="용지">
            <a:extLst>
              <a:ext uri="{FF2B5EF4-FFF2-40B4-BE49-F238E27FC236}">
                <a16:creationId xmlns:a16="http://schemas.microsoft.com/office/drawing/2014/main" id="{BDD1FF65-A3D4-42A7-9801-0BBA80EED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11557" y="595302"/>
            <a:ext cx="489441" cy="489441"/>
          </a:xfrm>
          <a:prstGeom prst="rect">
            <a:avLst/>
          </a:prstGeom>
        </p:spPr>
      </p:pic>
      <p:graphicFrame>
        <p:nvGraphicFramePr>
          <p:cNvPr id="11" name="표 8">
            <a:extLst>
              <a:ext uri="{FF2B5EF4-FFF2-40B4-BE49-F238E27FC236}">
                <a16:creationId xmlns:a16="http://schemas.microsoft.com/office/drawing/2014/main" id="{BD4E35A1-D9F9-42E3-901A-DC1AE73FDE2B}"/>
              </a:ext>
            </a:extLst>
          </p:cNvPr>
          <p:cNvGraphicFramePr>
            <a:graphicFrameLocks noGrp="1"/>
          </p:cNvGraphicFramePr>
          <p:nvPr/>
        </p:nvGraphicFramePr>
        <p:xfrm>
          <a:off x="2250625" y="2769029"/>
          <a:ext cx="1487973" cy="872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973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567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User interface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210576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pic>
        <p:nvPicPr>
          <p:cNvPr id="12" name="그래픽 11" descr="용지">
            <a:extLst>
              <a:ext uri="{FF2B5EF4-FFF2-40B4-BE49-F238E27FC236}">
                <a16:creationId xmlns:a16="http://schemas.microsoft.com/office/drawing/2014/main" id="{31CB4B00-4631-4462-880B-C05EA4D2E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07963" y="2529332"/>
            <a:ext cx="479394" cy="479394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87B25AD-37AF-48D4-A022-79F4352B230E}"/>
              </a:ext>
            </a:extLst>
          </p:cNvPr>
          <p:cNvCxnSpPr>
            <a:cxnSpLocks/>
            <a:stCxn id="7" idx="2"/>
            <a:endCxn id="11" idx="1"/>
          </p:cNvCxnSpPr>
          <p:nvPr/>
        </p:nvCxnSpPr>
        <p:spPr>
          <a:xfrm rot="16200000" flipH="1">
            <a:off x="1100771" y="2055548"/>
            <a:ext cx="934445" cy="136526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8">
            <a:extLst>
              <a:ext uri="{FF2B5EF4-FFF2-40B4-BE49-F238E27FC236}">
                <a16:creationId xmlns:a16="http://schemas.microsoft.com/office/drawing/2014/main" id="{47234B70-7D91-4317-8ECE-7F9AD067067B}"/>
              </a:ext>
            </a:extLst>
          </p:cNvPr>
          <p:cNvGraphicFramePr>
            <a:graphicFrameLocks noGrp="1"/>
          </p:cNvGraphicFramePr>
          <p:nvPr/>
        </p:nvGraphicFramePr>
        <p:xfrm>
          <a:off x="2274811" y="4425428"/>
          <a:ext cx="1487973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973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572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View Library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(Page Marker)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215901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pic>
        <p:nvPicPr>
          <p:cNvPr id="22" name="그래픽 21" descr="채우기 없는 웃는 얼굴">
            <a:extLst>
              <a:ext uri="{FF2B5EF4-FFF2-40B4-BE49-F238E27FC236}">
                <a16:creationId xmlns:a16="http://schemas.microsoft.com/office/drawing/2014/main" id="{8F8B9BC0-D41C-4ACE-9B3C-0EB4C6814C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36819" y="4121065"/>
            <a:ext cx="567230" cy="567230"/>
          </a:xfrm>
          <a:prstGeom prst="rect">
            <a:avLst/>
          </a:prstGeom>
        </p:spPr>
      </p:pic>
      <p:graphicFrame>
        <p:nvGraphicFramePr>
          <p:cNvPr id="23" name="표 8">
            <a:extLst>
              <a:ext uri="{FF2B5EF4-FFF2-40B4-BE49-F238E27FC236}">
                <a16:creationId xmlns:a16="http://schemas.microsoft.com/office/drawing/2014/main" id="{04DF1240-110A-4271-87B3-7B99B77797EC}"/>
              </a:ext>
            </a:extLst>
          </p:cNvPr>
          <p:cNvGraphicFramePr>
            <a:graphicFrameLocks noGrp="1"/>
          </p:cNvGraphicFramePr>
          <p:nvPr/>
        </p:nvGraphicFramePr>
        <p:xfrm>
          <a:off x="4934620" y="2588412"/>
          <a:ext cx="1623970" cy="934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970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629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&lt;&lt;control&gt;&gt;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controller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213956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pic>
        <p:nvPicPr>
          <p:cNvPr id="24" name="그래픽 23" descr="채우기 없는 웃는 얼굴">
            <a:extLst>
              <a:ext uri="{FF2B5EF4-FFF2-40B4-BE49-F238E27FC236}">
                <a16:creationId xmlns:a16="http://schemas.microsoft.com/office/drawing/2014/main" id="{A8368D6C-0119-4599-82FB-5CA708BF94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90092" y="2291665"/>
            <a:ext cx="567230" cy="567230"/>
          </a:xfrm>
          <a:prstGeom prst="rect">
            <a:avLst/>
          </a:prstGeom>
        </p:spPr>
      </p:pic>
      <p:graphicFrame>
        <p:nvGraphicFramePr>
          <p:cNvPr id="25" name="표 8">
            <a:extLst>
              <a:ext uri="{FF2B5EF4-FFF2-40B4-BE49-F238E27FC236}">
                <a16:creationId xmlns:a16="http://schemas.microsoft.com/office/drawing/2014/main" id="{531374E5-B7F6-4D45-964D-D453B5BED40C}"/>
              </a:ext>
            </a:extLst>
          </p:cNvPr>
          <p:cNvGraphicFramePr>
            <a:graphicFrameLocks noGrp="1"/>
          </p:cNvGraphicFramePr>
          <p:nvPr/>
        </p:nvGraphicFramePr>
        <p:xfrm>
          <a:off x="6961332" y="4343118"/>
          <a:ext cx="1487973" cy="877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973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572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DAO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215901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pic>
        <p:nvPicPr>
          <p:cNvPr id="26" name="그래픽 25" descr="채우기 없는 웃는 얼굴">
            <a:extLst>
              <a:ext uri="{FF2B5EF4-FFF2-40B4-BE49-F238E27FC236}">
                <a16:creationId xmlns:a16="http://schemas.microsoft.com/office/drawing/2014/main" id="{2CEA165D-B0C4-414D-A326-1A36A20862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68918" y="4001095"/>
            <a:ext cx="567230" cy="567230"/>
          </a:xfrm>
          <a:prstGeom prst="rect">
            <a:avLst/>
          </a:prstGeom>
        </p:spPr>
      </p:pic>
      <p:sp>
        <p:nvSpPr>
          <p:cNvPr id="40" name="순서도: 자기 디스크 39">
            <a:extLst>
              <a:ext uri="{FF2B5EF4-FFF2-40B4-BE49-F238E27FC236}">
                <a16:creationId xmlns:a16="http://schemas.microsoft.com/office/drawing/2014/main" id="{1BF1AA19-86C8-47CC-8000-797C3B34A8D6}"/>
              </a:ext>
            </a:extLst>
          </p:cNvPr>
          <p:cNvSpPr/>
          <p:nvPr/>
        </p:nvSpPr>
        <p:spPr>
          <a:xfrm>
            <a:off x="8791645" y="4942246"/>
            <a:ext cx="1610170" cy="109067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54" name="직선 연결선 13">
            <a:extLst>
              <a:ext uri="{FF2B5EF4-FFF2-40B4-BE49-F238E27FC236}">
                <a16:creationId xmlns:a16="http://schemas.microsoft.com/office/drawing/2014/main" id="{B444613E-7E33-484A-9933-0570F58E0333}"/>
              </a:ext>
            </a:extLst>
          </p:cNvPr>
          <p:cNvCxnSpPr>
            <a:cxnSpLocks/>
            <a:stCxn id="40" idx="1"/>
            <a:endCxn id="25" idx="3"/>
          </p:cNvCxnSpPr>
          <p:nvPr/>
        </p:nvCxnSpPr>
        <p:spPr>
          <a:xfrm rot="16200000" flipV="1">
            <a:off x="8942810" y="4288325"/>
            <a:ext cx="160417" cy="114742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662AA8C-AB24-4A60-A71E-D0336F8CC304}"/>
              </a:ext>
            </a:extLst>
          </p:cNvPr>
          <p:cNvSpPr txBox="1"/>
          <p:nvPr/>
        </p:nvSpPr>
        <p:spPr>
          <a:xfrm>
            <a:off x="2960121" y="3900579"/>
            <a:ext cx="16532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뷰를 그림</a:t>
            </a:r>
            <a:endParaRPr lang="ko-KR" altLang="en-US" sz="12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B13818F-5C25-4C40-B4F1-B223C7A5BAC7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3018797" y="3646436"/>
            <a:ext cx="0" cy="778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8EB8CC8-2087-4346-A7CA-C52E9B9AC51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583245" y="1639140"/>
            <a:ext cx="1163360" cy="94927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0">
            <a:extLst>
              <a:ext uri="{FF2B5EF4-FFF2-40B4-BE49-F238E27FC236}">
                <a16:creationId xmlns:a16="http://schemas.microsoft.com/office/drawing/2014/main" id="{E433F7E3-E16E-4005-A75C-97A3FE5CE7F8}"/>
              </a:ext>
            </a:extLst>
          </p:cNvPr>
          <p:cNvCxnSpPr>
            <a:cxnSpLocks/>
            <a:stCxn id="23" idx="2"/>
            <a:endCxn id="17" idx="3"/>
          </p:cNvCxnSpPr>
          <p:nvPr/>
        </p:nvCxnSpPr>
        <p:spPr>
          <a:xfrm rot="5400000">
            <a:off x="4044266" y="3241248"/>
            <a:ext cx="1420859" cy="198382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0">
            <a:extLst>
              <a:ext uri="{FF2B5EF4-FFF2-40B4-BE49-F238E27FC236}">
                <a16:creationId xmlns:a16="http://schemas.microsoft.com/office/drawing/2014/main" id="{B43E5F36-A961-4008-BA2D-40D7FFD86CBD}"/>
              </a:ext>
            </a:extLst>
          </p:cNvPr>
          <p:cNvCxnSpPr>
            <a:cxnSpLocks/>
            <a:stCxn id="25" idx="0"/>
            <a:endCxn id="23" idx="3"/>
          </p:cNvCxnSpPr>
          <p:nvPr/>
        </p:nvCxnSpPr>
        <p:spPr>
          <a:xfrm rot="16200000" flipV="1">
            <a:off x="6488180" y="3125980"/>
            <a:ext cx="1287548" cy="114672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554497A-5DE2-44B2-B4AC-DD54E676B440}"/>
              </a:ext>
            </a:extLst>
          </p:cNvPr>
          <p:cNvSpPr txBox="1"/>
          <p:nvPr/>
        </p:nvSpPr>
        <p:spPr>
          <a:xfrm>
            <a:off x="4567869" y="4960297"/>
            <a:ext cx="16532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응답</a:t>
            </a:r>
            <a:endParaRPr lang="ko-KR" altLang="en-US" sz="1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3917289-F96D-4C94-9B5F-B7D26C9329AA}"/>
              </a:ext>
            </a:extLst>
          </p:cNvPr>
          <p:cNvSpPr txBox="1"/>
          <p:nvPr/>
        </p:nvSpPr>
        <p:spPr>
          <a:xfrm>
            <a:off x="6674429" y="2732169"/>
            <a:ext cx="16532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응답</a:t>
            </a:r>
            <a:endParaRPr lang="ko-KR" altLang="en-US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6C1786-13E2-48A0-A953-70FC93054489}"/>
              </a:ext>
            </a:extLst>
          </p:cNvPr>
          <p:cNvSpPr txBox="1"/>
          <p:nvPr/>
        </p:nvSpPr>
        <p:spPr>
          <a:xfrm>
            <a:off x="4787307" y="1334226"/>
            <a:ext cx="16532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요청 전달</a:t>
            </a:r>
            <a:r>
              <a:rPr lang="en-US" altLang="ko-KR" sz="14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sz="1400" dirty="0"/>
          </a:p>
        </p:txBody>
      </p:sp>
      <p:cxnSp>
        <p:nvCxnSpPr>
          <p:cNvPr id="48" name="직선 화살표 연결선 60">
            <a:extLst>
              <a:ext uri="{FF2B5EF4-FFF2-40B4-BE49-F238E27FC236}">
                <a16:creationId xmlns:a16="http://schemas.microsoft.com/office/drawing/2014/main" id="{762A6B4D-A13A-45E0-8A84-940E1DAB900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54679" y="3317787"/>
            <a:ext cx="1153339" cy="92856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D61E0B6-C120-4BE7-AC34-9B0B1CCCF4D9}"/>
              </a:ext>
            </a:extLst>
          </p:cNvPr>
          <p:cNvSpPr txBox="1"/>
          <p:nvPr/>
        </p:nvSpPr>
        <p:spPr>
          <a:xfrm>
            <a:off x="6669008" y="3449359"/>
            <a:ext cx="16532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요청 전달</a:t>
            </a:r>
            <a:endParaRPr lang="ko-KR" altLang="en-US" sz="1400" dirty="0"/>
          </a:p>
        </p:txBody>
      </p:sp>
      <p:graphicFrame>
        <p:nvGraphicFramePr>
          <p:cNvPr id="30" name="표 8">
            <a:extLst>
              <a:ext uri="{FF2B5EF4-FFF2-40B4-BE49-F238E27FC236}">
                <a16:creationId xmlns:a16="http://schemas.microsoft.com/office/drawing/2014/main" id="{20BB532D-C09C-4E4C-B0B8-4A0AE844F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310133"/>
              </p:ext>
            </p:extLst>
          </p:nvPr>
        </p:nvGraphicFramePr>
        <p:xfrm>
          <a:off x="8770321" y="2812328"/>
          <a:ext cx="1441677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677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507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&lt;&lt;entity&gt;&gt;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 Checker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30187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pic>
        <p:nvPicPr>
          <p:cNvPr id="31" name="그래픽 30" descr="채우기 없는 웃는 얼굴">
            <a:extLst>
              <a:ext uri="{FF2B5EF4-FFF2-40B4-BE49-F238E27FC236}">
                <a16:creationId xmlns:a16="http://schemas.microsoft.com/office/drawing/2014/main" id="{EB67448A-6BA0-450F-A672-DAD64A3CA4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88053" y="2528712"/>
            <a:ext cx="567230" cy="567230"/>
          </a:xfrm>
          <a:prstGeom prst="rect">
            <a:avLst/>
          </a:prstGeom>
        </p:spPr>
      </p:pic>
      <p:graphicFrame>
        <p:nvGraphicFramePr>
          <p:cNvPr id="32" name="표 8">
            <a:extLst>
              <a:ext uri="{FF2B5EF4-FFF2-40B4-BE49-F238E27FC236}">
                <a16:creationId xmlns:a16="http://schemas.microsoft.com/office/drawing/2014/main" id="{545F7BED-88CE-400C-8372-5091E70AE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811050"/>
              </p:ext>
            </p:extLst>
          </p:nvPr>
        </p:nvGraphicFramePr>
        <p:xfrm>
          <a:off x="8731573" y="1171932"/>
          <a:ext cx="1829867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867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506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&lt;&lt;entity&gt;&gt;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Pop-up</a:t>
                      </a:r>
                      <a:r>
                        <a:rPr lang="ko-KR" alt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Marker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34647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pic>
        <p:nvPicPr>
          <p:cNvPr id="33" name="그래픽 32" descr="채우기 없는 웃는 얼굴">
            <a:extLst>
              <a:ext uri="{FF2B5EF4-FFF2-40B4-BE49-F238E27FC236}">
                <a16:creationId xmlns:a16="http://schemas.microsoft.com/office/drawing/2014/main" id="{343ACF9F-84CE-4E8C-BE75-10BDD01C5D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49305" y="888317"/>
            <a:ext cx="567230" cy="56723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CF2E97A-A838-42DA-940F-F0B966AB3906}"/>
              </a:ext>
            </a:extLst>
          </p:cNvPr>
          <p:cNvSpPr txBox="1"/>
          <p:nvPr/>
        </p:nvSpPr>
        <p:spPr>
          <a:xfrm>
            <a:off x="9449232" y="2339467"/>
            <a:ext cx="19069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생성</a:t>
            </a:r>
            <a:endParaRPr lang="ko-KR" altLang="en-US" sz="1400" dirty="0"/>
          </a:p>
        </p:txBody>
      </p:sp>
      <p:cxnSp>
        <p:nvCxnSpPr>
          <p:cNvPr id="36" name="직선 화살표 연결선 60">
            <a:extLst>
              <a:ext uri="{FF2B5EF4-FFF2-40B4-BE49-F238E27FC236}">
                <a16:creationId xmlns:a16="http://schemas.microsoft.com/office/drawing/2014/main" id="{2BFDE5DC-311B-46DA-9B98-FCCF625BABD2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8488055" y="3696248"/>
            <a:ext cx="1003104" cy="89654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3E66E5E-5B05-44A7-BD95-6C59A14836BA}"/>
              </a:ext>
            </a:extLst>
          </p:cNvPr>
          <p:cNvSpPr txBox="1"/>
          <p:nvPr/>
        </p:nvSpPr>
        <p:spPr>
          <a:xfrm>
            <a:off x="9448338" y="3927222"/>
            <a:ext cx="19069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유효 여부 확인</a:t>
            </a:r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전달</a:t>
            </a:r>
            <a:endParaRPr lang="ko-KR" altLang="en-US" sz="14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69272D2-085D-428E-BA5D-1AB2851CEF10}"/>
              </a:ext>
            </a:extLst>
          </p:cNvPr>
          <p:cNvCxnSpPr>
            <a:cxnSpLocks/>
          </p:cNvCxnSpPr>
          <p:nvPr/>
        </p:nvCxnSpPr>
        <p:spPr>
          <a:xfrm flipV="1">
            <a:off x="9491159" y="2030970"/>
            <a:ext cx="0" cy="778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13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336</Words>
  <Application>Microsoft Office PowerPoint</Application>
  <PresentationFormat>와이드스크린</PresentationFormat>
  <Paragraphs>157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Microsoft GothicNeo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지혜</dc:creator>
  <cp:lastModifiedBy>김 지혜</cp:lastModifiedBy>
  <cp:revision>28</cp:revision>
  <dcterms:created xsi:type="dcterms:W3CDTF">2021-04-25T06:18:34Z</dcterms:created>
  <dcterms:modified xsi:type="dcterms:W3CDTF">2021-04-25T10:01:20Z</dcterms:modified>
</cp:coreProperties>
</file>