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88163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>
        <p:scale>
          <a:sx n="100" d="100"/>
          <a:sy n="100" d="100"/>
        </p:scale>
        <p:origin x="257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B2C1-EC93-4287-AF6B-53F4636D4776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5D6-BE7B-4435-85E7-E5643BB8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03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B2C1-EC93-4287-AF6B-53F4636D4776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5D6-BE7B-4435-85E7-E5643BB8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2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B2C1-EC93-4287-AF6B-53F4636D4776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5D6-BE7B-4435-85E7-E5643BB8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0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B2C1-EC93-4287-AF6B-53F4636D4776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5D6-BE7B-4435-85E7-E5643BB8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7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B2C1-EC93-4287-AF6B-53F4636D4776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5D6-BE7B-4435-85E7-E5643BB8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2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B2C1-EC93-4287-AF6B-53F4636D4776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5D6-BE7B-4435-85E7-E5643BB8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6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B2C1-EC93-4287-AF6B-53F4636D4776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5D6-BE7B-4435-85E7-E5643BB8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8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B2C1-EC93-4287-AF6B-53F4636D4776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5D6-BE7B-4435-85E7-E5643BB8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7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B2C1-EC93-4287-AF6B-53F4636D4776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5D6-BE7B-4435-85E7-E5643BB8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05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B2C1-EC93-4287-AF6B-53F4636D4776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5D6-BE7B-4435-85E7-E5643BB8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B2C1-EC93-4287-AF6B-53F4636D4776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5D6-BE7B-4435-85E7-E5643BB8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1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9B2C1-EC93-4287-AF6B-53F4636D4776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E55D6-BE7B-4435-85E7-E5643BB8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4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5" y="0"/>
            <a:ext cx="2938758" cy="990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8290" y="132813"/>
            <a:ext cx="188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캔버스 크기 </a:t>
            </a:r>
            <a:r>
              <a:rPr lang="en-US" altLang="ko-KR" sz="1200" dirty="0" smtClean="0"/>
              <a:t>: 1342*4527</a:t>
            </a:r>
          </a:p>
          <a:p>
            <a:r>
              <a:rPr lang="ko-KR" altLang="en-US" sz="1200" dirty="0" err="1" smtClean="0"/>
              <a:t>컨텐츠영역</a:t>
            </a:r>
            <a:r>
              <a:rPr lang="ko-KR" altLang="en-US" sz="1200" dirty="0" smtClean="0"/>
              <a:t> 넓이 </a:t>
            </a:r>
            <a:r>
              <a:rPr lang="en-US" altLang="ko-KR" sz="1200" dirty="0" smtClean="0"/>
              <a:t>: 960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702859" y="-102359"/>
            <a:ext cx="2081284" cy="1009934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02358" y="1310185"/>
            <a:ext cx="335734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3355" y="1112291"/>
            <a:ext cx="66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600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61814" y="607326"/>
            <a:ext cx="264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WONPAGE~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48px, </a:t>
            </a:r>
            <a:r>
              <a:rPr lang="ko-KR" altLang="en-US" sz="1200" dirty="0" err="1" smtClean="0"/>
              <a:t>나눔명조</a:t>
            </a:r>
            <a:r>
              <a:rPr lang="en-US" altLang="ko-KR" sz="1200" dirty="0" smtClean="0"/>
              <a:t>, #333</a:t>
            </a:r>
          </a:p>
          <a:p>
            <a:r>
              <a:rPr lang="ko-KR" altLang="en-US" sz="1200" dirty="0" smtClean="0"/>
              <a:t>페이지의</a:t>
            </a:r>
            <a:r>
              <a:rPr lang="en-US" altLang="ko-KR" sz="1200" dirty="0" smtClean="0"/>
              <a:t>~ : 22.4px, </a:t>
            </a:r>
            <a:r>
              <a:rPr lang="ko-KR" altLang="en-US" sz="1200" dirty="0" err="1" smtClean="0"/>
              <a:t>나눔고딕</a:t>
            </a:r>
            <a:r>
              <a:rPr lang="en-US" altLang="ko-KR" sz="1200" dirty="0" smtClean="0"/>
              <a:t>, #333</a:t>
            </a:r>
            <a:endParaRPr lang="ko-KR" altLang="en-US" sz="12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02358" y="2572603"/>
            <a:ext cx="335734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3355" y="2387937"/>
            <a:ext cx="66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1180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19703" y="1814939"/>
            <a:ext cx="323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계절 일품</a:t>
            </a:r>
            <a:r>
              <a:rPr lang="en-US" altLang="ko-KR" sz="1200" dirty="0" smtClean="0"/>
              <a:t>~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25.6px, </a:t>
            </a:r>
            <a:r>
              <a:rPr lang="ko-KR" altLang="en-US" sz="1200" dirty="0" err="1" smtClean="0"/>
              <a:t>나눔명조</a:t>
            </a:r>
            <a:r>
              <a:rPr lang="en-US" altLang="ko-KR" sz="1200" dirty="0" smtClean="0"/>
              <a:t>, #85665c</a:t>
            </a:r>
          </a:p>
          <a:p>
            <a:r>
              <a:rPr lang="ko-KR" altLang="en-US" sz="1200" dirty="0" smtClean="0"/>
              <a:t>이것은 예제</a:t>
            </a:r>
            <a:r>
              <a:rPr lang="en-US" altLang="ko-KR" sz="1200" dirty="0" smtClean="0"/>
              <a:t>~ : 16px, </a:t>
            </a:r>
            <a:r>
              <a:rPr lang="ko-KR" altLang="en-US" sz="1200" dirty="0" err="1" smtClean="0"/>
              <a:t>나눔고딕</a:t>
            </a:r>
            <a:r>
              <a:rPr lang="en-US" altLang="ko-KR" sz="1200" dirty="0" smtClean="0"/>
              <a:t>, #666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261813" y="2757269"/>
            <a:ext cx="2995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Our Gallery~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48px, </a:t>
            </a:r>
            <a:r>
              <a:rPr lang="ko-KR" altLang="en-US" sz="1200" dirty="0" err="1" smtClean="0"/>
              <a:t>나눔명조</a:t>
            </a:r>
            <a:r>
              <a:rPr lang="en-US" altLang="ko-KR" sz="1200" dirty="0" smtClean="0"/>
              <a:t>, #85665c</a:t>
            </a:r>
          </a:p>
          <a:p>
            <a:r>
              <a:rPr lang="ko-KR" altLang="en-US" sz="1200" dirty="0" smtClean="0"/>
              <a:t>이것은 예제</a:t>
            </a:r>
            <a:r>
              <a:rPr lang="en-US" altLang="ko-KR" sz="1200" dirty="0" smtClean="0"/>
              <a:t>~ : 16px, </a:t>
            </a:r>
            <a:r>
              <a:rPr lang="ko-KR" altLang="en-US" sz="1200" dirty="0" err="1" smtClean="0"/>
              <a:t>나눔고딕</a:t>
            </a:r>
            <a:r>
              <a:rPr lang="en-US" altLang="ko-KR" sz="1200" dirty="0" smtClean="0"/>
              <a:t>, #666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사진크기 </a:t>
            </a:r>
            <a:r>
              <a:rPr lang="en-US" altLang="ko-KR" sz="1200" dirty="0" smtClean="0"/>
              <a:t>: 216*216</a:t>
            </a:r>
            <a:endParaRPr lang="ko-KR" altLang="en-US" sz="12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102358" y="4142095"/>
            <a:ext cx="335734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73355" y="3957429"/>
            <a:ext cx="66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1893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19274" y="4205361"/>
            <a:ext cx="2995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About Us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48px, </a:t>
            </a:r>
            <a:r>
              <a:rPr lang="ko-KR" altLang="en-US" sz="1200" dirty="0" err="1" smtClean="0"/>
              <a:t>나눔명조</a:t>
            </a:r>
            <a:r>
              <a:rPr lang="en-US" altLang="ko-KR" sz="1200" dirty="0" smtClean="0"/>
              <a:t>, #85665c</a:t>
            </a:r>
          </a:p>
          <a:p>
            <a:r>
              <a:rPr lang="ko-KR" altLang="en-US" sz="1200" dirty="0" smtClean="0"/>
              <a:t>이것은 예제</a:t>
            </a:r>
            <a:r>
              <a:rPr lang="en-US" altLang="ko-KR" sz="1200" dirty="0" smtClean="0"/>
              <a:t>~ : 16px, </a:t>
            </a:r>
            <a:r>
              <a:rPr lang="ko-KR" altLang="en-US" sz="1200" dirty="0" err="1" smtClean="0"/>
              <a:t>나눔고딕</a:t>
            </a:r>
            <a:r>
              <a:rPr lang="en-US" altLang="ko-KR" sz="1200" dirty="0" smtClean="0"/>
              <a:t>, #666</a:t>
            </a:r>
          </a:p>
          <a:p>
            <a:r>
              <a:rPr lang="ko-KR" altLang="en-US" sz="1200" dirty="0" smtClean="0"/>
              <a:t>사진크기 </a:t>
            </a:r>
            <a:r>
              <a:rPr lang="en-US" altLang="ko-KR" sz="1200" dirty="0" smtClean="0"/>
              <a:t>: 110*110</a:t>
            </a:r>
          </a:p>
          <a:p>
            <a:r>
              <a:rPr lang="ko-KR" altLang="en-US" sz="1200" dirty="0" smtClean="0"/>
              <a:t>홍길동 </a:t>
            </a:r>
            <a:r>
              <a:rPr lang="en-US" altLang="ko-KR" sz="1200" dirty="0" smtClean="0"/>
              <a:t>: 28.8px, </a:t>
            </a:r>
            <a:r>
              <a:rPr lang="ko-KR" altLang="en-US" sz="1200" dirty="0" err="1" smtClean="0"/>
              <a:t>나눔명조</a:t>
            </a:r>
            <a:r>
              <a:rPr lang="en-US" altLang="ko-KR" sz="1200" dirty="0" smtClean="0"/>
              <a:t>, #404040</a:t>
            </a:r>
          </a:p>
          <a:p>
            <a:r>
              <a:rPr lang="en-US" altLang="ko-KR" sz="1200" dirty="0" smtClean="0"/>
              <a:t>Executive Chef : 16px, </a:t>
            </a:r>
            <a:r>
              <a:rPr lang="ko-KR" altLang="en-US" sz="1200" dirty="0" err="1" smtClean="0"/>
              <a:t>나눔고딕</a:t>
            </a:r>
            <a:r>
              <a:rPr lang="en-US" altLang="ko-KR" sz="1200" dirty="0" smtClean="0"/>
              <a:t>, #85665c</a:t>
            </a:r>
            <a:endParaRPr lang="ko-KR" altLang="en-US" sz="12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02358" y="5256574"/>
            <a:ext cx="335734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73355" y="5071908"/>
            <a:ext cx="66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2408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102358" y="6967722"/>
            <a:ext cx="335734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3355" y="6783056"/>
            <a:ext cx="66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3178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89108" y="5541863"/>
            <a:ext cx="3459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주방장 추천 메뉴 </a:t>
            </a:r>
            <a:r>
              <a:rPr lang="en-US" altLang="ko-KR" sz="1200" dirty="0" smtClean="0"/>
              <a:t>: 48px, </a:t>
            </a:r>
            <a:r>
              <a:rPr lang="ko-KR" altLang="en-US" sz="1200" dirty="0" err="1" smtClean="0"/>
              <a:t>나눔명조</a:t>
            </a:r>
            <a:r>
              <a:rPr lang="en-US" altLang="ko-KR" sz="1200" dirty="0" smtClean="0"/>
              <a:t>, #85665c</a:t>
            </a:r>
          </a:p>
          <a:p>
            <a:r>
              <a:rPr lang="ko-KR" altLang="en-US" sz="1200" dirty="0" err="1" smtClean="0"/>
              <a:t>메뉴명</a:t>
            </a:r>
            <a:r>
              <a:rPr lang="en-US" altLang="ko-KR" sz="1200" dirty="0" smtClean="0"/>
              <a:t> : 25.6px, </a:t>
            </a:r>
            <a:r>
              <a:rPr lang="ko-KR" altLang="en-US" sz="1200" dirty="0" err="1" smtClean="0"/>
              <a:t>나눔고딕</a:t>
            </a:r>
            <a:r>
              <a:rPr lang="en-US" altLang="ko-KR" sz="1200" dirty="0" smtClean="0"/>
              <a:t>, #85665c</a:t>
            </a:r>
          </a:p>
          <a:p>
            <a:r>
              <a:rPr lang="ko-KR" altLang="en-US" sz="1200" dirty="0" smtClean="0"/>
              <a:t>메뉴 상세 설명 영역</a:t>
            </a:r>
            <a:r>
              <a:rPr lang="en-US" altLang="ko-KR" sz="1200" dirty="0" smtClean="0"/>
              <a:t> : 16px, </a:t>
            </a:r>
            <a:r>
              <a:rPr lang="ko-KR" altLang="en-US" sz="1200" dirty="0" err="1" smtClean="0"/>
              <a:t>나눔고딕</a:t>
            </a:r>
            <a:r>
              <a:rPr lang="en-US" altLang="ko-KR" sz="1200" dirty="0" smtClean="0"/>
              <a:t>, #404040</a:t>
            </a:r>
          </a:p>
          <a:p>
            <a:r>
              <a:rPr lang="en-US" altLang="ko-KR" sz="1200" dirty="0" smtClean="0"/>
              <a:t>5,000 : 22.4px, </a:t>
            </a:r>
            <a:r>
              <a:rPr lang="ko-KR" altLang="en-US" sz="1200" dirty="0" err="1" smtClean="0"/>
              <a:t>나눔고딕</a:t>
            </a:r>
            <a:r>
              <a:rPr lang="en-US" altLang="ko-KR" sz="1200" dirty="0" smtClean="0"/>
              <a:t>, #404040, bold(</a:t>
            </a:r>
            <a:r>
              <a:rPr lang="ko-KR" altLang="en-US" sz="1200" dirty="0" smtClean="0"/>
              <a:t>진하게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자세히보기</a:t>
            </a:r>
            <a:r>
              <a:rPr lang="ko-KR" altLang="en-US" sz="1200" dirty="0" smtClean="0"/>
              <a:t> 버튼 </a:t>
            </a:r>
            <a:r>
              <a:rPr lang="en-US" altLang="ko-KR" sz="1200" dirty="0" smtClean="0"/>
              <a:t>: 175.2*64, </a:t>
            </a:r>
            <a:r>
              <a:rPr lang="ko-KR" altLang="en-US" sz="1200" dirty="0" smtClean="0"/>
              <a:t>배경색 </a:t>
            </a:r>
            <a:r>
              <a:rPr lang="en-US" altLang="ko-KR" sz="1200" dirty="0" smtClean="0"/>
              <a:t>#85665c</a:t>
            </a:r>
          </a:p>
          <a:p>
            <a:r>
              <a:rPr lang="ko-KR" altLang="en-US" sz="1200" dirty="0" err="1" smtClean="0"/>
              <a:t>자세히보기</a:t>
            </a:r>
            <a:r>
              <a:rPr lang="ko-KR" altLang="en-US" sz="1200" dirty="0" smtClean="0"/>
              <a:t> 글꼴 </a:t>
            </a:r>
            <a:r>
              <a:rPr lang="en-US" altLang="ko-KR" sz="1200" dirty="0" smtClean="0"/>
              <a:t>: 16px, </a:t>
            </a:r>
            <a:r>
              <a:rPr lang="ko-KR" altLang="en-US" sz="1200" dirty="0" err="1" smtClean="0"/>
              <a:t>나눔고딕</a:t>
            </a:r>
            <a:r>
              <a:rPr lang="en-US" altLang="ko-KR" sz="1200" dirty="0" smtClean="0"/>
              <a:t>, #85665c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02358" y="8332165"/>
            <a:ext cx="335734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73355" y="8147499"/>
            <a:ext cx="66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3813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89108" y="7154997"/>
            <a:ext cx="3459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찾아 오시는 길 </a:t>
            </a:r>
            <a:r>
              <a:rPr lang="en-US" altLang="ko-KR" sz="1200" dirty="0" smtClean="0"/>
              <a:t>: 48px, </a:t>
            </a:r>
            <a:r>
              <a:rPr lang="ko-KR" altLang="en-US" sz="1200" dirty="0" err="1" smtClean="0"/>
              <a:t>나눔명조</a:t>
            </a:r>
            <a:r>
              <a:rPr lang="en-US" altLang="ko-KR" sz="1200" dirty="0" smtClean="0"/>
              <a:t>, #85665c</a:t>
            </a:r>
          </a:p>
          <a:p>
            <a:r>
              <a:rPr lang="en-US" altLang="ko-KR" sz="1200" dirty="0" err="1" smtClean="0"/>
              <a:t>Wonpage</a:t>
            </a:r>
            <a:r>
              <a:rPr lang="en-US" altLang="ko-KR" sz="1200" dirty="0" smtClean="0"/>
              <a:t> Food : 16px, </a:t>
            </a:r>
            <a:r>
              <a:rPr lang="ko-KR" altLang="en-US" sz="1200" dirty="0" err="1" smtClean="0"/>
              <a:t>나눔고딕</a:t>
            </a:r>
            <a:r>
              <a:rPr lang="en-US" altLang="ko-KR" sz="1200" dirty="0" smtClean="0"/>
              <a:t>, #666, </a:t>
            </a:r>
            <a:r>
              <a:rPr lang="ko-KR" altLang="en-US" sz="1200" dirty="0" smtClean="0"/>
              <a:t>진하게</a:t>
            </a:r>
            <a:endParaRPr lang="en-US" altLang="ko-KR" sz="1200" dirty="0" smtClean="0"/>
          </a:p>
          <a:p>
            <a:r>
              <a:rPr lang="ko-KR" altLang="en-US" sz="1200" dirty="0" smtClean="0"/>
              <a:t>주소 및 근무시간 </a:t>
            </a:r>
            <a:r>
              <a:rPr lang="en-US" altLang="ko-KR" sz="1200" dirty="0" smtClean="0"/>
              <a:t>: 16px, </a:t>
            </a:r>
            <a:r>
              <a:rPr lang="ko-KR" altLang="en-US" sz="1200" dirty="0" err="1" smtClean="0"/>
              <a:t>나눔고딕</a:t>
            </a:r>
            <a:r>
              <a:rPr lang="en-US" altLang="ko-KR" sz="1200" dirty="0" smtClean="0"/>
              <a:t>, #666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전화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16px, </a:t>
            </a:r>
            <a:r>
              <a:rPr lang="ko-KR" altLang="en-US" sz="1200" dirty="0" err="1" smtClean="0"/>
              <a:t>나눔고딕</a:t>
            </a:r>
            <a:r>
              <a:rPr lang="en-US" altLang="ko-KR" sz="1200" dirty="0" smtClean="0"/>
              <a:t>, #333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02358" y="8583465"/>
            <a:ext cx="335734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73355" y="8398799"/>
            <a:ext cx="66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3931</a:t>
            </a:r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102358" y="9572927"/>
            <a:ext cx="335734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73355" y="9388261"/>
            <a:ext cx="66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4382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01162" y="8248197"/>
            <a:ext cx="345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원페이지</a:t>
            </a:r>
            <a:r>
              <a:rPr lang="en-US" altLang="ko-KR" sz="1200" dirty="0"/>
              <a:t>~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32px, </a:t>
            </a:r>
            <a:r>
              <a:rPr lang="ko-KR" altLang="en-US" sz="1200" dirty="0" err="1" smtClean="0"/>
              <a:t>나눔명조</a:t>
            </a:r>
            <a:r>
              <a:rPr lang="en-US" altLang="ko-KR" sz="1200" dirty="0" smtClean="0"/>
              <a:t>, #f4ba8e</a:t>
            </a:r>
          </a:p>
          <a:p>
            <a:r>
              <a:rPr lang="ko-KR" altLang="en-US" sz="1200" dirty="0" smtClean="0"/>
              <a:t>전화번호 </a:t>
            </a:r>
            <a:r>
              <a:rPr lang="en-US" altLang="ko-KR" sz="1200" dirty="0" smtClean="0"/>
              <a:t>: 32px, </a:t>
            </a:r>
            <a:r>
              <a:rPr lang="ko-KR" altLang="en-US" sz="1200" dirty="0" err="1" smtClean="0"/>
              <a:t>나눔명조</a:t>
            </a:r>
            <a:r>
              <a:rPr lang="en-US" altLang="ko-KR" sz="1200" dirty="0" smtClean="0"/>
              <a:t>, #</a:t>
            </a:r>
            <a:r>
              <a:rPr lang="en-US" altLang="ko-KR" sz="1200" dirty="0" err="1" smtClean="0"/>
              <a:t>fff</a:t>
            </a:r>
            <a:endParaRPr lang="en-US" altLang="ko-KR" sz="12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459707" y="9619092"/>
            <a:ext cx="345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Designed by~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16px, </a:t>
            </a:r>
            <a:r>
              <a:rPr lang="ko-KR" altLang="en-US" sz="1200" dirty="0" err="1" smtClean="0"/>
              <a:t>나눔명조</a:t>
            </a:r>
            <a:r>
              <a:rPr lang="en-US" altLang="ko-KR" sz="1200" dirty="0" smtClean="0"/>
              <a:t>, #</a:t>
            </a:r>
            <a:r>
              <a:rPr lang="en-US" altLang="ko-KR" sz="1200" dirty="0" err="1" smtClean="0"/>
              <a:t>fff</a:t>
            </a:r>
            <a:endParaRPr lang="en-US" altLang="ko-KR" sz="12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451169" y="742260"/>
            <a:ext cx="66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191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87888" y="815204"/>
            <a:ext cx="66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1151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50074" y="-253190"/>
            <a:ext cx="66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960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7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246</Words>
  <Application>Microsoft Office PowerPoint</Application>
  <PresentationFormat>A4 용지(210x297mm)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9</cp:revision>
  <cp:lastPrinted>2019-11-04T15:36:32Z</cp:lastPrinted>
  <dcterms:created xsi:type="dcterms:W3CDTF">2019-11-04T14:42:05Z</dcterms:created>
  <dcterms:modified xsi:type="dcterms:W3CDTF">2020-06-30T01:33:48Z</dcterms:modified>
</cp:coreProperties>
</file>