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3F43-F4E7-40B4-B913-EEBF42B9F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ECOVIDA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455A0-7F87-4CC4-841B-30931F5BF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Jorge Jordán</a:t>
            </a:r>
          </a:p>
          <a:p>
            <a:r>
              <a:rPr lang="es-CO" dirty="0"/>
              <a:t>Gabriel Vásquez</a:t>
            </a:r>
          </a:p>
        </p:txBody>
      </p:sp>
    </p:spTree>
    <p:extLst>
      <p:ext uri="{BB962C8B-B14F-4D97-AF65-F5344CB8AC3E}">
        <p14:creationId xmlns:p14="http://schemas.microsoft.com/office/powerpoint/2010/main" val="93516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1C8A4-E039-4A4B-8F10-370FB65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CO" sz="3100" dirty="0"/>
              <a:t>FLUJOS </a:t>
            </a:r>
            <a:br>
              <a:rPr lang="es-CO" sz="3100" dirty="0"/>
            </a:br>
            <a:r>
              <a:rPr lang="es-CO" sz="3100" dirty="0"/>
              <a:t>DEL SISTEMA</a:t>
            </a:r>
            <a:br>
              <a:rPr lang="es-CO" sz="3100" dirty="0"/>
            </a:br>
            <a:endParaRPr lang="es-CO" sz="31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5B4ADC41-11B8-4CB3-A4B0-DA0BDF5D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75" y="-64293"/>
            <a:ext cx="8348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3DCC2-A556-42D0-BDEA-00A19149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INFRAESTRUCTURA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9895E6A-8466-4552-B788-B623CB8EA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641" y="2692401"/>
            <a:ext cx="7048553" cy="27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B7FDA-8BDF-413B-948B-1DFB9D72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FF41AB0-E2D1-409A-AC1E-70701D496B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7D8CBC0-8F54-4385-9ED5-4FDF92EE31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A1871A0-4FF4-45CB-B580-C90C419BFD3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90EAD4D-5CBA-4E55-A898-B1D5354AF4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536700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F7AF53-E411-4E2D-8F18-68E683A4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1925"/>
            <a:ext cx="10045152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7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B7FDA-8BDF-413B-948B-1DFB9D72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1953A-B6AA-41E3-8DBC-8575E079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300" y="2160589"/>
            <a:ext cx="407970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 err="1"/>
              <a:t>Login</a:t>
            </a:r>
            <a:r>
              <a:rPr lang="es-CO" sz="4000" dirty="0"/>
              <a:t>, usuarios en base de datos de </a:t>
            </a:r>
            <a:r>
              <a:rPr lang="es-CO" sz="4000" dirty="0" err="1"/>
              <a:t>Firebase</a:t>
            </a:r>
            <a:endParaRPr lang="es-CO" sz="4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FF41AB0-E2D1-409A-AC1E-70701D496B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7D8CBC0-8F54-4385-9ED5-4FDF92EE31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E2E6C1B-AEDC-40E1-8A24-84AF7ACCD9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3400" y="406400"/>
            <a:ext cx="34798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B9D5F31E-70AC-4A69-AB0C-4225C9438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355A2CC2-2627-4C0A-9EB3-5DF9FE150D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7998" y="3733800"/>
            <a:ext cx="3787602" cy="378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33B5833-BDDC-430F-B2AF-095A50D8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60" y="1331421"/>
            <a:ext cx="2982740" cy="530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CE4B2-432E-4E14-8488-114EAA15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CO" dirty="0"/>
              <a:t>RESULTADOS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85ABD6D-6878-419E-BD5C-A3D93D5E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0077" y="1215253"/>
            <a:ext cx="2608472" cy="543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79E4C779-5B1F-43A4-BE46-7DF31B4C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499" y="1247832"/>
            <a:ext cx="2594888" cy="543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BB3813-7A8F-4864-BB22-309E65A2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7688" y="1247832"/>
            <a:ext cx="2676401" cy="543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>
            <a:extLst>
              <a:ext uri="{FF2B5EF4-FFF2-40B4-BE49-F238E27FC236}">
                <a16:creationId xmlns:a16="http://schemas.microsoft.com/office/drawing/2014/main" id="{D0D27FF9-CDFE-47CF-B3F8-7C2F4853B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7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769EF-2CFE-4993-ACAB-03166984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CO"/>
              <a:t>RESULTADOS</a:t>
            </a:r>
            <a:endParaRPr lang="es-CO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B159998-5D13-48E9-85F1-6FFAF673E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9333" y="1201259"/>
            <a:ext cx="2583232" cy="527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37411576-4EF0-4C9E-9539-08610E22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3950" y="1104123"/>
            <a:ext cx="2583233" cy="53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9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CA5F0-312C-4B7C-BC38-45353450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80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192727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ECOVIDA</vt:lpstr>
      <vt:lpstr>FLUJOS  DEL SISTEMA </vt:lpstr>
      <vt:lpstr>INFRAESTRUCTURA</vt:lpstr>
      <vt:lpstr>DIAGRAMA DE CLASES</vt:lpstr>
      <vt:lpstr>RESULTADOS</vt:lpstr>
      <vt:lpstr>RESULTADOS</vt:lpstr>
      <vt:lpstr>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ECOVIDA</dc:title>
  <dc:creator>gabriel vasquez</dc:creator>
  <cp:lastModifiedBy>gabriel vasquez</cp:lastModifiedBy>
  <cp:revision>2</cp:revision>
  <dcterms:created xsi:type="dcterms:W3CDTF">2019-11-30T15:17:01Z</dcterms:created>
  <dcterms:modified xsi:type="dcterms:W3CDTF">2019-11-30T17:57:52Z</dcterms:modified>
</cp:coreProperties>
</file>