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 Hominem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By: Jason Jordan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 Hominem</a:t>
            </a:r>
            <a:r>
              <a:rPr lang="en-US" sz="4000" dirty="0"/>
              <a:t>: Latin for "to the man."  refers </a:t>
            </a:r>
            <a:r>
              <a:rPr lang="en-US" sz="4000" dirty="0" smtClean="0"/>
              <a:t>to someone within a argument that goes after a person character, motives or other features instead of the argument at hand.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334000"/>
            <a:ext cx="9143999" cy="1069675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Ad Hominem </a:t>
            </a:r>
            <a:r>
              <a:rPr lang="en-US" dirty="0" smtClean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152400"/>
            <a:ext cx="5638800" cy="46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br>
              <a:rPr lang="en-US" dirty="0" smtClean="0"/>
            </a:br>
            <a:r>
              <a:rPr lang="en-US" dirty="0" smtClean="0"/>
              <a:t>Ad </a:t>
            </a:r>
            <a:r>
              <a:rPr lang="en-US" dirty="0"/>
              <a:t>Hominem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704897"/>
            <a:ext cx="6095999" cy="397435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4812" y="1905000"/>
            <a:ext cx="8991600" cy="762000"/>
          </a:xfrm>
        </p:spPr>
        <p:txBody>
          <a:bodyPr/>
          <a:lstStyle/>
          <a:p>
            <a:r>
              <a:rPr lang="en-US" dirty="0" smtClean="0"/>
              <a:t>For</a:t>
            </a:r>
            <a:r>
              <a:rPr lang="en-US" dirty="0" smtClean="0"/>
              <a:t> this example we see two presidential candidates debating who should be the next president.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45</TotalTime>
  <Words>63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Ad Hominem</vt:lpstr>
      <vt:lpstr>Definition </vt:lpstr>
      <vt:lpstr>PowerPoint Presentation</vt:lpstr>
      <vt:lpstr>My Ad Hominem example</vt:lpstr>
    </vt:vector>
  </TitlesOfParts>
  <Company>NAIT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Hominem</dc:title>
  <dc:creator>Jason M Jordan</dc:creator>
  <cp:lastModifiedBy>Jason M Jordan</cp:lastModifiedBy>
  <cp:revision>3</cp:revision>
  <dcterms:created xsi:type="dcterms:W3CDTF">2019-12-05T21:28:51Z</dcterms:created>
  <dcterms:modified xsi:type="dcterms:W3CDTF">2019-12-05T22:14:07Z</dcterms:modified>
</cp:coreProperties>
</file>