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81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5FCFE-C787-4FAC-9CC5-5B2103D354B0}" type="datetimeFigureOut">
              <a:rPr lang="es-CO" smtClean="0"/>
              <a:t>5/04/2022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3B8B3-5F9F-4FB4-84D2-09531360D07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86110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5FCFE-C787-4FAC-9CC5-5B2103D354B0}" type="datetimeFigureOut">
              <a:rPr lang="es-CO" smtClean="0"/>
              <a:t>5/04/2022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3B8B3-5F9F-4FB4-84D2-09531360D07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52342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5FCFE-C787-4FAC-9CC5-5B2103D354B0}" type="datetimeFigureOut">
              <a:rPr lang="es-CO" smtClean="0"/>
              <a:t>5/04/2022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3B8B3-5F9F-4FB4-84D2-09531360D07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49955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5FCFE-C787-4FAC-9CC5-5B2103D354B0}" type="datetimeFigureOut">
              <a:rPr lang="es-CO" smtClean="0"/>
              <a:t>5/04/2022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3B8B3-5F9F-4FB4-84D2-09531360D07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63778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5FCFE-C787-4FAC-9CC5-5B2103D354B0}" type="datetimeFigureOut">
              <a:rPr lang="es-CO" smtClean="0"/>
              <a:t>5/04/2022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3B8B3-5F9F-4FB4-84D2-09531360D07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71645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5FCFE-C787-4FAC-9CC5-5B2103D354B0}" type="datetimeFigureOut">
              <a:rPr lang="es-CO" smtClean="0"/>
              <a:t>5/04/2022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3B8B3-5F9F-4FB4-84D2-09531360D07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51802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5FCFE-C787-4FAC-9CC5-5B2103D354B0}" type="datetimeFigureOut">
              <a:rPr lang="es-CO" smtClean="0"/>
              <a:t>5/04/2022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3B8B3-5F9F-4FB4-84D2-09531360D07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35958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5FCFE-C787-4FAC-9CC5-5B2103D354B0}" type="datetimeFigureOut">
              <a:rPr lang="es-CO" smtClean="0"/>
              <a:t>5/04/2022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3B8B3-5F9F-4FB4-84D2-09531360D07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00794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5FCFE-C787-4FAC-9CC5-5B2103D354B0}" type="datetimeFigureOut">
              <a:rPr lang="es-CO" smtClean="0"/>
              <a:t>5/04/2022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3B8B3-5F9F-4FB4-84D2-09531360D07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27315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5FCFE-C787-4FAC-9CC5-5B2103D354B0}" type="datetimeFigureOut">
              <a:rPr lang="es-CO" smtClean="0"/>
              <a:t>5/04/2022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3B8B3-5F9F-4FB4-84D2-09531360D07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85195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5FCFE-C787-4FAC-9CC5-5B2103D354B0}" type="datetimeFigureOut">
              <a:rPr lang="es-CO" smtClean="0"/>
              <a:t>5/04/2022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3B8B3-5F9F-4FB4-84D2-09531360D07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06737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E5FCFE-C787-4FAC-9CC5-5B2103D354B0}" type="datetimeFigureOut">
              <a:rPr lang="es-CO" smtClean="0"/>
              <a:t>5/04/2022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C3B8B3-5F9F-4FB4-84D2-09531360D07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65696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Watch Dogs: Legion en PS4, Xbox One, PC, Stadia | Ubisoft (MX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6764" y="-1"/>
            <a:ext cx="121920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59556" y1="43556" x2="61333" y2="38667"/>
                        <a14:foregroundMark x1="57333" y1="48444" x2="62222" y2="51111"/>
                        <a14:foregroundMark x1="34222" y1="87111" x2="30222" y2="98667"/>
                        <a14:foregroundMark x1="4000" y1="4444" x2="6222" y2="41778"/>
                        <a14:foregroundMark x1="5778" y1="73778" x2="24000" y2="92444"/>
                        <a14:foregroundMark x1="93778" y1="67556" x2="80000" y2="90222"/>
                        <a14:foregroundMark x1="93778" y1="5333" x2="97333" y2="26667"/>
                        <a14:backgroundMark x1="62222" y1="53333" x2="58667" y2="50667"/>
                        <a14:backgroundMark x1="58222" y1="50667" x2="59111" y2="52444"/>
                        <a14:backgroundMark x1="29778" y1="92889" x2="32889" y2="85778"/>
                        <a14:backgroundMark x1="55111" y1="19556" x2="55111" y2="24889"/>
                        <a14:backgroundMark x1="36000" y1="19111" x2="39556" y2="18667"/>
                        <a14:backgroundMark x1="36444" y1="21333" x2="39556" y2="21333"/>
                        <a14:backgroundMark x1="36000" y1="24444" x2="40000" y2="2444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694329" y="16907"/>
            <a:ext cx="6841093" cy="6841093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43039" y="1534117"/>
            <a:ext cx="2523638" cy="3205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89362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Alumno</dc:creator>
  <cp:lastModifiedBy>Alumno</cp:lastModifiedBy>
  <cp:revision>1</cp:revision>
  <dcterms:created xsi:type="dcterms:W3CDTF">2022-04-05T22:21:51Z</dcterms:created>
  <dcterms:modified xsi:type="dcterms:W3CDTF">2022-04-05T22:22:16Z</dcterms:modified>
</cp:coreProperties>
</file>