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1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34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9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377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16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8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9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79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3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1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67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FCFE-C787-4FAC-9CC5-5B2103D354B0}" type="datetimeFigureOut">
              <a:rPr lang="es-CO" smtClean="0"/>
              <a:t>20/04/2022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B8B3-5F9F-4FB4-84D2-09531360D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56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2047" y="-1"/>
            <a:ext cx="13218459" cy="6858001"/>
            <a:chOff x="242047" y="-1"/>
            <a:chExt cx="13218459" cy="6858001"/>
          </a:xfrm>
        </p:grpSpPr>
        <p:pic>
          <p:nvPicPr>
            <p:cNvPr id="1028" name="Picture 4" descr="Watch Dogs: Legion en PS4, Xbox One, PC, Stadia | Ubisoft (MX)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810"/>
            <a:stretch/>
          </p:blipFill>
          <p:spPr bwMode="auto">
            <a:xfrm>
              <a:off x="5146764" y="-1"/>
              <a:ext cx="8313742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59556" y1="43556" x2="61333" y2="38667"/>
                          <a14:foregroundMark x1="57333" y1="48444" x2="62222" y2="51111"/>
                          <a14:foregroundMark x1="34222" y1="87111" x2="30222" y2="98667"/>
                          <a14:foregroundMark x1="4000" y1="4444" x2="6222" y2="41778"/>
                          <a14:foregroundMark x1="5778" y1="73778" x2="24000" y2="92444"/>
                          <a14:foregroundMark x1="93778" y1="67556" x2="80000" y2="90222"/>
                          <a14:foregroundMark x1="93778" y1="5333" x2="97333" y2="26667"/>
                          <a14:backgroundMark x1="62222" y1="53333" x2="58667" y2="50667"/>
                          <a14:backgroundMark x1="58222" y1="50667" x2="59111" y2="52444"/>
                          <a14:backgroundMark x1="29778" y1="92889" x2="32889" y2="85778"/>
                          <a14:backgroundMark x1="55111" y1="19556" x2="55111" y2="24889"/>
                          <a14:backgroundMark x1="36000" y1="19111" x2="39556" y2="18667"/>
                          <a14:backgroundMark x1="36444" y1="21333" x2="39556" y2="21333"/>
                          <a14:backgroundMark x1="36000" y1="24444" x2="40000" y2="24444"/>
                        </a14:backgroundRemoval>
                      </a14:imgEffect>
                    </a14:imgLayer>
                  </a14:imgProps>
                </a:ext>
              </a:extLst>
            </a:blip>
            <a:srcRect l="28305"/>
            <a:stretch/>
          </p:blipFill>
          <p:spPr>
            <a:xfrm>
              <a:off x="242047" y="16907"/>
              <a:ext cx="4904717" cy="6841093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3039" y="1534117"/>
              <a:ext cx="2523638" cy="3205298"/>
            </a:xfrm>
            <a:prstGeom prst="rect">
              <a:avLst/>
            </a:prstGeom>
          </p:spPr>
        </p:pic>
      </p:grpSp>
      <p:sp>
        <p:nvSpPr>
          <p:cNvPr id="2" name="Rectángulo 1"/>
          <p:cNvSpPr/>
          <p:nvPr/>
        </p:nvSpPr>
        <p:spPr>
          <a:xfrm>
            <a:off x="215153" y="-107576"/>
            <a:ext cx="13164671" cy="6965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89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3</cp:revision>
  <dcterms:created xsi:type="dcterms:W3CDTF">2022-04-05T22:21:51Z</dcterms:created>
  <dcterms:modified xsi:type="dcterms:W3CDTF">2022-04-20T22:01:35Z</dcterms:modified>
</cp:coreProperties>
</file>