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86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4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11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91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1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31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10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373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18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72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83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2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4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241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37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6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22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8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27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13:26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13:26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13:26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13:26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13:26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err="1" smtClean="0"/>
              <a:t>tags</a:t>
            </a:r>
            <a:r>
              <a:rPr lang="es-ES" sz="6600" dirty="0" smtClean="0"/>
              <a:t> </a:t>
            </a: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bean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2" y="2636912"/>
            <a:ext cx="8163458" cy="13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smtClean="0"/>
              <a:t>date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9" y="2708920"/>
            <a:ext cx="7951191" cy="1090449"/>
          </a:xfrm>
          <a:prstGeom prst="rect">
            <a:avLst/>
          </a:prstGeom>
        </p:spPr>
      </p:pic>
      <p:sp>
        <p:nvSpPr>
          <p:cNvPr id="8" name="Rectang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s-ES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spcBef>
                <a:spcPct val="0"/>
              </a:spcBef>
            </a:pPr>
            <a:r>
              <a:rPr lang="es-E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Etiquetas de 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94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ES" dirty="0" smtClean="0"/>
              <a:t>2. </a:t>
            </a:r>
            <a:r>
              <a:rPr lang="es-ES" sz="4000" dirty="0" smtClean="0"/>
              <a:t>Etiquetas de datos</a:t>
            </a:r>
            <a:br>
              <a:rPr lang="es-ES" sz="4000" dirty="0" smtClean="0"/>
            </a:b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param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92896"/>
            <a:ext cx="6241507" cy="26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property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137264" cy="1800200"/>
          </a:xfrm>
          <a:prstGeom prst="rect">
            <a:avLst/>
          </a:prstGeom>
        </p:spPr>
      </p:pic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24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push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049937" cy="1994520"/>
          </a:xfrm>
          <a:prstGeom prst="rect">
            <a:avLst/>
          </a:prstGeom>
        </p:spPr>
      </p:pic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7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smtClean="0"/>
              <a:t>set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944"/>
            <a:ext cx="7689219" cy="841524"/>
          </a:xfrm>
          <a:prstGeom prst="rect">
            <a:avLst/>
          </a:prstGeom>
        </p:spPr>
      </p:pic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72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text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26555"/>
            <a:ext cx="5976664" cy="3917590"/>
          </a:xfrm>
          <a:prstGeom prst="rect">
            <a:avLst/>
          </a:prstGeom>
        </p:spPr>
      </p:pic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01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url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37515"/>
            <a:ext cx="5400600" cy="3996920"/>
          </a:xfrm>
          <a:prstGeom prst="rect">
            <a:avLst/>
          </a:prstGeom>
        </p:spPr>
      </p:pic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18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/>
              <a:t>IU Etiquetas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18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Formulario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32856"/>
            <a:ext cx="6791325" cy="45339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012160" y="1772816"/>
            <a:ext cx="2484140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genera los elementos </a:t>
            </a:r>
            <a:r>
              <a:rPr lang="es-ES" dirty="0" err="1"/>
              <a:t>javascript</a:t>
            </a:r>
            <a:r>
              <a:rPr lang="es-ES" dirty="0"/>
              <a:t> y hojas de estilo necesarios para la </a:t>
            </a:r>
            <a:r>
              <a:rPr lang="es-ES" dirty="0" smtClean="0"/>
              <a:t>aplicación</a:t>
            </a:r>
            <a:endParaRPr lang="es-ES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1187624" y="2370584"/>
            <a:ext cx="4824536" cy="122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/>
              <a:t>IU Etiquetas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Formulario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Struts etiquetas de interfaz de usuario si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1"/>
            <a:ext cx="6192688" cy="385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1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Concepto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Etiquetas de control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Etiquetas de datos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Etiquetas de formulario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/>
              <a:t>Grupo de IU Etiquetas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Formulario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70584"/>
            <a:ext cx="68199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/>
              <a:t>Grupo de IU Etiquetas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Formulario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Struts etiquetas de interfaz de usuario de gru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636912"/>
            <a:ext cx="593520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ruts seleccionar las etiquetas de interfaz de usu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692595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79232" cy="1540768"/>
          </a:xfrm>
        </p:spPr>
        <p:txBody>
          <a:bodyPr>
            <a:normAutofit/>
          </a:bodyPr>
          <a:lstStyle/>
          <a:p>
            <a:r>
              <a:rPr lang="es-ES" dirty="0" smtClean="0"/>
              <a:t>Etiquetas de selección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Formulario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186775"/>
            <a:ext cx="5691437" cy="53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200" dirty="0" smtClean="0"/>
              <a:t>En </a:t>
            </a:r>
            <a:r>
              <a:rPr lang="es-ES" sz="3200" dirty="0" err="1" smtClean="0"/>
              <a:t>struts</a:t>
            </a:r>
            <a:r>
              <a:rPr lang="es-ES" sz="3200" dirty="0" smtClean="0"/>
              <a:t> 2 disponemos de una serie de etiquetas:</a:t>
            </a:r>
          </a:p>
          <a:p>
            <a:pPr lvl="1"/>
            <a:r>
              <a:rPr lang="es-ES" sz="2800" dirty="0"/>
              <a:t>Etiquetas de </a:t>
            </a:r>
            <a:r>
              <a:rPr lang="es-ES" sz="2800" dirty="0" smtClean="0"/>
              <a:t>control: </a:t>
            </a:r>
            <a:r>
              <a:rPr lang="es-ES" sz="2800" dirty="0"/>
              <a:t>hacen que sea fácil de controlar el flujo de ejecución página.</a:t>
            </a:r>
          </a:p>
          <a:p>
            <a:pPr lvl="1"/>
            <a:r>
              <a:rPr lang="es-ES" sz="2800" dirty="0"/>
              <a:t>Etiquetas de </a:t>
            </a:r>
            <a:r>
              <a:rPr lang="es-ES" sz="2800" dirty="0" smtClean="0"/>
              <a:t>datos: </a:t>
            </a:r>
            <a:r>
              <a:rPr lang="es-ES" sz="2800" dirty="0"/>
              <a:t>se utilizan principalmente para manipular los datos mostrados en una página</a:t>
            </a:r>
          </a:p>
          <a:p>
            <a:pPr lvl="1"/>
            <a:r>
              <a:rPr lang="es-ES" sz="2800" dirty="0"/>
              <a:t>Etiquetas de </a:t>
            </a:r>
            <a:r>
              <a:rPr lang="es-ES" sz="2800" dirty="0" smtClean="0"/>
              <a:t>formulario: </a:t>
            </a:r>
            <a:r>
              <a:rPr lang="es-ES" sz="2800" dirty="0"/>
              <a:t>subconjunto de </a:t>
            </a:r>
            <a:r>
              <a:rPr lang="es-ES" sz="2800" dirty="0" err="1"/>
              <a:t>Struts</a:t>
            </a:r>
            <a:r>
              <a:rPr lang="es-ES" sz="2800" dirty="0"/>
              <a:t> IU Etiquetas. </a:t>
            </a:r>
            <a:r>
              <a:rPr lang="es-ES" sz="2800" dirty="0" smtClean="0"/>
              <a:t>Ayudan </a:t>
            </a:r>
            <a:r>
              <a:rPr lang="es-ES" sz="2800" dirty="0"/>
              <a:t>en la prestación de la interfaz de usuario requerido para las aplicaciones web </a:t>
            </a:r>
            <a:r>
              <a:rPr lang="es-ES" sz="2800" dirty="0" err="1" smtClean="0"/>
              <a:t>Struts</a:t>
            </a:r>
            <a:r>
              <a:rPr lang="es-ES" sz="2800" dirty="0" smtClean="0"/>
              <a:t>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Etiquetas de Control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 </a:t>
            </a:r>
            <a:r>
              <a:rPr lang="es-ES" dirty="0" err="1"/>
              <a:t>if</a:t>
            </a:r>
            <a:r>
              <a:rPr lang="es-ES" dirty="0"/>
              <a:t> and </a:t>
            </a:r>
            <a:r>
              <a:rPr lang="es-ES" dirty="0" err="1" smtClean="0"/>
              <a:t>else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92896"/>
            <a:ext cx="5628162" cy="31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Etiquetas de Control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>
            <a:normAutofit/>
          </a:bodyPr>
          <a:lstStyle/>
          <a:p>
            <a:r>
              <a:rPr lang="es-ES" dirty="0" err="1" smtClean="0"/>
              <a:t>iterator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68960"/>
            <a:ext cx="7316483" cy="17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Etiquetas de Control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merge</a:t>
            </a:r>
            <a:endParaRPr lang="es-ES" dirty="0" smtClean="0"/>
          </a:p>
          <a:p>
            <a:pPr lvl="1"/>
            <a:r>
              <a:rPr lang="es-ES" dirty="0"/>
              <a:t>C</a:t>
            </a:r>
            <a:r>
              <a:rPr lang="es-ES" dirty="0" smtClean="0"/>
              <a:t>ombina dos </a:t>
            </a:r>
            <a:r>
              <a:rPr lang="es-ES" dirty="0"/>
              <a:t>o más listas como parámetros y </a:t>
            </a:r>
            <a:r>
              <a:rPr lang="es-ES" dirty="0" smtClean="0"/>
              <a:t>las fusiona </a:t>
            </a:r>
          </a:p>
          <a:p>
            <a:pPr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00218"/>
            <a:ext cx="607242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Etiquetas de Control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Generator</a:t>
            </a:r>
            <a:endParaRPr lang="es-ES" dirty="0" smtClean="0"/>
          </a:p>
          <a:p>
            <a:pPr lvl="1"/>
            <a:r>
              <a:rPr lang="es-ES" dirty="0" smtClean="0"/>
              <a:t>Genera </a:t>
            </a:r>
            <a:r>
              <a:rPr lang="es-ES" dirty="0"/>
              <a:t>un </a:t>
            </a:r>
            <a:r>
              <a:rPr lang="es-ES" dirty="0" err="1" smtClean="0"/>
              <a:t>iterator</a:t>
            </a:r>
            <a:r>
              <a:rPr lang="es-ES" dirty="0" smtClean="0"/>
              <a:t> </a:t>
            </a:r>
            <a:r>
              <a:rPr lang="es-ES" dirty="0"/>
              <a:t>basado en el atributo val suministrado. </a:t>
            </a:r>
            <a:r>
              <a:rPr lang="es-ES" dirty="0" smtClean="0"/>
              <a:t>La etiqueta </a:t>
            </a:r>
            <a:r>
              <a:rPr lang="es-ES" dirty="0" err="1" smtClean="0"/>
              <a:t>generator</a:t>
            </a:r>
            <a:r>
              <a:rPr lang="es-ES" dirty="0" smtClean="0"/>
              <a:t> recorre el </a:t>
            </a:r>
            <a:r>
              <a:rPr lang="es-ES" dirty="0" err="1" smtClean="0"/>
              <a:t>iterato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87" y="3306642"/>
            <a:ext cx="747901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Etiquetas de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action</a:t>
            </a:r>
            <a:endParaRPr lang="es-ES" dirty="0" smtClean="0"/>
          </a:p>
          <a:p>
            <a:pPr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96" y="2621868"/>
            <a:ext cx="7859850" cy="18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ES" dirty="0" smtClean="0"/>
              <a:t>2. </a:t>
            </a:r>
            <a:r>
              <a:rPr lang="es-ES" sz="4000" dirty="0" smtClean="0"/>
              <a:t>Etiquetas de datos</a:t>
            </a:r>
            <a:br>
              <a:rPr lang="es-ES" sz="4000" dirty="0" smtClean="0"/>
            </a:b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s-ES" dirty="0" err="1" smtClean="0"/>
              <a:t>include</a:t>
            </a:r>
            <a:endParaRPr lang="es-ES" dirty="0" smtClean="0"/>
          </a:p>
          <a:p>
            <a:pPr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04258"/>
            <a:ext cx="4968552" cy="36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311</Words>
  <Application>Microsoft Office PowerPoint</Application>
  <PresentationFormat>Presentación en pantalla (4:3)</PresentationFormat>
  <Paragraphs>109</Paragraphs>
  <Slides>23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Wingdings</vt:lpstr>
      <vt:lpstr>Wingdings 2</vt:lpstr>
      <vt:lpstr>Intermedio</vt:lpstr>
      <vt:lpstr>STRUTS 2  tags </vt:lpstr>
      <vt:lpstr>INDICE DE CONTENIDOS</vt:lpstr>
      <vt:lpstr>1. Concepto</vt:lpstr>
      <vt:lpstr>2. Etiquetas de Control</vt:lpstr>
      <vt:lpstr>2. Etiquetas de Control</vt:lpstr>
      <vt:lpstr>2. Etiquetas de Control</vt:lpstr>
      <vt:lpstr>2. Etiquetas de Control</vt:lpstr>
      <vt:lpstr>2. Etiquetas de datos</vt:lpstr>
      <vt:lpstr>2. Etiquetas de datos </vt:lpstr>
      <vt:lpstr>2. Etiquetas de datos</vt:lpstr>
      <vt:lpstr>Presentación de PowerPoint</vt:lpstr>
      <vt:lpstr>2. Etiquetas de datos </vt:lpstr>
      <vt:lpstr>2. Etiquetas de datos</vt:lpstr>
      <vt:lpstr>2. Etiquetas de datos</vt:lpstr>
      <vt:lpstr>2. Etiquetas de datos</vt:lpstr>
      <vt:lpstr>2. Etiquetas de datos</vt:lpstr>
      <vt:lpstr>2. Etiquetas de datos</vt:lpstr>
      <vt:lpstr>3. Etiquetas de Formulario</vt:lpstr>
      <vt:lpstr>3. Etiquetas de Formulario</vt:lpstr>
      <vt:lpstr>3. Etiquetas de Formulario</vt:lpstr>
      <vt:lpstr>3. Etiquetas de Formulario</vt:lpstr>
      <vt:lpstr>3. Etiquetas de Formulario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2015-05-31T12:16:15Z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