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7"/>
  </p:notesMasterIdLst>
  <p:handoutMasterIdLst>
    <p:handoutMasterId r:id="rId8"/>
  </p:handoutMasterIdLst>
  <p:sldIdLst>
    <p:sldId id="25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01/06/2015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01/06/2015 23:31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01/06/2015 23:31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01/06/2015 23:31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01/06/2015 23:31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01/06/2015 23:31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BBDD/</a:t>
            </a:r>
            <a:r>
              <a:rPr lang="es-ES" sz="6600" dirty="0" err="1" smtClean="0"/>
              <a:t>Hibernate</a:t>
            </a:r>
            <a:r>
              <a:rPr lang="es-ES" sz="6600" dirty="0" smtClean="0"/>
              <a:t> </a:t>
            </a:r>
            <a:endParaRPr lang="es-E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Introducción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Ejemplos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/>
              <a:t>Struts</a:t>
            </a:r>
            <a:r>
              <a:rPr lang="es-ES" dirty="0"/>
              <a:t> es un </a:t>
            </a:r>
            <a:r>
              <a:rPr lang="es-ES" dirty="0" err="1"/>
              <a:t>framework</a:t>
            </a:r>
            <a:r>
              <a:rPr lang="es-ES" dirty="0"/>
              <a:t> MVC </a:t>
            </a:r>
            <a:r>
              <a:rPr lang="es-ES" dirty="0" smtClean="0"/>
              <a:t>que </a:t>
            </a:r>
            <a:r>
              <a:rPr lang="es-ES" dirty="0"/>
              <a:t>proporciona un excelente soporte para la integración JPA / </a:t>
            </a:r>
            <a:r>
              <a:rPr lang="es-ES" dirty="0" err="1"/>
              <a:t>Hibernate</a:t>
            </a:r>
            <a:r>
              <a:rPr lang="es-ES" dirty="0"/>
              <a:t>. </a:t>
            </a:r>
            <a:endParaRPr lang="es-ES" dirty="0" smtClean="0"/>
          </a:p>
          <a:p>
            <a:pPr algn="just"/>
            <a:r>
              <a:rPr lang="es-ES" dirty="0" smtClean="0"/>
              <a:t>Utiliza JDBC para </a:t>
            </a:r>
            <a:r>
              <a:rPr lang="es-ES" dirty="0"/>
              <a:t>acceder a la base de datos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Representa el modelo de datos de nuestra aplicación MVC.</a:t>
            </a:r>
          </a:p>
        </p:txBody>
      </p:sp>
    </p:spTree>
    <p:extLst>
      <p:ext uri="{BB962C8B-B14F-4D97-AF65-F5344CB8AC3E}">
        <p14:creationId xmlns:p14="http://schemas.microsoft.com/office/powerpoint/2010/main" val="298083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Ejemplos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Para realizar el ejemplo de persistencia de datos JDBC, sigue los pasos del documento struts2_BD.pdf</a:t>
            </a:r>
          </a:p>
          <a:p>
            <a:pPr algn="just"/>
            <a:r>
              <a:rPr lang="es-ES" dirty="0"/>
              <a:t>Para realizar el ejemplo de persistencia de </a:t>
            </a:r>
            <a:r>
              <a:rPr lang="es-ES" dirty="0" smtClean="0"/>
              <a:t>datos con </a:t>
            </a:r>
            <a:r>
              <a:rPr lang="es-ES" dirty="0" err="1" smtClean="0"/>
              <a:t>Hibernate</a:t>
            </a:r>
            <a:r>
              <a:rPr lang="es-ES" dirty="0" smtClean="0"/>
              <a:t>, </a:t>
            </a:r>
            <a:r>
              <a:rPr lang="es-ES" dirty="0"/>
              <a:t>sigue los pasos del </a:t>
            </a:r>
            <a:r>
              <a:rPr lang="es-ES"/>
              <a:t>documento </a:t>
            </a:r>
            <a:r>
              <a:rPr lang="es-ES" smtClean="0"/>
              <a:t>struts2_Hibernate.pdf</a:t>
            </a:r>
            <a:endParaRPr lang="es-ES" dirty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47220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73</Words>
  <Application>Microsoft Office PowerPoint</Application>
  <PresentationFormat>Presentación en pantalla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Wingdings 2</vt:lpstr>
      <vt:lpstr>Intermedio</vt:lpstr>
      <vt:lpstr>STRUTS 2  BBDD/Hibernate </vt:lpstr>
      <vt:lpstr>INDICE DE CONTENIDOS</vt:lpstr>
      <vt:lpstr>1. Introducción</vt:lpstr>
      <vt:lpstr>1. Ejemplos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2015-06-01T21:38:35Z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