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Pemrosesan citra buah tomat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Dandy Tegar, Josephine Diva, Julius Rakha</a:t>
            </a:r>
          </a:p>
        </p:txBody>
      </p:sp>
    </p:spTree>
    <p:extLst>
      <p:ext uri="{BB962C8B-B14F-4D97-AF65-F5344CB8AC3E}">
        <p14:creationId xmlns:p14="http://schemas.microsoft.com/office/powerpoint/2010/main" val="3538145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Melakukan ekstraksi ciri dari citra buah tomat sejumlah 18 buah dengan tingkat kematangan yaitu mentah, setengah matang, matang.</a:t>
            </a:r>
          </a:p>
          <a:p>
            <a:r>
              <a:rPr lang="id-ID" dirty="0" smtClean="0"/>
              <a:t>Ciri terdiri dari rata-rata keping, varian keping, kecondongan (skewness) dan kurtosis keping. Tiap citra memiliki tiga buah keping, yaitu red, green, blue. Sehingga didapatkan total 12 ciri untuk tiap citra</a:t>
            </a:r>
          </a:p>
        </p:txBody>
      </p:sp>
    </p:spTree>
    <p:extLst>
      <p:ext uri="{BB962C8B-B14F-4D97-AF65-F5344CB8AC3E}">
        <p14:creationId xmlns:p14="http://schemas.microsoft.com/office/powerpoint/2010/main" val="644261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Langkah kerja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Data citra disimpan di folder yang berbeda untuk masing-masing tingkat kematangannya.</a:t>
            </a:r>
          </a:p>
          <a:p>
            <a:r>
              <a:rPr lang="id-ID" dirty="0" smtClean="0"/>
              <a:t>Mengekstrak ciri untuk 18 buah citra tomat dengan dua program yang berbeda, yaitu dengan segmentasi dan tanpa segmentasi.</a:t>
            </a:r>
          </a:p>
          <a:p>
            <a:r>
              <a:rPr lang="id-ID" dirty="0" smtClean="0"/>
              <a:t>Menggabungkan hasil ekstraksi ciri dari kedua program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41179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Penjelasan Program dengan Segmentasi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id-ID" dirty="0" smtClean="0"/>
              <a:t>Untuk tiap folder kematangan, citra akan diubah menjadi citra biner untuk selanjutnya dilakukan segmentasi.</a:t>
            </a:r>
          </a:p>
          <a:p>
            <a:pPr marL="342900" indent="-342900">
              <a:buAutoNum type="arabicPeriod"/>
            </a:pPr>
            <a:r>
              <a:rPr lang="id-ID" dirty="0" smtClean="0"/>
              <a:t>Citra hasil segmentasi kemudian akan dipecah menjadi citra dengan keping red, green dan blue.</a:t>
            </a:r>
          </a:p>
          <a:p>
            <a:pPr marL="342900" indent="-342900">
              <a:buAutoNum type="arabicPeriod"/>
            </a:pPr>
            <a:r>
              <a:rPr lang="id-ID" dirty="0" smtClean="0"/>
              <a:t>Hitung mean, varian, kecondongan, dan kurtosis untuk tiap kepingnya </a:t>
            </a:r>
          </a:p>
          <a:p>
            <a:pPr marL="342900" indent="-342900">
              <a:buAutoNum type="arabicPeriod"/>
            </a:pPr>
            <a:r>
              <a:rPr lang="id-ID" dirty="0" smtClean="0"/>
              <a:t>Masukkan hasil perhitungan serta kelas dari citra ke matriks zeros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0170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Penjelasan Program dengan Non Segmentasi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id-ID" dirty="0" smtClean="0"/>
              <a:t>Untuk tiap folder kematangan, citra akan langsung dipecah menjadi tiga keping, yaitu red, green dan blue</a:t>
            </a:r>
          </a:p>
          <a:p>
            <a:pPr marL="342900" indent="-342900">
              <a:buAutoNum type="arabicPeriod"/>
            </a:pPr>
            <a:r>
              <a:rPr lang="id-ID" dirty="0" smtClean="0"/>
              <a:t>Hitung mean, varian, kecondongan, dan kurtosis untuk tiap kepingnya </a:t>
            </a:r>
          </a:p>
          <a:p>
            <a:pPr marL="342900" indent="-342900">
              <a:buAutoNum type="arabicPeriod"/>
            </a:pPr>
            <a:r>
              <a:rPr lang="id-ID" dirty="0" smtClean="0"/>
              <a:t>Masukkan hasil perhitungan serta kelas dari citra ke matriks zeros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5971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0374" t="16154" r="3115" b="22402"/>
          <a:stretch/>
        </p:blipFill>
        <p:spPr>
          <a:xfrm>
            <a:off x="321971" y="953035"/>
            <a:ext cx="11410682" cy="455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42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0176" t="18619" r="937" b="21170"/>
          <a:stretch/>
        </p:blipFill>
        <p:spPr>
          <a:xfrm>
            <a:off x="296213" y="1184856"/>
            <a:ext cx="11565229" cy="440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602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38</TotalTime>
  <Words>218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Garamond</vt:lpstr>
      <vt:lpstr>Savon</vt:lpstr>
      <vt:lpstr>Pemrosesan citra buah tomat</vt:lpstr>
      <vt:lpstr>Tujuan</vt:lpstr>
      <vt:lpstr>Langkah kerja</vt:lpstr>
      <vt:lpstr>Penjelasan Program dengan Segmentasi</vt:lpstr>
      <vt:lpstr>Penjelasan Program dengan Non Segmentasi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Pemrosesan citra buah tomat</dc:title>
  <dc:creator>Microsoft account</dc:creator>
  <cp:lastModifiedBy>Microsoft account</cp:lastModifiedBy>
  <cp:revision>4</cp:revision>
  <dcterms:created xsi:type="dcterms:W3CDTF">2022-12-08T16:12:56Z</dcterms:created>
  <dcterms:modified xsi:type="dcterms:W3CDTF">2022-12-08T18:23:25Z</dcterms:modified>
</cp:coreProperties>
</file>