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95873-68EC-4BCC-95FA-5206C2AF7A51}" v="745" dt="2019-04-22T01:58:30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thin Joyson" userId="c672f03f-e3d1-4f5a-ab09-5af0d2b6941a" providerId="ADAL" clId="{4DC95873-68EC-4BCC-95FA-5206C2AF7A51}"/>
    <pc:docChg chg="custSel addSld modSld sldOrd">
      <pc:chgData name="Jithin Joyson" userId="c672f03f-e3d1-4f5a-ab09-5af0d2b6941a" providerId="ADAL" clId="{4DC95873-68EC-4BCC-95FA-5206C2AF7A51}" dt="2019-04-22T01:58:30.436" v="744"/>
      <pc:docMkLst>
        <pc:docMk/>
      </pc:docMkLst>
      <pc:sldChg chg="addSp modSp">
        <pc:chgData name="Jithin Joyson" userId="c672f03f-e3d1-4f5a-ab09-5af0d2b6941a" providerId="ADAL" clId="{4DC95873-68EC-4BCC-95FA-5206C2AF7A51}" dt="2019-04-22T01:36:22.303" v="169" actId="1076"/>
        <pc:sldMkLst>
          <pc:docMk/>
          <pc:sldMk cId="2217787313" sldId="259"/>
        </pc:sldMkLst>
        <pc:picChg chg="mod">
          <ac:chgData name="Jithin Joyson" userId="c672f03f-e3d1-4f5a-ab09-5af0d2b6941a" providerId="ADAL" clId="{4DC95873-68EC-4BCC-95FA-5206C2AF7A51}" dt="2019-04-22T01:36:21.006" v="168" actId="1076"/>
          <ac:picMkLst>
            <pc:docMk/>
            <pc:sldMk cId="2217787313" sldId="259"/>
            <ac:picMk id="4" creationId="{FE178FC2-C241-4C0A-9000-D37CD94DCC2F}"/>
          </ac:picMkLst>
        </pc:picChg>
        <pc:picChg chg="add mod modCrop">
          <ac:chgData name="Jithin Joyson" userId="c672f03f-e3d1-4f5a-ab09-5af0d2b6941a" providerId="ADAL" clId="{4DC95873-68EC-4BCC-95FA-5206C2AF7A51}" dt="2019-04-22T01:36:22.303" v="169" actId="1076"/>
          <ac:picMkLst>
            <pc:docMk/>
            <pc:sldMk cId="2217787313" sldId="259"/>
            <ac:picMk id="6" creationId="{FAD7703A-EBA5-473B-A758-0D7FCF83DF6A}"/>
          </ac:picMkLst>
        </pc:picChg>
      </pc:sldChg>
      <pc:sldChg chg="addSp modSp add">
        <pc:chgData name="Jithin Joyson" userId="c672f03f-e3d1-4f5a-ab09-5af0d2b6941a" providerId="ADAL" clId="{4DC95873-68EC-4BCC-95FA-5206C2AF7A51}" dt="2019-04-22T01:40:20.376" v="184" actId="1076"/>
        <pc:sldMkLst>
          <pc:docMk/>
          <pc:sldMk cId="945553528" sldId="260"/>
        </pc:sldMkLst>
        <pc:spChg chg="mod">
          <ac:chgData name="Jithin Joyson" userId="c672f03f-e3d1-4f5a-ab09-5af0d2b6941a" providerId="ADAL" clId="{4DC95873-68EC-4BCC-95FA-5206C2AF7A51}" dt="2019-04-22T01:25:32.962" v="19" actId="20577"/>
          <ac:spMkLst>
            <pc:docMk/>
            <pc:sldMk cId="945553528" sldId="260"/>
            <ac:spMk id="2" creationId="{4191F9DD-FB89-4643-8F16-B2302938FB8D}"/>
          </ac:spMkLst>
        </pc:spChg>
        <pc:spChg chg="mod">
          <ac:chgData name="Jithin Joyson" userId="c672f03f-e3d1-4f5a-ab09-5af0d2b6941a" providerId="ADAL" clId="{4DC95873-68EC-4BCC-95FA-5206C2AF7A51}" dt="2019-04-22T01:36:36.077" v="179" actId="20577"/>
          <ac:spMkLst>
            <pc:docMk/>
            <pc:sldMk cId="945553528" sldId="260"/>
            <ac:spMk id="3" creationId="{7C733606-5675-45F8-B30B-7EC959489B52}"/>
          </ac:spMkLst>
        </pc:spChg>
        <pc:picChg chg="add mod">
          <ac:chgData name="Jithin Joyson" userId="c672f03f-e3d1-4f5a-ab09-5af0d2b6941a" providerId="ADAL" clId="{4DC95873-68EC-4BCC-95FA-5206C2AF7A51}" dt="2019-04-22T01:40:20.376" v="184" actId="1076"/>
          <ac:picMkLst>
            <pc:docMk/>
            <pc:sldMk cId="945553528" sldId="260"/>
            <ac:picMk id="4" creationId="{52E45050-0BBB-41C1-AED2-124E1936719E}"/>
          </ac:picMkLst>
        </pc:picChg>
      </pc:sldChg>
      <pc:sldChg chg="modSp add">
        <pc:chgData name="Jithin Joyson" userId="c672f03f-e3d1-4f5a-ab09-5af0d2b6941a" providerId="ADAL" clId="{4DC95873-68EC-4BCC-95FA-5206C2AF7A51}" dt="2019-04-22T01:52:00.772" v="572" actId="20577"/>
        <pc:sldMkLst>
          <pc:docMk/>
          <pc:sldMk cId="4022695640" sldId="261"/>
        </pc:sldMkLst>
        <pc:spChg chg="mod">
          <ac:chgData name="Jithin Joyson" userId="c672f03f-e3d1-4f5a-ab09-5af0d2b6941a" providerId="ADAL" clId="{4DC95873-68EC-4BCC-95FA-5206C2AF7A51}" dt="2019-04-22T01:40:47.922" v="186"/>
          <ac:spMkLst>
            <pc:docMk/>
            <pc:sldMk cId="4022695640" sldId="261"/>
            <ac:spMk id="2" creationId="{EFB3D329-0ED4-4C3C-A9B8-0FCC284BE605}"/>
          </ac:spMkLst>
        </pc:spChg>
        <pc:spChg chg="mod">
          <ac:chgData name="Jithin Joyson" userId="c672f03f-e3d1-4f5a-ab09-5af0d2b6941a" providerId="ADAL" clId="{4DC95873-68EC-4BCC-95FA-5206C2AF7A51}" dt="2019-04-22T01:52:00.772" v="572" actId="20577"/>
          <ac:spMkLst>
            <pc:docMk/>
            <pc:sldMk cId="4022695640" sldId="261"/>
            <ac:spMk id="3" creationId="{F6A729C8-5430-438B-A107-C32E1BC0FE77}"/>
          </ac:spMkLst>
        </pc:spChg>
      </pc:sldChg>
      <pc:sldChg chg="addSp delSp modSp add ord">
        <pc:chgData name="Jithin Joyson" userId="c672f03f-e3d1-4f5a-ab09-5af0d2b6941a" providerId="ADAL" clId="{4DC95873-68EC-4BCC-95FA-5206C2AF7A51}" dt="2019-04-22T01:51:56.229" v="571"/>
        <pc:sldMkLst>
          <pc:docMk/>
          <pc:sldMk cId="3820891530" sldId="262"/>
        </pc:sldMkLst>
        <pc:spChg chg="mod">
          <ac:chgData name="Jithin Joyson" userId="c672f03f-e3d1-4f5a-ab09-5af0d2b6941a" providerId="ADAL" clId="{4DC95873-68EC-4BCC-95FA-5206C2AF7A51}" dt="2019-04-22T01:43:49.086" v="349" actId="20577"/>
          <ac:spMkLst>
            <pc:docMk/>
            <pc:sldMk cId="3820891530" sldId="262"/>
            <ac:spMk id="2" creationId="{AF463D0B-D6BE-4AEE-84EE-6054611E56E1}"/>
          </ac:spMkLst>
        </pc:spChg>
        <pc:spChg chg="mod">
          <ac:chgData name="Jithin Joyson" userId="c672f03f-e3d1-4f5a-ab09-5af0d2b6941a" providerId="ADAL" clId="{4DC95873-68EC-4BCC-95FA-5206C2AF7A51}" dt="2019-04-22T01:46:24.185" v="450" actId="20577"/>
          <ac:spMkLst>
            <pc:docMk/>
            <pc:sldMk cId="3820891530" sldId="262"/>
            <ac:spMk id="3" creationId="{71EAE14C-75FE-481E-846C-69F4A80EAF20}"/>
          </ac:spMkLst>
        </pc:spChg>
        <pc:spChg chg="add mod">
          <ac:chgData name="Jithin Joyson" userId="c672f03f-e3d1-4f5a-ab09-5af0d2b6941a" providerId="ADAL" clId="{4DC95873-68EC-4BCC-95FA-5206C2AF7A51}" dt="2019-04-22T01:46:28.309" v="451" actId="1076"/>
          <ac:spMkLst>
            <pc:docMk/>
            <pc:sldMk cId="3820891530" sldId="262"/>
            <ac:spMk id="4" creationId="{61D50252-87D9-4B8C-8CC7-20D80CDE1748}"/>
          </ac:spMkLst>
        </pc:spChg>
        <pc:spChg chg="add del mod">
          <ac:chgData name="Jithin Joyson" userId="c672f03f-e3d1-4f5a-ab09-5af0d2b6941a" providerId="ADAL" clId="{4DC95873-68EC-4BCC-95FA-5206C2AF7A51}" dt="2019-04-22T01:49:19.940" v="507" actId="478"/>
          <ac:spMkLst>
            <pc:docMk/>
            <pc:sldMk cId="3820891530" sldId="262"/>
            <ac:spMk id="7" creationId="{E9CB99D6-3F55-41BB-99C0-D92BEACE6AD3}"/>
          </ac:spMkLst>
        </pc:spChg>
        <pc:picChg chg="add mod">
          <ac:chgData name="Jithin Joyson" userId="c672f03f-e3d1-4f5a-ab09-5af0d2b6941a" providerId="ADAL" clId="{4DC95873-68EC-4BCC-95FA-5206C2AF7A51}" dt="2019-04-22T01:47:17.232" v="470" actId="1076"/>
          <ac:picMkLst>
            <pc:docMk/>
            <pc:sldMk cId="3820891530" sldId="262"/>
            <ac:picMk id="5" creationId="{F3B5927A-11B7-49C6-9631-2C0BEF75F653}"/>
          </ac:picMkLst>
        </pc:picChg>
        <pc:picChg chg="add del mod">
          <ac:chgData name="Jithin Joyson" userId="c672f03f-e3d1-4f5a-ab09-5af0d2b6941a" providerId="ADAL" clId="{4DC95873-68EC-4BCC-95FA-5206C2AF7A51}" dt="2019-04-22T01:50:40.193" v="508" actId="478"/>
          <ac:picMkLst>
            <pc:docMk/>
            <pc:sldMk cId="3820891530" sldId="262"/>
            <ac:picMk id="6" creationId="{2166EA3F-177B-43DC-9979-19B5BCB1BACE}"/>
          </ac:picMkLst>
        </pc:picChg>
        <pc:picChg chg="add mod">
          <ac:chgData name="Jithin Joyson" userId="c672f03f-e3d1-4f5a-ab09-5af0d2b6941a" providerId="ADAL" clId="{4DC95873-68EC-4BCC-95FA-5206C2AF7A51}" dt="2019-04-22T01:50:54.642" v="513" actId="1076"/>
          <ac:picMkLst>
            <pc:docMk/>
            <pc:sldMk cId="3820891530" sldId="262"/>
            <ac:picMk id="8" creationId="{7F2FEC08-405C-451A-9F40-715E72CF9CC2}"/>
          </ac:picMkLst>
        </pc:picChg>
      </pc:sldChg>
      <pc:sldChg chg="modSp add">
        <pc:chgData name="Jithin Joyson" userId="c672f03f-e3d1-4f5a-ab09-5af0d2b6941a" providerId="ADAL" clId="{4DC95873-68EC-4BCC-95FA-5206C2AF7A51}" dt="2019-04-22T01:52:14.847" v="583" actId="20577"/>
        <pc:sldMkLst>
          <pc:docMk/>
          <pc:sldMk cId="719404162" sldId="263"/>
        </pc:sldMkLst>
        <pc:spChg chg="mod">
          <ac:chgData name="Jithin Joyson" userId="c672f03f-e3d1-4f5a-ab09-5af0d2b6941a" providerId="ADAL" clId="{4DC95873-68EC-4BCC-95FA-5206C2AF7A51}" dt="2019-04-22T01:48:19.849" v="477"/>
          <ac:spMkLst>
            <pc:docMk/>
            <pc:sldMk cId="719404162" sldId="263"/>
            <ac:spMk id="2" creationId="{3FABC02A-BF21-4541-B555-EA0A54CA0737}"/>
          </ac:spMkLst>
        </pc:spChg>
        <pc:spChg chg="mod">
          <ac:chgData name="Jithin Joyson" userId="c672f03f-e3d1-4f5a-ab09-5af0d2b6941a" providerId="ADAL" clId="{4DC95873-68EC-4BCC-95FA-5206C2AF7A51}" dt="2019-04-22T01:52:14.847" v="583" actId="20577"/>
          <ac:spMkLst>
            <pc:docMk/>
            <pc:sldMk cId="719404162" sldId="263"/>
            <ac:spMk id="3" creationId="{0F704AEC-74C9-42E5-AE5B-9D130AB37158}"/>
          </ac:spMkLst>
        </pc:spChg>
      </pc:sldChg>
      <pc:sldChg chg="addSp modSp add ord">
        <pc:chgData name="Jithin Joyson" userId="c672f03f-e3d1-4f5a-ab09-5af0d2b6941a" providerId="ADAL" clId="{4DC95873-68EC-4BCC-95FA-5206C2AF7A51}" dt="2019-04-22T01:58:30.436" v="744"/>
        <pc:sldMkLst>
          <pc:docMk/>
          <pc:sldMk cId="3706141316" sldId="264"/>
        </pc:sldMkLst>
        <pc:spChg chg="mod">
          <ac:chgData name="Jithin Joyson" userId="c672f03f-e3d1-4f5a-ab09-5af0d2b6941a" providerId="ADAL" clId="{4DC95873-68EC-4BCC-95FA-5206C2AF7A51}" dt="2019-04-22T01:52:27.334" v="585"/>
          <ac:spMkLst>
            <pc:docMk/>
            <pc:sldMk cId="3706141316" sldId="264"/>
            <ac:spMk id="2" creationId="{30305E92-BDA2-4ECF-9FF7-B12EC56C5061}"/>
          </ac:spMkLst>
        </pc:spChg>
        <pc:spChg chg="mod">
          <ac:chgData name="Jithin Joyson" userId="c672f03f-e3d1-4f5a-ab09-5af0d2b6941a" providerId="ADAL" clId="{4DC95873-68EC-4BCC-95FA-5206C2AF7A51}" dt="2019-04-22T01:57:02.480" v="717" actId="20577"/>
          <ac:spMkLst>
            <pc:docMk/>
            <pc:sldMk cId="3706141316" sldId="264"/>
            <ac:spMk id="3" creationId="{20AE7EC9-0E84-4300-AC22-26455AA3AEE2}"/>
          </ac:spMkLst>
        </pc:spChg>
        <pc:graphicFrameChg chg="add mod modGraphic">
          <ac:chgData name="Jithin Joyson" userId="c672f03f-e3d1-4f5a-ab09-5af0d2b6941a" providerId="ADAL" clId="{4DC95873-68EC-4BCC-95FA-5206C2AF7A51}" dt="2019-04-22T01:57:12.369" v="718" actId="1076"/>
          <ac:graphicFrameMkLst>
            <pc:docMk/>
            <pc:sldMk cId="3706141316" sldId="264"/>
            <ac:graphicFrameMk id="4" creationId="{1360C31F-30FD-4918-8DFB-B807EB3B62B1}"/>
          </ac:graphicFrameMkLst>
        </pc:graphicFrameChg>
      </pc:sldChg>
      <pc:sldChg chg="modSp add">
        <pc:chgData name="Jithin Joyson" userId="c672f03f-e3d1-4f5a-ab09-5af0d2b6941a" providerId="ADAL" clId="{4DC95873-68EC-4BCC-95FA-5206C2AF7A51}" dt="2019-04-22T01:58:02.694" v="743" actId="20577"/>
        <pc:sldMkLst>
          <pc:docMk/>
          <pc:sldMk cId="2554280978" sldId="265"/>
        </pc:sldMkLst>
        <pc:spChg chg="mod">
          <ac:chgData name="Jithin Joyson" userId="c672f03f-e3d1-4f5a-ab09-5af0d2b6941a" providerId="ADAL" clId="{4DC95873-68EC-4BCC-95FA-5206C2AF7A51}" dt="2019-04-22T01:57:56.593" v="727" actId="20577"/>
          <ac:spMkLst>
            <pc:docMk/>
            <pc:sldMk cId="2554280978" sldId="265"/>
            <ac:spMk id="2" creationId="{C3A83105-21D6-41C5-A665-3EE6A8F475A4}"/>
          </ac:spMkLst>
        </pc:spChg>
        <pc:spChg chg="mod">
          <ac:chgData name="Jithin Joyson" userId="c672f03f-e3d1-4f5a-ab09-5af0d2b6941a" providerId="ADAL" clId="{4DC95873-68EC-4BCC-95FA-5206C2AF7A51}" dt="2019-04-22T01:58:02.694" v="743" actId="20577"/>
          <ac:spMkLst>
            <pc:docMk/>
            <pc:sldMk cId="2554280978" sldId="265"/>
            <ac:spMk id="3" creationId="{362B42B2-09D7-45A5-9BF2-806CCDE934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B4B7-B7F7-4692-BD36-33DCD0EEB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D320E-5022-4EC5-92CE-3C15C19F5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Jithin Joyson</a:t>
            </a:r>
          </a:p>
        </p:txBody>
      </p:sp>
    </p:spTree>
    <p:extLst>
      <p:ext uri="{BB962C8B-B14F-4D97-AF65-F5344CB8AC3E}">
        <p14:creationId xmlns:p14="http://schemas.microsoft.com/office/powerpoint/2010/main" val="26374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3105-21D6-41C5-A665-3EE6A8F4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42B2-09D7-45A5-9BF2-806CCDE9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55428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412C-90E9-4DAF-9D6E-4BC6770F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5DF3-7685-4FDA-9BCE-31E831AB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Recommendation</a:t>
            </a:r>
          </a:p>
          <a:p>
            <a:r>
              <a:rPr lang="en-US" dirty="0"/>
              <a:t>Featurization</a:t>
            </a:r>
          </a:p>
          <a:p>
            <a:r>
              <a:rPr lang="en-US" dirty="0"/>
              <a:t>Different Classifiers</a:t>
            </a:r>
          </a:p>
          <a:p>
            <a:r>
              <a:rPr lang="en-US" dirty="0"/>
              <a:t>Interaction/ Evaluation</a:t>
            </a:r>
          </a:p>
          <a:p>
            <a:r>
              <a:rPr lang="en-US" dirty="0"/>
              <a:t>Transparency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CEEA-614F-4B3E-992F-3A67CEC2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6C35-3205-4DE7-904A-A2D9D402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 Problem</a:t>
            </a:r>
          </a:p>
          <a:p>
            <a:r>
              <a:rPr lang="en-US" dirty="0"/>
              <a:t>Good Datasets</a:t>
            </a:r>
          </a:p>
        </p:txBody>
      </p:sp>
    </p:spTree>
    <p:extLst>
      <p:ext uri="{BB962C8B-B14F-4D97-AF65-F5344CB8AC3E}">
        <p14:creationId xmlns:p14="http://schemas.microsoft.com/office/powerpoint/2010/main" val="213830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FC05-0E8E-4358-B4FD-0241A097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B219-FBF2-477A-AD7F-F577A8B5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Movie Lens (Latest)</a:t>
            </a:r>
          </a:p>
          <a:p>
            <a:pPr lvl="2"/>
            <a:r>
              <a:rPr lang="en-US" dirty="0"/>
              <a:t>Movie</a:t>
            </a:r>
          </a:p>
          <a:p>
            <a:pPr lvl="2"/>
            <a:r>
              <a:rPr lang="en-US" dirty="0"/>
              <a:t>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78FC2-C241-4C0A-9000-D37CD94D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88" y="4071652"/>
            <a:ext cx="531495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4C3B6-14DC-4BE1-918C-729E03C1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1862632"/>
            <a:ext cx="4791028" cy="205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7703A-EBA5-473B-A758-0D7FCF83D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95"/>
          <a:stretch/>
        </p:blipFill>
        <p:spPr>
          <a:xfrm>
            <a:off x="1752238" y="4071651"/>
            <a:ext cx="302895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8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F9DD-FB89-4643-8F16-B2302938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3606-5675-45F8-B30B-7EC95948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Genre</a:t>
            </a:r>
          </a:p>
          <a:p>
            <a:r>
              <a:rPr lang="en-US" dirty="0"/>
              <a:t>Actors?</a:t>
            </a:r>
          </a:p>
          <a:p>
            <a:pPr lvl="1"/>
            <a:r>
              <a:rPr lang="en-US" dirty="0"/>
              <a:t>Dataset limitations</a:t>
            </a:r>
          </a:p>
          <a:p>
            <a:pPr lvl="1"/>
            <a:r>
              <a:rPr lang="en-US" dirty="0"/>
              <a:t>What about not important ones?</a:t>
            </a:r>
          </a:p>
          <a:p>
            <a:r>
              <a:rPr lang="en-US" dirty="0"/>
              <a:t>Tags</a:t>
            </a:r>
          </a:p>
          <a:p>
            <a:pPr lvl="1"/>
            <a:r>
              <a:rPr lang="en-US" dirty="0"/>
              <a:t>Normalizations</a:t>
            </a:r>
          </a:p>
          <a:p>
            <a:r>
              <a:rPr lang="en-US" dirty="0"/>
              <a:t>Occurrence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45050-0BBB-41C1-AED2-124E1936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43" y="2476870"/>
            <a:ext cx="6281859" cy="209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D329-0ED4-4C3C-A9B8-0FCC284B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729C8-5430-438B-A107-C32E1BC0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Naïve Bayes</a:t>
            </a:r>
          </a:p>
          <a:p>
            <a:r>
              <a:rPr lang="en-US" dirty="0"/>
              <a:t>Target Class Spread</a:t>
            </a:r>
          </a:p>
          <a:p>
            <a:r>
              <a:rPr lang="en-US" dirty="0"/>
              <a:t>Active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C02A-BF21-4541-B555-EA0A54CA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4AEC-74C9-42E5-AE5B-9D130AB3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Lens!</a:t>
            </a:r>
          </a:p>
          <a:p>
            <a:pPr lvl="1"/>
            <a:r>
              <a:rPr lang="en-US" dirty="0"/>
              <a:t>User = 138483</a:t>
            </a:r>
          </a:p>
          <a:p>
            <a:pPr lvl="1"/>
            <a:r>
              <a:rPr lang="en-US" dirty="0"/>
              <a:t>Threshold = 4</a:t>
            </a:r>
          </a:p>
          <a:p>
            <a:r>
              <a:rPr lang="en-US" dirty="0"/>
              <a:t>Ratings/ Threshold</a:t>
            </a:r>
          </a:p>
          <a:p>
            <a:r>
              <a:rPr lang="en-US" dirty="0"/>
              <a:t>User Input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0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3D0B-D6BE-4AEE-84EE-6054611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E14C-75FE-481E-846C-69F4A80E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353"/>
            <a:ext cx="4644421" cy="385949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50252-87D9-4B8C-8CC7-20D80CDE1748}"/>
              </a:ext>
            </a:extLst>
          </p:cNvPr>
          <p:cNvSpPr txBox="1">
            <a:spLocks/>
          </p:cNvSpPr>
          <p:nvPr/>
        </p:nvSpPr>
        <p:spPr>
          <a:xfrm>
            <a:off x="6253216" y="2006353"/>
            <a:ext cx="46444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Naïve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5927A-11B7-49C6-9631-2C0BEF75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53" y="2516966"/>
            <a:ext cx="4025746" cy="3220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FEC08-405C-451A-9F40-715E72CF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916" y="2516966"/>
            <a:ext cx="4025746" cy="32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E92-BDA2-4ECF-9FF7-B12EC56C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7EC9-0E84-4300-AC22-26455AA3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Based</a:t>
            </a:r>
          </a:p>
          <a:p>
            <a:pPr lvl="1"/>
            <a:r>
              <a:rPr lang="en-US" dirty="0"/>
              <a:t>Cosine Similarity</a:t>
            </a:r>
          </a:p>
          <a:p>
            <a:r>
              <a:rPr lang="en-US" dirty="0"/>
              <a:t>Collaborated Filtering</a:t>
            </a:r>
          </a:p>
          <a:p>
            <a:pPr lvl="1"/>
            <a:r>
              <a:rPr lang="en-US" dirty="0"/>
              <a:t>Pearson Similarity</a:t>
            </a:r>
          </a:p>
          <a:p>
            <a:r>
              <a:rPr lang="en-US" dirty="0"/>
              <a:t>Interaction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60C31F-30FD-4918-8DFB-B807EB3B6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23755"/>
              </p:ext>
            </p:extLst>
          </p:nvPr>
        </p:nvGraphicFramePr>
        <p:xfrm>
          <a:off x="5156134" y="3471630"/>
          <a:ext cx="5898720" cy="199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120">
                  <a:extLst>
                    <a:ext uri="{9D8B030D-6E8A-4147-A177-3AD203B41FA5}">
                      <a16:colId xmlns:a16="http://schemas.microsoft.com/office/drawing/2014/main" val="2484717819"/>
                    </a:ext>
                  </a:extLst>
                </a:gridCol>
                <a:gridCol w="983120">
                  <a:extLst>
                    <a:ext uri="{9D8B030D-6E8A-4147-A177-3AD203B41FA5}">
                      <a16:colId xmlns:a16="http://schemas.microsoft.com/office/drawing/2014/main" val="4147467382"/>
                    </a:ext>
                  </a:extLst>
                </a:gridCol>
                <a:gridCol w="983120">
                  <a:extLst>
                    <a:ext uri="{9D8B030D-6E8A-4147-A177-3AD203B41FA5}">
                      <a16:colId xmlns:a16="http://schemas.microsoft.com/office/drawing/2014/main" val="3859649679"/>
                    </a:ext>
                  </a:extLst>
                </a:gridCol>
                <a:gridCol w="983120">
                  <a:extLst>
                    <a:ext uri="{9D8B030D-6E8A-4147-A177-3AD203B41FA5}">
                      <a16:colId xmlns:a16="http://schemas.microsoft.com/office/drawing/2014/main" val="2709909861"/>
                    </a:ext>
                  </a:extLst>
                </a:gridCol>
                <a:gridCol w="983120">
                  <a:extLst>
                    <a:ext uri="{9D8B030D-6E8A-4147-A177-3AD203B41FA5}">
                      <a16:colId xmlns:a16="http://schemas.microsoft.com/office/drawing/2014/main" val="886468175"/>
                    </a:ext>
                  </a:extLst>
                </a:gridCol>
                <a:gridCol w="983120">
                  <a:extLst>
                    <a:ext uri="{9D8B030D-6E8A-4147-A177-3AD203B41FA5}">
                      <a16:colId xmlns:a16="http://schemas.microsoft.com/office/drawing/2014/main" val="800393414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37343"/>
                  </a:ext>
                </a:extLst>
              </a:tr>
              <a:tr h="398943">
                <a:tc>
                  <a:txBody>
                    <a:bodyPr/>
                    <a:lstStyle/>
                    <a:p>
                      <a:r>
                        <a:rPr lang="en-US" dirty="0"/>
                        <a:t>Movie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56763"/>
                  </a:ext>
                </a:extLst>
              </a:tr>
              <a:tr h="39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28924"/>
                  </a:ext>
                </a:extLst>
              </a:tr>
              <a:tr h="39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01806"/>
                  </a:ext>
                </a:extLst>
              </a:tr>
              <a:tr h="398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8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413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118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Movie Recommendation System</vt:lpstr>
      <vt:lpstr>Problem</vt:lpstr>
      <vt:lpstr>Motivation</vt:lpstr>
      <vt:lpstr>Data</vt:lpstr>
      <vt:lpstr>Data - Features</vt:lpstr>
      <vt:lpstr>Methodology</vt:lpstr>
      <vt:lpstr>Interaction</vt:lpstr>
      <vt:lpstr>Active Learning</vt:lpstr>
      <vt:lpstr>Evaluation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Jithin Joyson</dc:creator>
  <cp:lastModifiedBy>Jithin Joyson</cp:lastModifiedBy>
  <cp:revision>2</cp:revision>
  <dcterms:created xsi:type="dcterms:W3CDTF">2019-04-22T01:10:52Z</dcterms:created>
  <dcterms:modified xsi:type="dcterms:W3CDTF">2019-04-22T01:58:39Z</dcterms:modified>
</cp:coreProperties>
</file>