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10f7ca81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10f7ca81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10f7ca81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10f7ca81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148a842e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148a842e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10f7ca81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10f7ca81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10f7ca81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10f7ca81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16d8a67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16d8a67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128057b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128057b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128057b8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128057b8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122cc8e04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122cc8e04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10f7ca81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10f7ca81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10f7ca81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10f7ca81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10f7ca81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10f7ca81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155365a4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155365a4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10f7ca81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10f7ca81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hyperlink" Target="http://wavefunction.fieldofscience.com/2017/08/the-bomb-ended-world-war-2-and-other.html" TargetMode="External"/><Relationship Id="rId5" Type="http://schemas.openxmlformats.org/officeDocument/2006/relationships/hyperlink" Target="https://www.history.com/topics/world-war-ii/bombing-of-hiroshima-and-nagasaki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Cancer Deaths Among Hiroshima and Nagasaki A-bomb Survivors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 Paaske, Lily Karim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UC Davis BIS 15L W2020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25" y="467975"/>
            <a:ext cx="4207550" cy="420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5573450" y="2132850"/>
            <a:ext cx="24432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-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The number of deaths increases as time goes on until 1976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88" y="431788"/>
            <a:ext cx="4279925" cy="427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/>
        </p:nvSpPr>
        <p:spPr>
          <a:xfrm>
            <a:off x="5170100" y="1049975"/>
            <a:ext cx="2950500" cy="18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-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Slightly more female deaths than male (consistent in both cites)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-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Interesting finding due to the equal numbers of female and male data collected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431788"/>
            <a:ext cx="4279925" cy="427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 txBox="1"/>
          <p:nvPr/>
        </p:nvSpPr>
        <p:spPr>
          <a:xfrm>
            <a:off x="5116925" y="871375"/>
            <a:ext cx="3256200" cy="11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-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Male deaths fluctuated more than female but decreased sooner and more significantly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-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Female deaths higher than male and increased each year until 1976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714" y="485138"/>
            <a:ext cx="4157261" cy="4173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700" y="493125"/>
            <a:ext cx="4157250" cy="41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838" y="477088"/>
            <a:ext cx="4248847" cy="418931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 txBox="1"/>
          <p:nvPr/>
        </p:nvSpPr>
        <p:spPr>
          <a:xfrm>
            <a:off x="5264825" y="2040300"/>
            <a:ext cx="29061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-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deaths among older females goes down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-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deaths among younger females goes up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Several trends found: some expected and some unexpected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Data from the 1950’s - 1980’s is still </a:t>
            </a:r>
            <a:r>
              <a:rPr lang="en">
                <a:solidFill>
                  <a:srgbClr val="FFFFFF"/>
                </a:solidFill>
              </a:rPr>
              <a:t>accessible</a:t>
            </a:r>
            <a:r>
              <a:rPr lang="en">
                <a:solidFill>
                  <a:srgbClr val="FFFFFF"/>
                </a:solidFill>
              </a:rPr>
              <a:t> (with some difficulties)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Trends suggest that cancer deaths started to decrease in 1976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">
                <a:solidFill>
                  <a:srgbClr val="FFFFFF"/>
                </a:solidFill>
              </a:rPr>
              <a:t>Further research suggests children of survivors have no health effects 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1550" y="3258800"/>
            <a:ext cx="6330651" cy="16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756350" y="259001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Hiroshima and Nagasaki: A Brief History</a:t>
            </a:r>
            <a:endParaRPr sz="30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31125" y="1051600"/>
            <a:ext cx="61227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-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World War II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-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August 6, 1945 world’s first atomic bomb was dropped on Hiroshima, Japan by the United States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-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Initial blast killed 80,000 people, radiation killed thousands more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-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August 9, 1945 second A-bomb was dropped on Nagasaki, Japan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-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40,000 killed in initial blast with many more dying of radiation 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96375" y="3074600"/>
            <a:ext cx="5944500" cy="15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-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Less talked about: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-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The long term effects of the bomb and its radiation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swald"/>
              <a:buChar char="-"/>
            </a:pPr>
            <a:r>
              <a:rPr lang="en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What were the indirect casualties? Who did they affect? How long did the effects take?  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3763" y="883150"/>
            <a:ext cx="2581275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3609875" y="4614800"/>
            <a:ext cx="54315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Image: </a:t>
            </a:r>
            <a:r>
              <a:rPr lang="en" sz="9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http://wavefunction.fieldofscience.com/2017/08/the-bomb-ended-world-war-2-and-other.html</a:t>
            </a:r>
            <a:endParaRPr sz="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3503550" y="4336175"/>
            <a:ext cx="6042900" cy="5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Content: </a:t>
            </a:r>
            <a:r>
              <a:rPr lang="en" sz="1100" u="sng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https://www.history.com/topics/world-war-ii/bombing-of-hiroshima-and-nagasaki</a:t>
            </a:r>
            <a:endParaRPr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ctrTitle"/>
          </p:nvPr>
        </p:nvSpPr>
        <p:spPr>
          <a:xfrm>
            <a:off x="671250" y="399450"/>
            <a:ext cx="7801500" cy="7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903750" y="1236025"/>
            <a:ext cx="73365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-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cancer mortalities in the years between 1950 and 1982 in Hiroshima and Nagasaki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-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each mortality is documented with the city, sex, age at exposure, radiation dose (centigray), type of cancer, and year of death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-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Collected and published by the Radiation Effects Research Foundation in Hiroshima, Japan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file with Fortran format and cleaning up column names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438225"/>
            <a:ext cx="8520600" cy="32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Opening file with Fortran format and cleaning up column names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125" y="1514050"/>
            <a:ext cx="8331748" cy="309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84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Organization of Data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688" y="661263"/>
            <a:ext cx="382097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188" y="661263"/>
            <a:ext cx="382097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918550" y="4565675"/>
            <a:ext cx="68151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The number of people recorded across ages, genders, and the year of death are equal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00" y="182725"/>
            <a:ext cx="4778050" cy="47780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5376275" y="1376400"/>
            <a:ext cx="2726100" cy="23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-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Deaths in Hiroshima more than 2x those in Nagasaki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-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Population of Hiroshima (1945) 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350,000 people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-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Population of Nagasaki (1945) 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240,000 people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750" y="395225"/>
            <a:ext cx="4353025" cy="435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5196225" y="1920300"/>
            <a:ext cx="3009000" cy="13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-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Most deaths </a:t>
            </a: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occurred</a:t>
            </a: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 among survivors who had a low dose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-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Not as many survivors who had a high dose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00" y="395238"/>
            <a:ext cx="4353025" cy="43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5530550" y="1447500"/>
            <a:ext cx="2837400" cy="22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-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Most deaths were among those with stomach cancer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-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Japanese people more susceptible to gastritis (inflammation of protective lining of stomach)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-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Gastritis causes more stomach cancer deaths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00" y="418150"/>
            <a:ext cx="4207550" cy="420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4999075" y="2258850"/>
            <a:ext cx="30861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-"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Positive trend between age at exposure and number of deaths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