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132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7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2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6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E789F-4ACB-87A0-EC06-B216AD6F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Super-snake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640E88-63A5-64FD-15A3-8C3328D5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ru-RU" dirty="0"/>
              <a:t>Проект по «введению в профессиональную деятельность»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DD244-8303-4060-AA35-60E268A0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669" r="4075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1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97D65-02F5-14AD-0D94-1610E88C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кода блок 3: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72630E-AB0A-CE35-7198-66CA5C54D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0808" y="1537865"/>
            <a:ext cx="10650384" cy="4909294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Этот код представляет собой игровой цикл в библиотеке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Pygame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while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True: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бесконечный цикл, который будет выполняться до тех пор, пока не будет вызвано завершение игры.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for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event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in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pygame.event.get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цикл обработки событий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Pygame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 Он проходит через все события, произошедшие в игре.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event.type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==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pygame.QUIT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если событие - это закрытие окна игры, то игра завершается.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event.type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== SCREEN_UPDATE: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если событие - это обновление экрана, то вызывается функция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update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() из объекта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main_game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elif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event.type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==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pygame.KEYDOWN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если была нажата какая-то клавиша на клавиатуре, то выполняются следующие условия: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event.key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==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pygame.K_LEFT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если нажата клавиша влево, то меняем направление движения змеи на вектор (-1,0).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elif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event.key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==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pygame.K_RIGHT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если нажата клавиша вправо, то меняем направление движения змеи на вектор (1,0).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elif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event.key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==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pygame.K_UP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если нажата клавиша вверх, то меняем направление движения змеи на вектор (0,-1).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elif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event.key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 ==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pygame.K_DOWN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если нажата клавиша вниз, то меняем направление движения змеи на вектор (0,1).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screen.fill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(GREEN)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заполняем экран зеленым цветом.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main_game.draw_elements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вызываем функцию для отрисовки всех элементов игры (змеи, еды и т.д.).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pygame.display.update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обновляем экран, чтобы отобразить все изменения.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clock.tick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(60)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- устанавливаем частоту обновления экрана на 60 кадров в секунду.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5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A9FD6-AB75-5AE7-9E33-E4AEBC1C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Итоги: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F2828C-F93C-A5FF-A9B3-D724F4C4B48D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выходе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мы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получаем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всем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известную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Змейку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с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красивым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интерфейсом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A20755-7D32-A6CB-23B8-5655D5EB7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200" y="1761659"/>
            <a:ext cx="6113812" cy="33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45AC4-C09C-2C2B-8E5A-931218D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64" y="1620838"/>
            <a:ext cx="10026650" cy="65563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38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FCF9F-9CD6-37CF-ED79-B3BD1BDC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298E3-1A96-77AA-0C09-3624C77F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Мы представляем наш проект по "Введению в профессиональную деятельность". Мы напишем старую добрую игру "Змейка". Это будет оконное приложение, с простой графикой. Игрок управляет змейкой, которая передвигается по игровому полю, поедает еду и увеличивает свою длину. Игра заканчивается, если змейка сталкивается с границей поля или своим собственным телом.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Игра будет написана на языке программирования: Python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Будет использована библиотека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-apple-system"/>
              </a:rPr>
              <a:t>Pygame</a:t>
            </a: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Среда разработки: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-apple-system"/>
              </a:rPr>
              <a:t>Pycharm</a:t>
            </a:r>
            <a:endParaRPr lang="ru-RU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Цель нашего проекта</a:t>
            </a:r>
            <a:r>
              <a:rPr lang="en-US" dirty="0">
                <a:solidFill>
                  <a:schemeClr val="tx1"/>
                </a:solidFill>
                <a:latin typeface="-apple-system"/>
              </a:rPr>
              <a:t>: 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научиться писать простейшие игры, развитие навыков программирования, а также научиться работать в </a:t>
            </a:r>
            <a:r>
              <a:rPr lang="en-US" dirty="0" err="1">
                <a:solidFill>
                  <a:schemeClr val="tx1"/>
                </a:solidFill>
                <a:latin typeface="-apple-system"/>
              </a:rPr>
              <a:t>GitHab</a:t>
            </a:r>
            <a:endParaRPr lang="ru-RU" dirty="0">
              <a:solidFill>
                <a:schemeClr val="tx1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Практическая значимость: создание игры просто для развлечения, несмотря на то что это простейшая игра, она очень затягивает и время пролетает незаметно)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35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63B8A-4FC5-256C-90DB-3CBDBC4F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07ADC-E61A-488D-833B-41552FC1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интернете сейчас миллион ресурсов, для того чтобы научится писать простейшие игры, в основном мы смотрели видео</a:t>
            </a:r>
            <a:r>
              <a:rPr lang="en-US" dirty="0"/>
              <a:t>-</a:t>
            </a:r>
            <a:r>
              <a:rPr lang="ru-RU" dirty="0" err="1"/>
              <a:t>туториалы</a:t>
            </a:r>
            <a:r>
              <a:rPr lang="ru-RU" dirty="0"/>
              <a:t> на </a:t>
            </a:r>
            <a:r>
              <a:rPr lang="en-US" dirty="0"/>
              <a:t>YouTube</a:t>
            </a:r>
            <a:r>
              <a:rPr lang="ru-RU" dirty="0"/>
              <a:t>, на английском языке с субтитрами.(намного больше информации можно найти именно в иностранных видео)</a:t>
            </a:r>
          </a:p>
          <a:p>
            <a:r>
              <a:rPr lang="ru-RU" dirty="0"/>
              <a:t>Итак, сам код: 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5033866-C91F-3CA6-89E0-0D096815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01" y="3129223"/>
            <a:ext cx="5745978" cy="1966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7E42D-6E60-B81B-9787-0C25439B585B}"/>
              </a:ext>
            </a:extLst>
          </p:cNvPr>
          <p:cNvSpPr txBox="1"/>
          <p:nvPr/>
        </p:nvSpPr>
        <p:spPr>
          <a:xfrm>
            <a:off x="307871" y="4278002"/>
            <a:ext cx="599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Импортируем библиотеки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pygame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random, Vector2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из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pygame.math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sys.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pygame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библиотека для создания игр и графических приложений.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random -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модуль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ганирации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случайных чисел.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Vector2 -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класс для работы с двумерными векторами в библиотеке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pygame.math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65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BB6BC99-D99A-6213-138F-47DC52A9B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" y="57985"/>
            <a:ext cx="5758607" cy="3978275"/>
          </a:xfr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29856B9-3EA3-268F-17C8-D36EAEEA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50" y="0"/>
            <a:ext cx="6095445" cy="381944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2B3E3C7-DE27-0BA1-A9A5-1B24CA606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828" y="3912530"/>
            <a:ext cx="4821567" cy="279439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D6B4DD8-F333-3735-AECA-54EC672C9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" y="3703882"/>
            <a:ext cx="6280269" cy="30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FC05A-B27E-01F9-A6E3-A9A46767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кода блок 1: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F30574-EB19-A15C-F6BA-2509E7D1B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2247" y="1686703"/>
            <a:ext cx="11210823" cy="384772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Данный код написан на языке программирования Python с использованием библиотеки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Pygame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для создания видеоигр.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Класс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SNAKE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представляет собой змейку в игре. При создании экземпляра класса змейке устанавливается начальное положение и направление движения.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Атрибуты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zмейки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body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 список координат сегментов тела змейки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direction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 вектор, указывающий направление движения змейки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new_block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 флаг, определяющий, нужно ли добавить новый сегмент в конце змейки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Метод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draw_snake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отрисовывает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голову и тело змейки на игровом экране в зависимости от положения и направления каждого сегмента.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Метод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move_snake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отвечает за движение змейки. Если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new_block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равен True, то змейка увеличится, добавив новый сегмент в начало списка координат тела.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Методы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update_head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и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update_tail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обновляют изображение головы и хвоста змейки в соответствии с текущим направлением.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Блок кода в основном цикле игры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отрисовывает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змейку на экране и обновляет ее положение в зависимости от событий в игре.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9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37AA5FE-4BC1-C56C-4CD3-889823AC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9" y="103734"/>
            <a:ext cx="4573768" cy="3293114"/>
          </a:xfr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D101849-91D4-79CD-85EE-E885868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42" y="103734"/>
            <a:ext cx="5552392" cy="358913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B37A434-355D-1D73-0F96-7FEFD496F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" y="3248836"/>
            <a:ext cx="5662928" cy="361196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19252F6-CEA5-C306-1B67-4A704FF28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52" y="3429000"/>
            <a:ext cx="5348972" cy="3426883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7FDA7D69-1C15-78E3-28F3-6831B17FEB65}"/>
              </a:ext>
            </a:extLst>
          </p:cNvPr>
          <p:cNvSpPr/>
          <p:nvPr/>
        </p:nvSpPr>
        <p:spPr>
          <a:xfrm>
            <a:off x="10088545" y="5938468"/>
            <a:ext cx="1909187" cy="6631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3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B50814B-8E88-AE87-86D6-740195A89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5" y="2763545"/>
            <a:ext cx="7544454" cy="2956816"/>
          </a:xfrm>
        </p:spPr>
      </p:pic>
    </p:spTree>
    <p:extLst>
      <p:ext uri="{BB962C8B-B14F-4D97-AF65-F5344CB8AC3E}">
        <p14:creationId xmlns:p14="http://schemas.microsoft.com/office/powerpoint/2010/main" val="83988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DA7E0-6674-F970-6BC1-E1EF989F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кода блок 2: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1D84B-8B65-661D-F5A1-B916FD92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Этот код представляет игру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SuperSnake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". Он включает в себя классы для змеи (SNAKE), фрукта (FRUIT) и основного игрового процесса (MAIN_GAME).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 классе SNAKE описаны методы для движения змеи, добавления блоков, сброса позиции змеи. Метод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move_snake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обновляет положение змеи в зависимости от направления, и если новая голова змеи находится за пределами игрового поля, то игра заканчивается с вызовом метода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game_over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().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Класс FRUIT отвечает за генерацию случайного положения фрукта на игровом поле.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Класс MAIN_GAME объединяет змею и фрукт, содержит методы для обновления игровых элементов, проверки столкновений и завершения игры. Метод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eat_fruit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проверяет, съела ли змея фрукт, и добавляет блок в змею, если это произошло. Метод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check_game_over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проверяет, не пересекла ли змея границы игрового поля или саму себя. Метод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game_over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сбрасывает позицию змеи в исходное состояние при завершении игры.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Также в коде есть методы для отрисовки игровых элементов, таких как трава, фрукт и текущий счет игрока.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Используются библиотеки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pygame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отрисовки игрового поля и элементов, а также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random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генерации случайных чисел.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9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0928F52-09A9-227F-17DD-1E7AF3EA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7" y="157316"/>
            <a:ext cx="8352244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0486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2B6FE5"/>
      </a:accent1>
      <a:accent2>
        <a:srgbClr val="19ABD3"/>
      </a:accent2>
      <a:accent3>
        <a:srgbClr val="23B89A"/>
      </a:accent3>
      <a:accent4>
        <a:srgbClr val="16BB56"/>
      </a:accent4>
      <a:accent5>
        <a:srgbClr val="28BB23"/>
      </a:accent5>
      <a:accent6>
        <a:srgbClr val="5EB716"/>
      </a:accent6>
      <a:hlink>
        <a:srgbClr val="A47B3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933</Words>
  <Application>Microsoft Office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Avenir Next LT Pro Light</vt:lpstr>
      <vt:lpstr>Rockwell Nova Light</vt:lpstr>
      <vt:lpstr>Söhne</vt:lpstr>
      <vt:lpstr>Söhne Mono</vt:lpstr>
      <vt:lpstr>Wingdings</vt:lpstr>
      <vt:lpstr>LeafVTI</vt:lpstr>
      <vt:lpstr>Super-snake</vt:lpstr>
      <vt:lpstr>Описание проекта </vt:lpstr>
      <vt:lpstr>код</vt:lpstr>
      <vt:lpstr>Презентация PowerPoint</vt:lpstr>
      <vt:lpstr>Объяснение кода блок 1:</vt:lpstr>
      <vt:lpstr>Презентация PowerPoint</vt:lpstr>
      <vt:lpstr>Презентация PowerPoint</vt:lpstr>
      <vt:lpstr>Объяснение кода блок 2:</vt:lpstr>
      <vt:lpstr>Презентация PowerPoint</vt:lpstr>
      <vt:lpstr>Объяснение кода блок 3:</vt:lpstr>
      <vt:lpstr>Итоги: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Виктор Орлов</dc:creator>
  <cp:lastModifiedBy>Виктор Орлов</cp:lastModifiedBy>
  <cp:revision>1</cp:revision>
  <dcterms:created xsi:type="dcterms:W3CDTF">2024-12-11T14:04:56Z</dcterms:created>
  <dcterms:modified xsi:type="dcterms:W3CDTF">2024-12-11T16:49:58Z</dcterms:modified>
</cp:coreProperties>
</file>