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Four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Pearson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Connect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Based Game</a:t>
            </a:r>
          </a:p>
          <a:p>
            <a:r>
              <a:rPr lang="en-US" dirty="0" smtClean="0"/>
              <a:t>Line 4 pieces in a row </a:t>
            </a:r>
          </a:p>
          <a:p>
            <a:pPr lvl="1"/>
            <a:r>
              <a:rPr lang="en-US" dirty="0" smtClean="0"/>
              <a:t>Horizontally</a:t>
            </a:r>
          </a:p>
          <a:p>
            <a:pPr lvl="1"/>
            <a:r>
              <a:rPr lang="en-US" dirty="0" smtClean="0"/>
              <a:t>Vertically</a:t>
            </a:r>
          </a:p>
          <a:p>
            <a:pPr lvl="1"/>
            <a:r>
              <a:rPr lang="en-US" dirty="0" smtClean="0"/>
              <a:t>Diagonally</a:t>
            </a:r>
            <a:endParaRPr lang="en-US" dirty="0"/>
          </a:p>
        </p:txBody>
      </p:sp>
      <p:pic>
        <p:nvPicPr>
          <p:cNvPr id="1026" name="Picture 2" descr="http://i.dailymail.co.uk/i/pix/2013/03/27/article-2299912-18F3D988000005DC-118_634x5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67000"/>
            <a:ext cx="4438650" cy="3976582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a/ad/Connect_Four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0"/>
            <a:ext cx="3429000" cy="2035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Connect 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Game</a:t>
            </a:r>
          </a:p>
          <a:p>
            <a:r>
              <a:rPr lang="en-US" dirty="0" smtClean="0"/>
              <a:t>Solved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Moves</a:t>
            </a:r>
            <a:endParaRPr lang="en-US" dirty="0"/>
          </a:p>
        </p:txBody>
      </p:sp>
      <p:pic>
        <p:nvPicPr>
          <p:cNvPr id="4" name="Picture 4" descr="http://www.nonkit.com/smallbasic.files/Connect4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96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096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096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Next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 Blank Space = 1 point</a:t>
            </a:r>
          </a:p>
          <a:p>
            <a:r>
              <a:rPr lang="en-US" dirty="0" smtClean="0"/>
              <a:t>Adjacent Enemy Space = 2 points</a:t>
            </a:r>
          </a:p>
          <a:p>
            <a:r>
              <a:rPr lang="en-US" dirty="0" smtClean="0"/>
              <a:t>Adjacent Friendly Space = 4 points</a:t>
            </a:r>
          </a:p>
          <a:p>
            <a:r>
              <a:rPr lang="en-US" dirty="0" smtClean="0"/>
              <a:t>Enemy Wins with move = -max </a:t>
            </a:r>
            <a:r>
              <a:rPr lang="en-US" dirty="0" err="1" smtClean="0"/>
              <a:t>int</a:t>
            </a:r>
            <a:r>
              <a:rPr lang="en-US" dirty="0" smtClean="0"/>
              <a:t> points - 100</a:t>
            </a:r>
          </a:p>
          <a:p>
            <a:r>
              <a:rPr lang="en-US" dirty="0" smtClean="0"/>
              <a:t>Our move wins = max </a:t>
            </a:r>
            <a:r>
              <a:rPr lang="en-US" dirty="0" err="1" smtClean="0"/>
              <a:t>int</a:t>
            </a:r>
            <a:r>
              <a:rPr lang="en-US" dirty="0" smtClean="0"/>
              <a:t> points - 100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Lesser </a:t>
            </a:r>
            <a:r>
              <a:rPr lang="en-US" dirty="0" err="1" smtClean="0"/>
              <a:t>Bot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Greater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Lesser </a:t>
            </a:r>
            <a:r>
              <a:rPr lang="en-US" dirty="0" err="1" smtClean="0"/>
              <a:t>bot</a:t>
            </a:r>
            <a:r>
              <a:rPr lang="en-US" dirty="0" smtClean="0"/>
              <a:t> calculates only its current moves and what it’s optimal move is</a:t>
            </a:r>
          </a:p>
          <a:p>
            <a:r>
              <a:rPr lang="en-US" dirty="0" smtClean="0"/>
              <a:t>Greater </a:t>
            </a:r>
            <a:r>
              <a:rPr lang="en-US" dirty="0" err="1" smtClean="0"/>
              <a:t>bot</a:t>
            </a:r>
            <a:r>
              <a:rPr lang="en-US" dirty="0" smtClean="0"/>
              <a:t> calculates the best move considering the best move for the opponent with the move that Greater boot made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Nega</a:t>
            </a:r>
            <a:r>
              <a:rPr lang="en-US" dirty="0" smtClean="0"/>
              <a:t>-Max Lesser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12954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12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724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578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432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151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0005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+7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4859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+8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28600" y="29718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17" idx="0"/>
          </p:cNvCxnSpPr>
          <p:nvPr/>
        </p:nvCxnSpPr>
        <p:spPr>
          <a:xfrm rot="5400000">
            <a:off x="2495550" y="971550"/>
            <a:ext cx="304800" cy="369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4" idx="4"/>
          </p:cNvCxnSpPr>
          <p:nvPr/>
        </p:nvCxnSpPr>
        <p:spPr>
          <a:xfrm rot="5400000" flipH="1" flipV="1">
            <a:off x="3124200" y="1600200"/>
            <a:ext cx="304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15" idx="0"/>
          </p:cNvCxnSpPr>
          <p:nvPr/>
        </p:nvCxnSpPr>
        <p:spPr>
          <a:xfrm rot="16200000" flipH="1">
            <a:off x="4381500" y="27813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4" idx="4"/>
          </p:cNvCxnSpPr>
          <p:nvPr/>
        </p:nvCxnSpPr>
        <p:spPr>
          <a:xfrm rot="5400000" flipH="1" flipV="1">
            <a:off x="3752850" y="2228850"/>
            <a:ext cx="3048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4" idx="4"/>
          </p:cNvCxnSpPr>
          <p:nvPr/>
        </p:nvCxnSpPr>
        <p:spPr>
          <a:xfrm rot="16200000" flipV="1">
            <a:off x="5010150" y="2152650"/>
            <a:ext cx="3048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4" idx="4"/>
          </p:cNvCxnSpPr>
          <p:nvPr/>
        </p:nvCxnSpPr>
        <p:spPr>
          <a:xfrm rot="16200000" flipV="1">
            <a:off x="5638800" y="1524000"/>
            <a:ext cx="3048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4" idx="4"/>
          </p:cNvCxnSpPr>
          <p:nvPr/>
        </p:nvCxnSpPr>
        <p:spPr>
          <a:xfrm rot="16200000" flipV="1">
            <a:off x="6267450" y="895350"/>
            <a:ext cx="30480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Nega</a:t>
            </a:r>
            <a:r>
              <a:rPr lang="en-US" dirty="0" smtClean="0"/>
              <a:t>-Max Greater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86200" y="6400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86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340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194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913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0767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621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04800" y="1600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17" idx="0"/>
          </p:cNvCxnSpPr>
          <p:nvPr/>
        </p:nvCxnSpPr>
        <p:spPr>
          <a:xfrm rot="5400000">
            <a:off x="2316480" y="-335280"/>
            <a:ext cx="228600" cy="364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4" idx="4"/>
          </p:cNvCxnSpPr>
          <p:nvPr/>
        </p:nvCxnSpPr>
        <p:spPr>
          <a:xfrm rot="5400000" flipH="1" flipV="1">
            <a:off x="2945130" y="293370"/>
            <a:ext cx="228600" cy="23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15" idx="0"/>
          </p:cNvCxnSpPr>
          <p:nvPr/>
        </p:nvCxnSpPr>
        <p:spPr>
          <a:xfrm rot="16200000" flipH="1">
            <a:off x="4202430" y="1421130"/>
            <a:ext cx="228600" cy="12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4" idx="4"/>
          </p:cNvCxnSpPr>
          <p:nvPr/>
        </p:nvCxnSpPr>
        <p:spPr>
          <a:xfrm rot="5400000" flipH="1" flipV="1">
            <a:off x="3573780" y="922020"/>
            <a:ext cx="228600" cy="112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  <a:endCxn id="4" idx="4"/>
          </p:cNvCxnSpPr>
          <p:nvPr/>
        </p:nvCxnSpPr>
        <p:spPr>
          <a:xfrm rot="16200000" flipV="1">
            <a:off x="4831080" y="792480"/>
            <a:ext cx="228600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4" idx="4"/>
          </p:cNvCxnSpPr>
          <p:nvPr/>
        </p:nvCxnSpPr>
        <p:spPr>
          <a:xfrm rot="16200000" flipV="1">
            <a:off x="5459730" y="163830"/>
            <a:ext cx="228600" cy="264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4" idx="4"/>
          </p:cNvCxnSpPr>
          <p:nvPr/>
        </p:nvCxnSpPr>
        <p:spPr>
          <a:xfrm rot="16200000" flipV="1">
            <a:off x="6088380" y="-464820"/>
            <a:ext cx="228600" cy="390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48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04800" y="2959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04800" y="355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04800" y="4152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04800" y="474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4800" y="53467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" y="594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600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600200" y="2959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600200" y="355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600200" y="4152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600200" y="474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600200" y="53467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600200" y="594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194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819400" y="2959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819400" y="355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819400" y="4152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19400" y="474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819400" y="53467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819400" y="594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1148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114800" y="2959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355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14800" y="4152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114800" y="474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114800" y="53467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114800" y="594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334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334000" y="2959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334000" y="355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334000" y="4152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5334000" y="474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334000" y="53467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334000" y="594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6553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6553200" y="2959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553200" y="355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553200" y="4152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553200" y="474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6553200" y="53467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6553200" y="594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8486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7848600" y="2959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848600" y="355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848600" y="4152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848600" y="474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848600" y="53467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7848600" y="594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00" name="Elbow Connector 99"/>
          <p:cNvCxnSpPr>
            <a:stCxn id="17" idx="2"/>
            <a:endCxn id="39" idx="2"/>
          </p:cNvCxnSpPr>
          <p:nvPr/>
        </p:nvCxnSpPr>
        <p:spPr>
          <a:xfrm rot="10800000" flipV="1">
            <a:off x="304800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40" idx="2"/>
            <a:endCxn id="17" idx="2"/>
          </p:cNvCxnSpPr>
          <p:nvPr/>
        </p:nvCxnSpPr>
        <p:spPr>
          <a:xfrm rot="10800000">
            <a:off x="304800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1" idx="2"/>
            <a:endCxn id="17" idx="2"/>
          </p:cNvCxnSpPr>
          <p:nvPr/>
        </p:nvCxnSpPr>
        <p:spPr>
          <a:xfrm rot="10800000">
            <a:off x="304800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2" idx="2"/>
            <a:endCxn id="17" idx="2"/>
          </p:cNvCxnSpPr>
          <p:nvPr/>
        </p:nvCxnSpPr>
        <p:spPr>
          <a:xfrm rot="10800000">
            <a:off x="304800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3" idx="2"/>
            <a:endCxn id="17" idx="2"/>
          </p:cNvCxnSpPr>
          <p:nvPr/>
        </p:nvCxnSpPr>
        <p:spPr>
          <a:xfrm rot="10800000">
            <a:off x="304800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5" idx="2"/>
            <a:endCxn id="17" idx="2"/>
          </p:cNvCxnSpPr>
          <p:nvPr/>
        </p:nvCxnSpPr>
        <p:spPr>
          <a:xfrm rot="10800000">
            <a:off x="304800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4" idx="2"/>
            <a:endCxn id="17" idx="2"/>
          </p:cNvCxnSpPr>
          <p:nvPr/>
        </p:nvCxnSpPr>
        <p:spPr>
          <a:xfrm rot="10800000">
            <a:off x="304800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10800000" flipV="1">
            <a:off x="1600201" y="18669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0800000">
            <a:off x="1600201" y="18669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0800000">
            <a:off x="1600201" y="18669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10800000">
            <a:off x="1600201" y="18669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>
            <a:off x="1600201" y="18669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>
            <a:off x="1600201" y="18669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>
            <a:off x="1600201" y="18669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0800000" flipV="1">
            <a:off x="2819401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0800000">
            <a:off x="2819401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0800000">
            <a:off x="2819401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10800000">
            <a:off x="2819401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0800000">
            <a:off x="2819401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2819401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10800000">
            <a:off x="2819401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0800000" flipV="1">
            <a:off x="41132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0800000">
            <a:off x="41132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0800000">
            <a:off x="41132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0800000">
            <a:off x="41132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rot="10800000">
            <a:off x="41132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10800000">
            <a:off x="41132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0800000">
            <a:off x="41132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5334001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>
            <a:off x="5334001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0800000">
            <a:off x="5334001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0800000">
            <a:off x="5334001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5334001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0800000">
            <a:off x="5334001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0800000">
            <a:off x="5334001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65516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>
            <a:off x="65516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0800000">
            <a:off x="65516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10800000">
            <a:off x="65516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10800000">
            <a:off x="65516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0800000">
            <a:off x="65516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10800000">
            <a:off x="65516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0800000" flipV="1">
            <a:off x="7847012" y="1905000"/>
            <a:ext cx="1588" cy="7239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0800000">
            <a:off x="7847012" y="1905000"/>
            <a:ext cx="1588" cy="13208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0800000">
            <a:off x="7847012" y="1905000"/>
            <a:ext cx="1588" cy="1917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7847012" y="1905000"/>
            <a:ext cx="1588" cy="25146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10800000">
            <a:off x="7847012" y="1905000"/>
            <a:ext cx="1588" cy="31115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10800000">
            <a:off x="7847012" y="1905000"/>
            <a:ext cx="1588" cy="43053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10800000">
            <a:off x="7847012" y="1905000"/>
            <a:ext cx="1588" cy="37084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Runs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00"/>
            <a:ext cx="9144000" cy="285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256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Connect Four AI</vt:lpstr>
      <vt:lpstr>What Is Connect Four</vt:lpstr>
      <vt:lpstr>Why Connect  Four</vt:lpstr>
      <vt:lpstr>First Moves</vt:lpstr>
      <vt:lpstr>Calculating Next Move</vt:lpstr>
      <vt:lpstr>Lesser Bot vs Greater Bot</vt:lpstr>
      <vt:lpstr>Nega-Max Lesser Bot</vt:lpstr>
      <vt:lpstr>Nega-Max Greater Bot</vt:lpstr>
      <vt:lpstr>Results of Runs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AI</dc:title>
  <dc:creator>BuckDich</dc:creator>
  <cp:lastModifiedBy>BuckDich</cp:lastModifiedBy>
  <cp:revision>17</cp:revision>
  <dcterms:created xsi:type="dcterms:W3CDTF">2006-08-16T00:00:00Z</dcterms:created>
  <dcterms:modified xsi:type="dcterms:W3CDTF">2015-04-06T23:02:56Z</dcterms:modified>
</cp:coreProperties>
</file>