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Connect Four 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Jason Pearson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Runs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981200"/>
            <a:ext cx="9144000" cy="285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Connect Four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 Based Game</a:t>
            </a:r>
          </a:p>
          <a:p>
            <a:r>
              <a:rPr lang="en-US" dirty="0" smtClean="0"/>
              <a:t>Line 4 pieces in a row </a:t>
            </a:r>
          </a:p>
          <a:p>
            <a:pPr lvl="1"/>
            <a:r>
              <a:rPr lang="en-US" dirty="0" smtClean="0"/>
              <a:t>Horizontally</a:t>
            </a:r>
          </a:p>
          <a:p>
            <a:pPr lvl="1"/>
            <a:r>
              <a:rPr lang="en-US" dirty="0" smtClean="0"/>
              <a:t>Vertically</a:t>
            </a:r>
          </a:p>
          <a:p>
            <a:pPr lvl="1"/>
            <a:r>
              <a:rPr lang="en-US" dirty="0" smtClean="0"/>
              <a:t>Diagonally</a:t>
            </a:r>
            <a:endParaRPr lang="en-US" dirty="0"/>
          </a:p>
        </p:txBody>
      </p:sp>
      <p:pic>
        <p:nvPicPr>
          <p:cNvPr id="1026" name="Picture 2" descr="http://i.dailymail.co.uk/i/pix/2013/03/27/article-2299912-18F3D988000005DC-118_634x56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667000"/>
            <a:ext cx="4438650" cy="3976582"/>
          </a:xfrm>
          <a:prstGeom prst="rect">
            <a:avLst/>
          </a:prstGeom>
          <a:noFill/>
        </p:spPr>
      </p:pic>
      <p:pic>
        <p:nvPicPr>
          <p:cNvPr id="5" name="Picture 2" descr="http://upload.wikimedia.org/wikipedia/commons/a/ad/Connect_Four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572000"/>
            <a:ext cx="3429000" cy="20359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Connect  Four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smtClean="0"/>
              <a:t>Game (or so we thought)</a:t>
            </a:r>
            <a:endParaRPr lang="en-US" dirty="0" smtClean="0"/>
          </a:p>
          <a:p>
            <a:r>
              <a:rPr lang="en-US" dirty="0" smtClean="0"/>
              <a:t>Solved Game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Moves</a:t>
            </a:r>
            <a:endParaRPr lang="en-US" dirty="0"/>
          </a:p>
        </p:txBody>
      </p:sp>
      <p:pic>
        <p:nvPicPr>
          <p:cNvPr id="4" name="Picture 4" descr="http://www.nonkit.com/smallbasic.files/Connect4Boar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524000"/>
            <a:ext cx="6096000" cy="4572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419600" y="60960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60960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Winner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81400" y="609600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609600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8800" y="60960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67000" y="60960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72200" y="60960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10400" y="60960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Next 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Adjacent Blank Space = 1 point</a:t>
            </a:r>
          </a:p>
          <a:p>
            <a:r>
              <a:rPr lang="en-US" dirty="0" smtClean="0"/>
              <a:t>Adjacent Enemy Space = 2 points</a:t>
            </a:r>
          </a:p>
          <a:p>
            <a:r>
              <a:rPr lang="en-US" dirty="0" smtClean="0"/>
              <a:t>Adjacent Friendly Space = 4 points</a:t>
            </a:r>
          </a:p>
          <a:p>
            <a:r>
              <a:rPr lang="en-US" dirty="0" smtClean="0"/>
              <a:t>Enemy Wins with move = -max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points</a:t>
            </a:r>
            <a:endParaRPr lang="en-US" dirty="0" smtClean="0"/>
          </a:p>
          <a:p>
            <a:r>
              <a:rPr lang="en-US" dirty="0" smtClean="0"/>
              <a:t>Our move wins = max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points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Lesser </a:t>
            </a:r>
            <a:r>
              <a:rPr lang="en-US" dirty="0" err="1" smtClean="0"/>
              <a:t>Bot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Greater </a:t>
            </a:r>
            <a:r>
              <a:rPr lang="en-US" dirty="0" err="1" smtClean="0"/>
              <a:t>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Lesser </a:t>
            </a:r>
            <a:r>
              <a:rPr lang="en-US" dirty="0" err="1" smtClean="0"/>
              <a:t>bot</a:t>
            </a:r>
            <a:r>
              <a:rPr lang="en-US" dirty="0" smtClean="0"/>
              <a:t> calculates only its current moves and what it’s optimal move is</a:t>
            </a:r>
          </a:p>
          <a:p>
            <a:r>
              <a:rPr lang="en-US" dirty="0" smtClean="0"/>
              <a:t>Greater </a:t>
            </a:r>
            <a:r>
              <a:rPr lang="en-US" dirty="0" err="1" smtClean="0"/>
              <a:t>bot</a:t>
            </a:r>
            <a:r>
              <a:rPr lang="en-US" dirty="0" smtClean="0"/>
              <a:t> calculates the best move considering the best move for the opponent with the move that Greater boot made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Nega</a:t>
            </a:r>
            <a:r>
              <a:rPr lang="en-US" dirty="0" smtClean="0"/>
              <a:t>-Max Lesser </a:t>
            </a:r>
            <a:r>
              <a:rPr lang="en-US" dirty="0" err="1" smtClean="0"/>
              <a:t>Bot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10000" y="1295400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 = 12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772400" y="2971800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+12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257800" y="2971800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743200" y="2971800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+7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515100" y="2971800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+7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000500" y="2971800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+7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485900" y="2971800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+8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228600" y="2971800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cxnSp>
        <p:nvCxnSpPr>
          <p:cNvPr id="19" name="Straight Connector 18"/>
          <p:cNvCxnSpPr>
            <a:stCxn id="4" idx="4"/>
            <a:endCxn id="17" idx="0"/>
          </p:cNvCxnSpPr>
          <p:nvPr/>
        </p:nvCxnSpPr>
        <p:spPr>
          <a:xfrm rot="5400000">
            <a:off x="2495550" y="971550"/>
            <a:ext cx="304800" cy="3695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0"/>
            <a:endCxn id="4" idx="4"/>
          </p:cNvCxnSpPr>
          <p:nvPr/>
        </p:nvCxnSpPr>
        <p:spPr>
          <a:xfrm rot="5400000" flipH="1" flipV="1">
            <a:off x="3124200" y="1600200"/>
            <a:ext cx="30480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4"/>
            <a:endCxn id="15" idx="0"/>
          </p:cNvCxnSpPr>
          <p:nvPr/>
        </p:nvCxnSpPr>
        <p:spPr>
          <a:xfrm rot="16200000" flipH="1">
            <a:off x="4381500" y="2781300"/>
            <a:ext cx="304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0"/>
            <a:endCxn id="4" idx="4"/>
          </p:cNvCxnSpPr>
          <p:nvPr/>
        </p:nvCxnSpPr>
        <p:spPr>
          <a:xfrm rot="5400000" flipH="1" flipV="1">
            <a:off x="3752850" y="2228850"/>
            <a:ext cx="304800" cy="118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0"/>
            <a:endCxn id="4" idx="4"/>
          </p:cNvCxnSpPr>
          <p:nvPr/>
        </p:nvCxnSpPr>
        <p:spPr>
          <a:xfrm rot="16200000" flipV="1">
            <a:off x="5010150" y="2152650"/>
            <a:ext cx="304800" cy="133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0"/>
            <a:endCxn id="4" idx="4"/>
          </p:cNvCxnSpPr>
          <p:nvPr/>
        </p:nvCxnSpPr>
        <p:spPr>
          <a:xfrm rot="16200000" flipV="1">
            <a:off x="5638800" y="1524000"/>
            <a:ext cx="304800" cy="259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4" idx="4"/>
          </p:cNvCxnSpPr>
          <p:nvPr/>
        </p:nvCxnSpPr>
        <p:spPr>
          <a:xfrm rot="16200000" flipV="1">
            <a:off x="6267450" y="895350"/>
            <a:ext cx="304800" cy="384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86200" y="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848600" y="1600200"/>
            <a:ext cx="609600" cy="609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-9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334000" y="1600200"/>
            <a:ext cx="609600" cy="609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-9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19400" y="1600200"/>
            <a:ext cx="609600" cy="609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591300" y="1600200"/>
            <a:ext cx="609600" cy="609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-9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076700" y="1600200"/>
            <a:ext cx="609600" cy="609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-7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562100" y="1600200"/>
            <a:ext cx="609600" cy="609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-7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04800" y="1600200"/>
            <a:ext cx="609600" cy="609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-8</a:t>
            </a:r>
            <a:endParaRPr lang="en-US" dirty="0"/>
          </a:p>
        </p:txBody>
      </p:sp>
      <p:cxnSp>
        <p:nvCxnSpPr>
          <p:cNvPr id="19" name="Straight Connector 18"/>
          <p:cNvCxnSpPr>
            <a:stCxn id="4" idx="4"/>
            <a:endCxn id="166" idx="0"/>
          </p:cNvCxnSpPr>
          <p:nvPr/>
        </p:nvCxnSpPr>
        <p:spPr>
          <a:xfrm rot="5400000">
            <a:off x="2369820" y="-1043940"/>
            <a:ext cx="10668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8" idx="0"/>
            <a:endCxn id="4" idx="4"/>
          </p:cNvCxnSpPr>
          <p:nvPr/>
        </p:nvCxnSpPr>
        <p:spPr>
          <a:xfrm rot="5400000" flipH="1" flipV="1">
            <a:off x="3017520" y="-396240"/>
            <a:ext cx="106680" cy="236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4"/>
            <a:endCxn id="170" idx="0"/>
          </p:cNvCxnSpPr>
          <p:nvPr/>
        </p:nvCxnSpPr>
        <p:spPr>
          <a:xfrm rot="16200000" flipH="1">
            <a:off x="4236720" y="746760"/>
            <a:ext cx="10668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69" idx="0"/>
            <a:endCxn id="4" idx="4"/>
          </p:cNvCxnSpPr>
          <p:nvPr/>
        </p:nvCxnSpPr>
        <p:spPr>
          <a:xfrm rot="5400000" flipH="1" flipV="1">
            <a:off x="3665220" y="251460"/>
            <a:ext cx="10668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71" idx="0"/>
            <a:endCxn id="4" idx="4"/>
          </p:cNvCxnSpPr>
          <p:nvPr/>
        </p:nvCxnSpPr>
        <p:spPr>
          <a:xfrm rot="16200000" flipV="1">
            <a:off x="4884420" y="99060"/>
            <a:ext cx="10668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72" idx="0"/>
            <a:endCxn id="4" idx="4"/>
          </p:cNvCxnSpPr>
          <p:nvPr/>
        </p:nvCxnSpPr>
        <p:spPr>
          <a:xfrm rot="16200000" flipV="1">
            <a:off x="5532120" y="-548640"/>
            <a:ext cx="106680" cy="266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73" idx="0"/>
            <a:endCxn id="4" idx="4"/>
          </p:cNvCxnSpPr>
          <p:nvPr/>
        </p:nvCxnSpPr>
        <p:spPr>
          <a:xfrm rot="16200000" flipV="1">
            <a:off x="6179820" y="-1196340"/>
            <a:ext cx="106680" cy="396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04800" y="23622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04800" y="29591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04800" y="35560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-8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304800" y="41529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304800" y="47498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-7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04800" y="53467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-8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04800" y="59436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1600200" y="23622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-7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1600200" y="29591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1600200" y="35560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1600200" y="41529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1600200" y="47498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1600200" y="53467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-7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1600200" y="59436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2819400" y="23622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2819400" y="29591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2819400" y="35560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2819400" y="41529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2819400" y="47498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2819400" y="53467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2819400" y="59436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4114800" y="23622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4114800" y="29591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4114800" y="35560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-7</a:t>
            </a:r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4114800" y="41529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4114800" y="47498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114800" y="53467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114800" y="59436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5334000" y="23622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5334000" y="29591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5334000" y="35560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-8</a:t>
            </a:r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5334000" y="41529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-9</a:t>
            </a:r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5334000" y="47498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-7</a:t>
            </a: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5334000" y="53467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-8</a:t>
            </a:r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334000" y="59436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6553200" y="23622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6553200" y="29591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6553200" y="35560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6553200" y="41529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6553200" y="47498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-9</a:t>
            </a:r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6553200" y="53467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-8</a:t>
            </a:r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6553200" y="59436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7848600" y="23622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7848600" y="29591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7848600" y="35560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-8</a:t>
            </a:r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7848600" y="41529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7848600" y="47498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-7</a:t>
            </a:r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7848600" y="53467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-9</a:t>
            </a:r>
            <a:endParaRPr lang="en-US" dirty="0"/>
          </a:p>
        </p:txBody>
      </p:sp>
      <p:sp>
        <p:nvSpPr>
          <p:cNvPr id="98" name="Oval 97"/>
          <p:cNvSpPr/>
          <p:nvPr/>
        </p:nvSpPr>
        <p:spPr>
          <a:xfrm>
            <a:off x="7848600" y="59436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cxnSp>
        <p:nvCxnSpPr>
          <p:cNvPr id="100" name="Elbow Connector 99"/>
          <p:cNvCxnSpPr>
            <a:stCxn id="17" idx="2"/>
            <a:endCxn id="39" idx="2"/>
          </p:cNvCxnSpPr>
          <p:nvPr/>
        </p:nvCxnSpPr>
        <p:spPr>
          <a:xfrm rot="10800000" flipV="1">
            <a:off x="304800" y="1905000"/>
            <a:ext cx="1588" cy="7239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40" idx="2"/>
            <a:endCxn id="17" idx="2"/>
          </p:cNvCxnSpPr>
          <p:nvPr/>
        </p:nvCxnSpPr>
        <p:spPr>
          <a:xfrm rot="10800000">
            <a:off x="304800" y="1905000"/>
            <a:ext cx="1588" cy="13208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41" idx="2"/>
            <a:endCxn id="17" idx="2"/>
          </p:cNvCxnSpPr>
          <p:nvPr/>
        </p:nvCxnSpPr>
        <p:spPr>
          <a:xfrm rot="10800000">
            <a:off x="304800" y="1905000"/>
            <a:ext cx="1588" cy="19177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42" idx="2"/>
            <a:endCxn id="17" idx="2"/>
          </p:cNvCxnSpPr>
          <p:nvPr/>
        </p:nvCxnSpPr>
        <p:spPr>
          <a:xfrm rot="10800000">
            <a:off x="304800" y="1905000"/>
            <a:ext cx="1588" cy="25146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43" idx="2"/>
            <a:endCxn id="17" idx="2"/>
          </p:cNvCxnSpPr>
          <p:nvPr/>
        </p:nvCxnSpPr>
        <p:spPr>
          <a:xfrm rot="10800000">
            <a:off x="304800" y="1905000"/>
            <a:ext cx="1588" cy="31115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45" idx="2"/>
            <a:endCxn id="17" idx="2"/>
          </p:cNvCxnSpPr>
          <p:nvPr/>
        </p:nvCxnSpPr>
        <p:spPr>
          <a:xfrm rot="10800000">
            <a:off x="304800" y="1905000"/>
            <a:ext cx="1588" cy="43053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4" idx="2"/>
            <a:endCxn id="17" idx="2"/>
          </p:cNvCxnSpPr>
          <p:nvPr/>
        </p:nvCxnSpPr>
        <p:spPr>
          <a:xfrm rot="10800000">
            <a:off x="304800" y="1905000"/>
            <a:ext cx="1588" cy="37084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/>
          <p:nvPr/>
        </p:nvCxnSpPr>
        <p:spPr>
          <a:xfrm rot="10800000" flipV="1">
            <a:off x="1600201" y="1866900"/>
            <a:ext cx="1588" cy="7239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/>
          <p:nvPr/>
        </p:nvCxnSpPr>
        <p:spPr>
          <a:xfrm rot="10800000">
            <a:off x="1600201" y="1866900"/>
            <a:ext cx="1588" cy="13208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rot="10800000">
            <a:off x="1600201" y="1866900"/>
            <a:ext cx="1588" cy="19177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/>
          <p:nvPr/>
        </p:nvCxnSpPr>
        <p:spPr>
          <a:xfrm rot="10800000">
            <a:off x="1600201" y="1866900"/>
            <a:ext cx="1588" cy="25146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/>
          <p:nvPr/>
        </p:nvCxnSpPr>
        <p:spPr>
          <a:xfrm rot="10800000">
            <a:off x="1600201" y="1866900"/>
            <a:ext cx="1588" cy="31115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/>
          <p:nvPr/>
        </p:nvCxnSpPr>
        <p:spPr>
          <a:xfrm rot="10800000">
            <a:off x="1600201" y="1866900"/>
            <a:ext cx="1588" cy="43053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/>
          <p:nvPr/>
        </p:nvCxnSpPr>
        <p:spPr>
          <a:xfrm rot="10800000">
            <a:off x="1600201" y="1866900"/>
            <a:ext cx="1588" cy="37084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/>
          <p:nvPr/>
        </p:nvCxnSpPr>
        <p:spPr>
          <a:xfrm rot="10800000" flipV="1">
            <a:off x="2819401" y="1905000"/>
            <a:ext cx="1588" cy="7239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/>
          <p:nvPr/>
        </p:nvCxnSpPr>
        <p:spPr>
          <a:xfrm rot="10800000">
            <a:off x="2819401" y="1905000"/>
            <a:ext cx="1588" cy="13208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rot="10800000">
            <a:off x="2819401" y="1905000"/>
            <a:ext cx="1588" cy="19177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 rot="10800000">
            <a:off x="2819401" y="1905000"/>
            <a:ext cx="1588" cy="25146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/>
          <p:nvPr/>
        </p:nvCxnSpPr>
        <p:spPr>
          <a:xfrm rot="10800000">
            <a:off x="2819401" y="1905000"/>
            <a:ext cx="1588" cy="31115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 rot="10800000">
            <a:off x="2819401" y="1905000"/>
            <a:ext cx="1588" cy="43053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/>
          <p:nvPr/>
        </p:nvCxnSpPr>
        <p:spPr>
          <a:xfrm rot="10800000">
            <a:off x="2819401" y="1905000"/>
            <a:ext cx="1588" cy="37084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/>
          <p:nvPr/>
        </p:nvCxnSpPr>
        <p:spPr>
          <a:xfrm rot="10800000" flipV="1">
            <a:off x="4113212" y="1905000"/>
            <a:ext cx="1588" cy="7239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/>
          <p:nvPr/>
        </p:nvCxnSpPr>
        <p:spPr>
          <a:xfrm rot="10800000">
            <a:off x="4113212" y="1905000"/>
            <a:ext cx="1588" cy="13208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/>
          <p:nvPr/>
        </p:nvCxnSpPr>
        <p:spPr>
          <a:xfrm rot="10800000">
            <a:off x="4113212" y="1905000"/>
            <a:ext cx="1588" cy="19177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/>
          <p:nvPr/>
        </p:nvCxnSpPr>
        <p:spPr>
          <a:xfrm rot="10800000">
            <a:off x="4113212" y="1905000"/>
            <a:ext cx="1588" cy="25146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/>
          <p:nvPr/>
        </p:nvCxnSpPr>
        <p:spPr>
          <a:xfrm rot="10800000">
            <a:off x="4113212" y="1905000"/>
            <a:ext cx="1588" cy="31115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/>
          <p:nvPr/>
        </p:nvCxnSpPr>
        <p:spPr>
          <a:xfrm rot="10800000">
            <a:off x="4113212" y="1905000"/>
            <a:ext cx="1588" cy="43053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/>
          <p:nvPr/>
        </p:nvCxnSpPr>
        <p:spPr>
          <a:xfrm rot="10800000">
            <a:off x="4113212" y="1905000"/>
            <a:ext cx="1588" cy="37084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/>
          <p:nvPr/>
        </p:nvCxnSpPr>
        <p:spPr>
          <a:xfrm rot="10800000" flipV="1">
            <a:off x="5334001" y="1905000"/>
            <a:ext cx="1588" cy="7239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/>
          <p:nvPr/>
        </p:nvCxnSpPr>
        <p:spPr>
          <a:xfrm rot="10800000">
            <a:off x="5334001" y="1905000"/>
            <a:ext cx="1588" cy="13208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/>
          <p:nvPr/>
        </p:nvCxnSpPr>
        <p:spPr>
          <a:xfrm rot="10800000">
            <a:off x="5334001" y="1905000"/>
            <a:ext cx="1588" cy="19177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/>
          <p:nvPr/>
        </p:nvCxnSpPr>
        <p:spPr>
          <a:xfrm rot="10800000">
            <a:off x="5334001" y="1905000"/>
            <a:ext cx="1588" cy="25146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/>
          <p:nvPr/>
        </p:nvCxnSpPr>
        <p:spPr>
          <a:xfrm rot="10800000">
            <a:off x="5334001" y="1905000"/>
            <a:ext cx="1588" cy="31115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/>
          <p:nvPr/>
        </p:nvCxnSpPr>
        <p:spPr>
          <a:xfrm rot="10800000">
            <a:off x="5334001" y="1905000"/>
            <a:ext cx="1588" cy="43053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/>
          <p:nvPr/>
        </p:nvCxnSpPr>
        <p:spPr>
          <a:xfrm rot="10800000">
            <a:off x="5334001" y="1905000"/>
            <a:ext cx="1588" cy="37084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/>
          <p:nvPr/>
        </p:nvCxnSpPr>
        <p:spPr>
          <a:xfrm rot="10800000" flipV="1">
            <a:off x="6551612" y="1905000"/>
            <a:ext cx="1588" cy="7239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/>
          <p:nvPr/>
        </p:nvCxnSpPr>
        <p:spPr>
          <a:xfrm rot="10800000">
            <a:off x="6551612" y="1905000"/>
            <a:ext cx="1588" cy="13208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/>
          <p:nvPr/>
        </p:nvCxnSpPr>
        <p:spPr>
          <a:xfrm rot="10800000">
            <a:off x="6551612" y="1905000"/>
            <a:ext cx="1588" cy="19177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/>
          <p:nvPr/>
        </p:nvCxnSpPr>
        <p:spPr>
          <a:xfrm rot="10800000">
            <a:off x="6551612" y="1905000"/>
            <a:ext cx="1588" cy="25146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/>
          <p:nvPr/>
        </p:nvCxnSpPr>
        <p:spPr>
          <a:xfrm rot="10800000">
            <a:off x="6551612" y="1905000"/>
            <a:ext cx="1588" cy="31115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/>
          <p:nvPr/>
        </p:nvCxnSpPr>
        <p:spPr>
          <a:xfrm rot="10800000">
            <a:off x="6551612" y="1905000"/>
            <a:ext cx="1588" cy="43053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/>
          <p:nvPr/>
        </p:nvCxnSpPr>
        <p:spPr>
          <a:xfrm rot="10800000">
            <a:off x="6551612" y="1905000"/>
            <a:ext cx="1588" cy="37084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/>
          <p:nvPr/>
        </p:nvCxnSpPr>
        <p:spPr>
          <a:xfrm rot="10800000" flipV="1">
            <a:off x="7847012" y="1905000"/>
            <a:ext cx="1588" cy="7239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/>
          <p:nvPr/>
        </p:nvCxnSpPr>
        <p:spPr>
          <a:xfrm rot="10800000">
            <a:off x="7847012" y="1905000"/>
            <a:ext cx="1588" cy="13208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/>
          <p:nvPr/>
        </p:nvCxnSpPr>
        <p:spPr>
          <a:xfrm rot="10800000">
            <a:off x="7847012" y="1905000"/>
            <a:ext cx="1588" cy="19177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/>
          <p:nvPr/>
        </p:nvCxnSpPr>
        <p:spPr>
          <a:xfrm rot="10800000">
            <a:off x="7847012" y="1905000"/>
            <a:ext cx="1588" cy="25146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/>
          <p:nvPr/>
        </p:nvCxnSpPr>
        <p:spPr>
          <a:xfrm rot="10800000">
            <a:off x="7847012" y="1905000"/>
            <a:ext cx="1588" cy="31115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/>
          <p:nvPr/>
        </p:nvCxnSpPr>
        <p:spPr>
          <a:xfrm rot="10800000">
            <a:off x="7847012" y="1905000"/>
            <a:ext cx="1588" cy="43053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/>
          <p:nvPr/>
        </p:nvCxnSpPr>
        <p:spPr>
          <a:xfrm rot="10800000">
            <a:off x="7847012" y="1905000"/>
            <a:ext cx="1588" cy="37084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228600" y="83820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68" name="Oval 167"/>
          <p:cNvSpPr/>
          <p:nvPr/>
        </p:nvSpPr>
        <p:spPr>
          <a:xfrm>
            <a:off x="1524000" y="83820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69" name="Oval 168"/>
          <p:cNvSpPr/>
          <p:nvPr/>
        </p:nvSpPr>
        <p:spPr>
          <a:xfrm>
            <a:off x="2819400" y="83820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70" name="Oval 169"/>
          <p:cNvSpPr/>
          <p:nvPr/>
        </p:nvSpPr>
        <p:spPr>
          <a:xfrm>
            <a:off x="3962400" y="83820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71" name="Oval 170"/>
          <p:cNvSpPr/>
          <p:nvPr/>
        </p:nvSpPr>
        <p:spPr>
          <a:xfrm>
            <a:off x="5257800" y="83820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72" name="Oval 171"/>
          <p:cNvSpPr/>
          <p:nvPr/>
        </p:nvSpPr>
        <p:spPr>
          <a:xfrm>
            <a:off x="6553200" y="83820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3" name="Oval 172"/>
          <p:cNvSpPr/>
          <p:nvPr/>
        </p:nvSpPr>
        <p:spPr>
          <a:xfrm>
            <a:off x="7848600" y="83820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82" name="Straight Connector 181"/>
          <p:cNvCxnSpPr>
            <a:stCxn id="17" idx="0"/>
            <a:endCxn id="166" idx="4"/>
          </p:cNvCxnSpPr>
          <p:nvPr/>
        </p:nvCxnSpPr>
        <p:spPr>
          <a:xfrm rot="16200000" flipV="1">
            <a:off x="586740" y="1577340"/>
            <a:ext cx="30480" cy="1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6" idx="0"/>
            <a:endCxn id="168" idx="4"/>
          </p:cNvCxnSpPr>
          <p:nvPr/>
        </p:nvCxnSpPr>
        <p:spPr>
          <a:xfrm rot="5400000" flipH="1" flipV="1">
            <a:off x="1863090" y="1573530"/>
            <a:ext cx="30480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3" idx="0"/>
            <a:endCxn id="169" idx="4"/>
          </p:cNvCxnSpPr>
          <p:nvPr/>
        </p:nvCxnSpPr>
        <p:spPr>
          <a:xfrm rot="5400000" flipH="1" flipV="1">
            <a:off x="3139440" y="1554480"/>
            <a:ext cx="30480" cy="60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5" idx="0"/>
            <a:endCxn id="170" idx="4"/>
          </p:cNvCxnSpPr>
          <p:nvPr/>
        </p:nvCxnSpPr>
        <p:spPr>
          <a:xfrm rot="16200000" flipV="1">
            <a:off x="4339590" y="1558290"/>
            <a:ext cx="30480" cy="53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12" idx="0"/>
            <a:endCxn id="171" idx="4"/>
          </p:cNvCxnSpPr>
          <p:nvPr/>
        </p:nvCxnSpPr>
        <p:spPr>
          <a:xfrm rot="16200000" flipV="1">
            <a:off x="5615940" y="1577340"/>
            <a:ext cx="30480" cy="1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14" idx="0"/>
            <a:endCxn id="172" idx="4"/>
          </p:cNvCxnSpPr>
          <p:nvPr/>
        </p:nvCxnSpPr>
        <p:spPr>
          <a:xfrm rot="5400000" flipH="1" flipV="1">
            <a:off x="6892290" y="1573530"/>
            <a:ext cx="30480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stCxn id="9" idx="0"/>
            <a:endCxn id="173" idx="4"/>
          </p:cNvCxnSpPr>
          <p:nvPr/>
        </p:nvCxnSpPr>
        <p:spPr>
          <a:xfrm rot="5400000" flipH="1" flipV="1">
            <a:off x="8168640" y="1554480"/>
            <a:ext cx="30480" cy="60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86200" y="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848600" y="1600200"/>
            <a:ext cx="609600" cy="609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-9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334000" y="1600200"/>
            <a:ext cx="609600" cy="609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-9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19400" y="1600200"/>
            <a:ext cx="609600" cy="609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591300" y="1600200"/>
            <a:ext cx="609600" cy="609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-9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076700" y="1600200"/>
            <a:ext cx="609600" cy="609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-7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562100" y="1600200"/>
            <a:ext cx="609600" cy="609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-7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04800" y="1600200"/>
            <a:ext cx="609600" cy="609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-8</a:t>
            </a:r>
            <a:endParaRPr lang="en-US" dirty="0"/>
          </a:p>
        </p:txBody>
      </p:sp>
      <p:cxnSp>
        <p:nvCxnSpPr>
          <p:cNvPr id="19" name="Straight Connector 18"/>
          <p:cNvCxnSpPr>
            <a:stCxn id="4" idx="4"/>
            <a:endCxn id="166" idx="0"/>
          </p:cNvCxnSpPr>
          <p:nvPr/>
        </p:nvCxnSpPr>
        <p:spPr>
          <a:xfrm rot="5400000">
            <a:off x="2369820" y="-1043940"/>
            <a:ext cx="10668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8" idx="0"/>
            <a:endCxn id="4" idx="4"/>
          </p:cNvCxnSpPr>
          <p:nvPr/>
        </p:nvCxnSpPr>
        <p:spPr>
          <a:xfrm rot="5400000" flipH="1" flipV="1">
            <a:off x="3017520" y="-396240"/>
            <a:ext cx="106680" cy="236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4"/>
            <a:endCxn id="170" idx="0"/>
          </p:cNvCxnSpPr>
          <p:nvPr/>
        </p:nvCxnSpPr>
        <p:spPr>
          <a:xfrm rot="16200000" flipH="1">
            <a:off x="4236720" y="746760"/>
            <a:ext cx="10668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69" idx="0"/>
            <a:endCxn id="4" idx="4"/>
          </p:cNvCxnSpPr>
          <p:nvPr/>
        </p:nvCxnSpPr>
        <p:spPr>
          <a:xfrm rot="5400000" flipH="1" flipV="1">
            <a:off x="3665220" y="251460"/>
            <a:ext cx="10668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71" idx="0"/>
            <a:endCxn id="4" idx="4"/>
          </p:cNvCxnSpPr>
          <p:nvPr/>
        </p:nvCxnSpPr>
        <p:spPr>
          <a:xfrm rot="16200000" flipV="1">
            <a:off x="4884420" y="99060"/>
            <a:ext cx="10668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72" idx="0"/>
            <a:endCxn id="4" idx="4"/>
          </p:cNvCxnSpPr>
          <p:nvPr/>
        </p:nvCxnSpPr>
        <p:spPr>
          <a:xfrm rot="16200000" flipV="1">
            <a:off x="5532120" y="-548640"/>
            <a:ext cx="106680" cy="266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73" idx="0"/>
            <a:endCxn id="4" idx="4"/>
          </p:cNvCxnSpPr>
          <p:nvPr/>
        </p:nvCxnSpPr>
        <p:spPr>
          <a:xfrm rot="16200000" flipV="1">
            <a:off x="6179820" y="-1196340"/>
            <a:ext cx="106680" cy="396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04800" y="23622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04800" y="29591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04800" y="35560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-8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304800" y="41529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304800" y="47498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-7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04800" y="53467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-8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04800" y="59436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1600200" y="23622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-7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1600200" y="29591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1600200" y="35560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1600200" y="41529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1600200" y="47498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1600200" y="53467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-7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1600200" y="59436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2819400" y="23622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2819400" y="29591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2819400" y="35560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2819400" y="41529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2819400" y="47498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2819400" y="53467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2819400" y="59436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4114800" y="23622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4114800" y="29591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4114800" y="35560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-7</a:t>
            </a:r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4114800" y="41529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4114800" y="47498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114800" y="53467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114800" y="59436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5334000" y="23622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5334000" y="29591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5334000" y="35560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-8</a:t>
            </a:r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5334000" y="41529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-9</a:t>
            </a:r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5334000" y="47498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-7</a:t>
            </a: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5334000" y="53467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-8</a:t>
            </a:r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334000" y="59436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6553200" y="23622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6553200" y="29591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6553200" y="35560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6553200" y="41529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6553200" y="47498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-9</a:t>
            </a:r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6553200" y="53467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-8</a:t>
            </a:r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6553200" y="59436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7848600" y="23622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7848600" y="29591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7848600" y="35560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-8</a:t>
            </a:r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7848600" y="41529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7848600" y="47498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-7</a:t>
            </a:r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7848600" y="53467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-9</a:t>
            </a:r>
            <a:endParaRPr lang="en-US" dirty="0"/>
          </a:p>
        </p:txBody>
      </p:sp>
      <p:sp>
        <p:nvSpPr>
          <p:cNvPr id="98" name="Oval 97"/>
          <p:cNvSpPr/>
          <p:nvPr/>
        </p:nvSpPr>
        <p:spPr>
          <a:xfrm>
            <a:off x="7848600" y="5943600"/>
            <a:ext cx="5334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cxnSp>
        <p:nvCxnSpPr>
          <p:cNvPr id="100" name="Elbow Connector 99"/>
          <p:cNvCxnSpPr>
            <a:stCxn id="17" idx="2"/>
            <a:endCxn id="39" idx="2"/>
          </p:cNvCxnSpPr>
          <p:nvPr/>
        </p:nvCxnSpPr>
        <p:spPr>
          <a:xfrm rot="10800000" flipV="1">
            <a:off x="304800" y="1905000"/>
            <a:ext cx="1588" cy="7239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40" idx="2"/>
            <a:endCxn id="17" idx="2"/>
          </p:cNvCxnSpPr>
          <p:nvPr/>
        </p:nvCxnSpPr>
        <p:spPr>
          <a:xfrm rot="10800000">
            <a:off x="304800" y="1905000"/>
            <a:ext cx="1588" cy="13208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41" idx="2"/>
            <a:endCxn id="17" idx="2"/>
          </p:cNvCxnSpPr>
          <p:nvPr/>
        </p:nvCxnSpPr>
        <p:spPr>
          <a:xfrm rot="10800000">
            <a:off x="304800" y="1905000"/>
            <a:ext cx="1588" cy="19177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42" idx="2"/>
            <a:endCxn id="17" idx="2"/>
          </p:cNvCxnSpPr>
          <p:nvPr/>
        </p:nvCxnSpPr>
        <p:spPr>
          <a:xfrm rot="10800000">
            <a:off x="304800" y="1905000"/>
            <a:ext cx="1588" cy="25146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43" idx="2"/>
            <a:endCxn id="17" idx="2"/>
          </p:cNvCxnSpPr>
          <p:nvPr/>
        </p:nvCxnSpPr>
        <p:spPr>
          <a:xfrm rot="10800000">
            <a:off x="304800" y="1905000"/>
            <a:ext cx="1588" cy="31115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45" idx="2"/>
            <a:endCxn id="17" idx="2"/>
          </p:cNvCxnSpPr>
          <p:nvPr/>
        </p:nvCxnSpPr>
        <p:spPr>
          <a:xfrm rot="10800000">
            <a:off x="304800" y="1905000"/>
            <a:ext cx="1588" cy="43053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4" idx="2"/>
            <a:endCxn id="17" idx="2"/>
          </p:cNvCxnSpPr>
          <p:nvPr/>
        </p:nvCxnSpPr>
        <p:spPr>
          <a:xfrm rot="10800000">
            <a:off x="304800" y="1905000"/>
            <a:ext cx="1588" cy="37084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/>
          <p:nvPr/>
        </p:nvCxnSpPr>
        <p:spPr>
          <a:xfrm rot="10800000" flipV="1">
            <a:off x="1600201" y="1866900"/>
            <a:ext cx="1588" cy="7239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/>
          <p:nvPr/>
        </p:nvCxnSpPr>
        <p:spPr>
          <a:xfrm rot="10800000">
            <a:off x="1600201" y="1866900"/>
            <a:ext cx="1588" cy="13208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rot="10800000">
            <a:off x="1600201" y="1866900"/>
            <a:ext cx="1588" cy="19177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/>
          <p:nvPr/>
        </p:nvCxnSpPr>
        <p:spPr>
          <a:xfrm rot="10800000">
            <a:off x="1600201" y="1866900"/>
            <a:ext cx="1588" cy="25146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/>
          <p:nvPr/>
        </p:nvCxnSpPr>
        <p:spPr>
          <a:xfrm rot="10800000">
            <a:off x="1600201" y="1866900"/>
            <a:ext cx="1588" cy="31115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/>
          <p:nvPr/>
        </p:nvCxnSpPr>
        <p:spPr>
          <a:xfrm rot="10800000">
            <a:off x="1600201" y="1866900"/>
            <a:ext cx="1588" cy="43053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/>
          <p:nvPr/>
        </p:nvCxnSpPr>
        <p:spPr>
          <a:xfrm rot="10800000">
            <a:off x="1600201" y="1866900"/>
            <a:ext cx="1588" cy="37084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/>
          <p:nvPr/>
        </p:nvCxnSpPr>
        <p:spPr>
          <a:xfrm rot="10800000" flipV="1">
            <a:off x="2819401" y="1905000"/>
            <a:ext cx="1588" cy="7239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/>
          <p:nvPr/>
        </p:nvCxnSpPr>
        <p:spPr>
          <a:xfrm rot="10800000">
            <a:off x="2819401" y="1905000"/>
            <a:ext cx="1588" cy="13208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rot="10800000">
            <a:off x="2819401" y="1905000"/>
            <a:ext cx="1588" cy="19177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 rot="10800000">
            <a:off x="2819401" y="1905000"/>
            <a:ext cx="1588" cy="25146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/>
          <p:nvPr/>
        </p:nvCxnSpPr>
        <p:spPr>
          <a:xfrm rot="10800000">
            <a:off x="2819401" y="1905000"/>
            <a:ext cx="1588" cy="31115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 rot="10800000">
            <a:off x="2819401" y="1905000"/>
            <a:ext cx="1588" cy="43053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/>
          <p:nvPr/>
        </p:nvCxnSpPr>
        <p:spPr>
          <a:xfrm rot="10800000">
            <a:off x="2819401" y="1905000"/>
            <a:ext cx="1588" cy="37084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/>
          <p:nvPr/>
        </p:nvCxnSpPr>
        <p:spPr>
          <a:xfrm rot="10800000" flipV="1">
            <a:off x="4113212" y="1905000"/>
            <a:ext cx="1588" cy="7239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/>
          <p:nvPr/>
        </p:nvCxnSpPr>
        <p:spPr>
          <a:xfrm rot="10800000">
            <a:off x="4113212" y="1905000"/>
            <a:ext cx="1588" cy="13208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/>
          <p:nvPr/>
        </p:nvCxnSpPr>
        <p:spPr>
          <a:xfrm rot="10800000">
            <a:off x="4113212" y="1905000"/>
            <a:ext cx="1588" cy="19177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/>
          <p:nvPr/>
        </p:nvCxnSpPr>
        <p:spPr>
          <a:xfrm rot="10800000">
            <a:off x="4113212" y="1905000"/>
            <a:ext cx="1588" cy="25146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/>
          <p:nvPr/>
        </p:nvCxnSpPr>
        <p:spPr>
          <a:xfrm rot="10800000">
            <a:off x="4113212" y="1905000"/>
            <a:ext cx="1588" cy="31115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/>
          <p:nvPr/>
        </p:nvCxnSpPr>
        <p:spPr>
          <a:xfrm rot="10800000">
            <a:off x="4113212" y="1905000"/>
            <a:ext cx="1588" cy="43053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/>
          <p:nvPr/>
        </p:nvCxnSpPr>
        <p:spPr>
          <a:xfrm rot="10800000">
            <a:off x="4113212" y="1905000"/>
            <a:ext cx="1588" cy="37084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/>
          <p:nvPr/>
        </p:nvCxnSpPr>
        <p:spPr>
          <a:xfrm rot="10800000" flipV="1">
            <a:off x="5334001" y="1905000"/>
            <a:ext cx="1588" cy="7239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/>
          <p:nvPr/>
        </p:nvCxnSpPr>
        <p:spPr>
          <a:xfrm rot="10800000">
            <a:off x="5334001" y="1905000"/>
            <a:ext cx="1588" cy="13208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/>
          <p:nvPr/>
        </p:nvCxnSpPr>
        <p:spPr>
          <a:xfrm rot="10800000">
            <a:off x="5334001" y="1905000"/>
            <a:ext cx="1588" cy="19177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/>
          <p:nvPr/>
        </p:nvCxnSpPr>
        <p:spPr>
          <a:xfrm rot="10800000">
            <a:off x="5334001" y="1905000"/>
            <a:ext cx="1588" cy="25146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/>
          <p:nvPr/>
        </p:nvCxnSpPr>
        <p:spPr>
          <a:xfrm rot="10800000">
            <a:off x="5334001" y="1905000"/>
            <a:ext cx="1588" cy="31115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/>
          <p:nvPr/>
        </p:nvCxnSpPr>
        <p:spPr>
          <a:xfrm rot="10800000">
            <a:off x="5334001" y="1905000"/>
            <a:ext cx="1588" cy="43053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/>
          <p:nvPr/>
        </p:nvCxnSpPr>
        <p:spPr>
          <a:xfrm rot="10800000">
            <a:off x="5334001" y="1905000"/>
            <a:ext cx="1588" cy="37084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/>
          <p:nvPr/>
        </p:nvCxnSpPr>
        <p:spPr>
          <a:xfrm rot="10800000" flipV="1">
            <a:off x="6551612" y="1905000"/>
            <a:ext cx="1588" cy="7239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/>
          <p:nvPr/>
        </p:nvCxnSpPr>
        <p:spPr>
          <a:xfrm rot="10800000">
            <a:off x="6551612" y="1905000"/>
            <a:ext cx="1588" cy="13208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/>
          <p:nvPr/>
        </p:nvCxnSpPr>
        <p:spPr>
          <a:xfrm rot="10800000">
            <a:off x="6551612" y="1905000"/>
            <a:ext cx="1588" cy="19177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/>
          <p:nvPr/>
        </p:nvCxnSpPr>
        <p:spPr>
          <a:xfrm rot="10800000">
            <a:off x="6551612" y="1905000"/>
            <a:ext cx="1588" cy="25146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/>
          <p:nvPr/>
        </p:nvCxnSpPr>
        <p:spPr>
          <a:xfrm rot="10800000">
            <a:off x="6551612" y="1905000"/>
            <a:ext cx="1588" cy="31115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/>
          <p:nvPr/>
        </p:nvCxnSpPr>
        <p:spPr>
          <a:xfrm rot="10800000">
            <a:off x="6551612" y="1905000"/>
            <a:ext cx="1588" cy="43053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/>
          <p:nvPr/>
        </p:nvCxnSpPr>
        <p:spPr>
          <a:xfrm rot="10800000">
            <a:off x="6551612" y="1905000"/>
            <a:ext cx="1588" cy="37084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/>
          <p:nvPr/>
        </p:nvCxnSpPr>
        <p:spPr>
          <a:xfrm rot="10800000" flipV="1">
            <a:off x="7847012" y="1905000"/>
            <a:ext cx="1588" cy="7239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/>
          <p:nvPr/>
        </p:nvCxnSpPr>
        <p:spPr>
          <a:xfrm rot="10800000">
            <a:off x="7847012" y="1905000"/>
            <a:ext cx="1588" cy="13208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/>
          <p:nvPr/>
        </p:nvCxnSpPr>
        <p:spPr>
          <a:xfrm rot="10800000">
            <a:off x="7847012" y="1905000"/>
            <a:ext cx="1588" cy="19177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/>
          <p:nvPr/>
        </p:nvCxnSpPr>
        <p:spPr>
          <a:xfrm rot="10800000">
            <a:off x="7847012" y="1905000"/>
            <a:ext cx="1588" cy="25146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/>
          <p:nvPr/>
        </p:nvCxnSpPr>
        <p:spPr>
          <a:xfrm rot="10800000">
            <a:off x="7847012" y="1905000"/>
            <a:ext cx="1588" cy="31115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/>
          <p:nvPr/>
        </p:nvCxnSpPr>
        <p:spPr>
          <a:xfrm rot="10800000">
            <a:off x="7847012" y="1905000"/>
            <a:ext cx="1588" cy="43053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/>
          <p:nvPr/>
        </p:nvCxnSpPr>
        <p:spPr>
          <a:xfrm rot="10800000">
            <a:off x="7847012" y="1905000"/>
            <a:ext cx="1588" cy="37084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228600" y="83820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8" name="Oval 167"/>
          <p:cNvSpPr/>
          <p:nvPr/>
        </p:nvSpPr>
        <p:spPr>
          <a:xfrm>
            <a:off x="1524000" y="83820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9" name="Oval 168"/>
          <p:cNvSpPr/>
          <p:nvPr/>
        </p:nvSpPr>
        <p:spPr>
          <a:xfrm>
            <a:off x="2819400" y="83820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0" name="Oval 169"/>
          <p:cNvSpPr/>
          <p:nvPr/>
        </p:nvSpPr>
        <p:spPr>
          <a:xfrm>
            <a:off x="3962400" y="83820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71" name="Oval 170"/>
          <p:cNvSpPr/>
          <p:nvPr/>
        </p:nvSpPr>
        <p:spPr>
          <a:xfrm>
            <a:off x="5257800" y="83820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72" name="Oval 171"/>
          <p:cNvSpPr/>
          <p:nvPr/>
        </p:nvSpPr>
        <p:spPr>
          <a:xfrm>
            <a:off x="6553200" y="83820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173" name="Oval 172"/>
          <p:cNvSpPr/>
          <p:nvPr/>
        </p:nvSpPr>
        <p:spPr>
          <a:xfrm>
            <a:off x="7848600" y="83820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-3</a:t>
            </a:r>
            <a:endParaRPr lang="en-US" dirty="0"/>
          </a:p>
        </p:txBody>
      </p:sp>
      <p:cxnSp>
        <p:nvCxnSpPr>
          <p:cNvPr id="182" name="Straight Connector 181"/>
          <p:cNvCxnSpPr>
            <a:stCxn id="17" idx="0"/>
            <a:endCxn id="166" idx="4"/>
          </p:cNvCxnSpPr>
          <p:nvPr/>
        </p:nvCxnSpPr>
        <p:spPr>
          <a:xfrm rot="16200000" flipV="1">
            <a:off x="586740" y="1577340"/>
            <a:ext cx="30480" cy="1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6" idx="0"/>
            <a:endCxn id="168" idx="4"/>
          </p:cNvCxnSpPr>
          <p:nvPr/>
        </p:nvCxnSpPr>
        <p:spPr>
          <a:xfrm rot="5400000" flipH="1" flipV="1">
            <a:off x="1863090" y="1573530"/>
            <a:ext cx="30480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3" idx="0"/>
            <a:endCxn id="169" idx="4"/>
          </p:cNvCxnSpPr>
          <p:nvPr/>
        </p:nvCxnSpPr>
        <p:spPr>
          <a:xfrm rot="5400000" flipH="1" flipV="1">
            <a:off x="3139440" y="1554480"/>
            <a:ext cx="30480" cy="60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5" idx="0"/>
            <a:endCxn id="170" idx="4"/>
          </p:cNvCxnSpPr>
          <p:nvPr/>
        </p:nvCxnSpPr>
        <p:spPr>
          <a:xfrm rot="16200000" flipV="1">
            <a:off x="4339590" y="1558290"/>
            <a:ext cx="30480" cy="53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12" idx="0"/>
            <a:endCxn id="171" idx="4"/>
          </p:cNvCxnSpPr>
          <p:nvPr/>
        </p:nvCxnSpPr>
        <p:spPr>
          <a:xfrm rot="16200000" flipV="1">
            <a:off x="5615940" y="1577340"/>
            <a:ext cx="30480" cy="1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14" idx="0"/>
            <a:endCxn id="172" idx="4"/>
          </p:cNvCxnSpPr>
          <p:nvPr/>
        </p:nvCxnSpPr>
        <p:spPr>
          <a:xfrm rot="5400000" flipH="1" flipV="1">
            <a:off x="6892290" y="1573530"/>
            <a:ext cx="30480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stCxn id="9" idx="0"/>
            <a:endCxn id="173" idx="4"/>
          </p:cNvCxnSpPr>
          <p:nvPr/>
        </p:nvCxnSpPr>
        <p:spPr>
          <a:xfrm rot="5400000" flipH="1" flipV="1">
            <a:off x="8168640" y="1554480"/>
            <a:ext cx="30480" cy="60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2214</TotalTime>
  <Words>382</Words>
  <Application>Microsoft Office PowerPoint</Application>
  <PresentationFormat>On-screen Show (4:3)</PresentationFormat>
  <Paragraphs>167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Connect Four AI</vt:lpstr>
      <vt:lpstr>What Is Connect Four</vt:lpstr>
      <vt:lpstr>Why Connect  Four</vt:lpstr>
      <vt:lpstr>First Moves</vt:lpstr>
      <vt:lpstr>Calculating Next Move</vt:lpstr>
      <vt:lpstr>Lesser Bot vs Greater Bot</vt:lpstr>
      <vt:lpstr>Nega-Max Lesser Bot</vt:lpstr>
      <vt:lpstr>Slide 8</vt:lpstr>
      <vt:lpstr>Slide 9</vt:lpstr>
      <vt:lpstr>Results of Runs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Four AI</dc:title>
  <dc:creator>BuckDich</dc:creator>
  <cp:lastModifiedBy>BuckDich</cp:lastModifiedBy>
  <cp:revision>21</cp:revision>
  <dcterms:created xsi:type="dcterms:W3CDTF">2006-08-16T00:00:00Z</dcterms:created>
  <dcterms:modified xsi:type="dcterms:W3CDTF">2015-04-20T12:09:05Z</dcterms:modified>
</cp:coreProperties>
</file>