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Connect Four AI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Jason Pearson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Connect Four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Turn Based Game</a:t>
            </a:r>
          </a:p>
          <a:p>
            <a:r>
              <a:rPr lang="en-US" dirty="0" smtClean="0"/>
              <a:t>Line 4 pieces in a row </a:t>
            </a:r>
          </a:p>
          <a:p>
            <a:pPr lvl="1"/>
            <a:r>
              <a:rPr lang="en-US" dirty="0" smtClean="0"/>
              <a:t>Horizontally</a:t>
            </a:r>
          </a:p>
          <a:p>
            <a:pPr lvl="1"/>
            <a:r>
              <a:rPr lang="en-US" dirty="0" smtClean="0"/>
              <a:t>Vertically</a:t>
            </a:r>
          </a:p>
          <a:p>
            <a:pPr lvl="1"/>
            <a:r>
              <a:rPr lang="en-US" dirty="0" smtClean="0"/>
              <a:t>Diagonally</a:t>
            </a:r>
            <a:endParaRPr lang="en-US" dirty="0"/>
          </a:p>
        </p:txBody>
      </p:sp>
      <p:pic>
        <p:nvPicPr>
          <p:cNvPr id="1026" name="Picture 2" descr="http://i.dailymail.co.uk/i/pix/2013/03/27/article-2299912-18F3D988000005DC-118_634x56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667000"/>
            <a:ext cx="4438650" cy="3976582"/>
          </a:xfrm>
          <a:prstGeom prst="rect">
            <a:avLst/>
          </a:prstGeom>
          <a:noFill/>
        </p:spPr>
      </p:pic>
      <p:pic>
        <p:nvPicPr>
          <p:cNvPr id="5" name="Picture 2" descr="http://upload.wikimedia.org/wikipedia/commons/a/ad/Connect_Four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572000"/>
            <a:ext cx="3429000" cy="20359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Connect  Four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Game</a:t>
            </a:r>
          </a:p>
          <a:p>
            <a:r>
              <a:rPr lang="en-US" dirty="0" smtClean="0"/>
              <a:t>Solved Game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Moves</a:t>
            </a:r>
            <a:endParaRPr lang="en-US" dirty="0"/>
          </a:p>
        </p:txBody>
      </p:sp>
      <p:pic>
        <p:nvPicPr>
          <p:cNvPr id="4" name="Picture 4" descr="http://www.nonkit.com/smallbasic.files/Connect4Boar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524000"/>
            <a:ext cx="6096000" cy="4572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419600" y="60960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609600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Winner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81400" y="6096000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57800" y="6096000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28800" y="60960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67000" y="60960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72200" y="60960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10400" y="60960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</TotalTime>
  <Words>38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Connect Four AI</vt:lpstr>
      <vt:lpstr>What Is Connect Four</vt:lpstr>
      <vt:lpstr>Why Connect  Four</vt:lpstr>
      <vt:lpstr>First Moves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 Four AI</dc:title>
  <dc:creator>BuckDich</dc:creator>
  <cp:lastModifiedBy>BuckDich</cp:lastModifiedBy>
  <cp:revision>9</cp:revision>
  <dcterms:created xsi:type="dcterms:W3CDTF">2006-08-16T00:00:00Z</dcterms:created>
  <dcterms:modified xsi:type="dcterms:W3CDTF">2015-03-24T16:22:46Z</dcterms:modified>
</cp:coreProperties>
</file>