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187B-65AD-418D-98E2-1518BBE0521C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5E607-4FA6-4B42-86EA-7DD9B972FF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E607-4FA6-4B42-86EA-7DD9B972FF1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Elevator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Pearson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elevator?</a:t>
            </a:r>
          </a:p>
          <a:p>
            <a:r>
              <a:rPr lang="en-US" dirty="0" smtClean="0"/>
              <a:t>What algorithm does it use?</a:t>
            </a:r>
          </a:p>
          <a:p>
            <a:r>
              <a:rPr lang="en-US" dirty="0" smtClean="0"/>
              <a:t>How do we represent it?</a:t>
            </a:r>
          </a:p>
          <a:p>
            <a:endParaRPr lang="en-US" dirty="0"/>
          </a:p>
        </p:txBody>
      </p:sp>
      <p:pic>
        <p:nvPicPr>
          <p:cNvPr id="2050" name="Picture 2" descr="http://www.kingjamesbibletrust.com/wp-content/uploads/2014/09/elevator-op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733800"/>
            <a:ext cx="3200400" cy="2867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 Idea: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en-US" dirty="0" smtClean="0"/>
              <a:t>eople wanting to go up</a:t>
            </a:r>
          </a:p>
          <a:p>
            <a:pPr>
              <a:buNone/>
            </a:pPr>
            <a:r>
              <a:rPr lang="en-US" dirty="0" smtClean="0"/>
              <a:t>Get all people going up on the way</a:t>
            </a:r>
          </a:p>
          <a:p>
            <a:pPr>
              <a:buNone/>
            </a:pPr>
            <a:r>
              <a:rPr lang="en-US" dirty="0" smtClean="0"/>
              <a:t>U</a:t>
            </a:r>
            <a:r>
              <a:rPr lang="en-US" dirty="0" smtClean="0"/>
              <a:t>ntil all up people dropped off or at the top</a:t>
            </a:r>
          </a:p>
          <a:p>
            <a:pPr>
              <a:buNone/>
            </a:pPr>
            <a:r>
              <a:rPr lang="en-US" dirty="0" smtClean="0"/>
              <a:t>G</a:t>
            </a:r>
            <a:r>
              <a:rPr lang="en-US" dirty="0" smtClean="0"/>
              <a:t>rab all people going down on the way back</a:t>
            </a:r>
          </a:p>
          <a:p>
            <a:pPr>
              <a:buNone/>
            </a:pPr>
            <a:r>
              <a:rPr lang="en-US" dirty="0" smtClean="0"/>
              <a:t>Repeat until no more people in queue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DFA Representation – 2 Floors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29200" y="5334000"/>
            <a:ext cx="1066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62200" y="3543300"/>
            <a:ext cx="1066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U/L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3543300"/>
            <a:ext cx="1066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5334000"/>
            <a:ext cx="1066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U/L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62200" y="1752600"/>
            <a:ext cx="1066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U/L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9200" y="1752600"/>
            <a:ext cx="1066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8" idx="7"/>
          </p:cNvCxnSpPr>
          <p:nvPr/>
        </p:nvCxnSpPr>
        <p:spPr>
          <a:xfrm rot="16200000" flipV="1">
            <a:off x="4229100" y="941341"/>
            <a:ext cx="1588" cy="1912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10" idx="3"/>
          </p:cNvCxnSpPr>
          <p:nvPr/>
        </p:nvCxnSpPr>
        <p:spPr>
          <a:xfrm rot="16200000" flipH="1">
            <a:off x="4229100" y="1641801"/>
            <a:ext cx="1588" cy="1912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5" idx="7"/>
          </p:cNvCxnSpPr>
          <p:nvPr/>
        </p:nvCxnSpPr>
        <p:spPr>
          <a:xfrm rot="16200000" flipV="1">
            <a:off x="4229100" y="2732041"/>
            <a:ext cx="1588" cy="1912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6" idx="3"/>
          </p:cNvCxnSpPr>
          <p:nvPr/>
        </p:nvCxnSpPr>
        <p:spPr>
          <a:xfrm rot="16200000" flipH="1">
            <a:off x="4229100" y="3432501"/>
            <a:ext cx="1588" cy="1912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1"/>
            <a:endCxn id="7" idx="7"/>
          </p:cNvCxnSpPr>
          <p:nvPr/>
        </p:nvCxnSpPr>
        <p:spPr>
          <a:xfrm rot="16200000" flipV="1">
            <a:off x="4229100" y="4522741"/>
            <a:ext cx="1588" cy="1912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4" idx="3"/>
          </p:cNvCxnSpPr>
          <p:nvPr/>
        </p:nvCxnSpPr>
        <p:spPr>
          <a:xfrm rot="16200000" flipH="1">
            <a:off x="4229100" y="5223201"/>
            <a:ext cx="1588" cy="1912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10" idx="5"/>
          </p:cNvCxnSpPr>
          <p:nvPr/>
        </p:nvCxnSpPr>
        <p:spPr>
          <a:xfrm rot="5400000" flipH="1" flipV="1">
            <a:off x="5394651" y="3143250"/>
            <a:ext cx="10902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6" idx="1"/>
          </p:cNvCxnSpPr>
          <p:nvPr/>
        </p:nvCxnSpPr>
        <p:spPr>
          <a:xfrm rot="5400000">
            <a:off x="4640309" y="3143250"/>
            <a:ext cx="10902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7"/>
            <a:endCxn id="6" idx="5"/>
          </p:cNvCxnSpPr>
          <p:nvPr/>
        </p:nvCxnSpPr>
        <p:spPr>
          <a:xfrm rot="5400000" flipH="1" flipV="1">
            <a:off x="5394651" y="4933950"/>
            <a:ext cx="10902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4" idx="1"/>
          </p:cNvCxnSpPr>
          <p:nvPr/>
        </p:nvCxnSpPr>
        <p:spPr>
          <a:xfrm rot="5400000">
            <a:off x="4640309" y="4933950"/>
            <a:ext cx="10902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9000" y="15240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51054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2766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29000" y="26670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29000" y="44958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62484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19800" y="2895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19600" y="2895600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4800600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C#</a:t>
            </a:r>
          </a:p>
          <a:p>
            <a:r>
              <a:rPr lang="en-US" dirty="0" smtClean="0"/>
              <a:t>GUI creates an Elevator Cart object that handles the Cart movement</a:t>
            </a:r>
          </a:p>
          <a:p>
            <a:r>
              <a:rPr lang="en-US" dirty="0" smtClean="0"/>
              <a:t>The cart and waiting lines are populated by Person objects who have starting floor and destination floor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UI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43000"/>
            <a:ext cx="5715000" cy="550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Questions/Demo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</TotalTime>
  <Words>125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Elevator Simulator</vt:lpstr>
      <vt:lpstr>Introduction</vt:lpstr>
      <vt:lpstr>SCAN Algorithm</vt:lpstr>
      <vt:lpstr>DFA Representation – 2 Floors</vt:lpstr>
      <vt:lpstr>The Program</vt:lpstr>
      <vt:lpstr>Sample UI</vt:lpstr>
      <vt:lpstr>Questions/Demo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Simulator</dc:title>
  <dc:creator>BuckDich</dc:creator>
  <cp:lastModifiedBy>BuckDich</cp:lastModifiedBy>
  <cp:revision>6</cp:revision>
  <dcterms:created xsi:type="dcterms:W3CDTF">2006-08-16T00:00:00Z</dcterms:created>
  <dcterms:modified xsi:type="dcterms:W3CDTF">2014-11-30T07:43:43Z</dcterms:modified>
</cp:coreProperties>
</file>