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5" r:id="rId3"/>
    <p:sldId id="267" r:id="rId4"/>
    <p:sldId id="257" r:id="rId5"/>
    <p:sldId id="268" r:id="rId6"/>
    <p:sldId id="269" r:id="rId7"/>
    <p:sldId id="270" r:id="rId8"/>
    <p:sldId id="271" r:id="rId9"/>
    <p:sldId id="272" r:id="rId10"/>
    <p:sldId id="266" r:id="rId11"/>
    <p:sldId id="258" r:id="rId12"/>
    <p:sldId id="259" r:id="rId13"/>
    <p:sldId id="260" r:id="rId14"/>
    <p:sldId id="261" r:id="rId15"/>
    <p:sldId id="273" r:id="rId16"/>
    <p:sldId id="274" r:id="rId17"/>
    <p:sldId id="275" r:id="rId18"/>
    <p:sldId id="276" r:id="rId19"/>
    <p:sldId id="282" r:id="rId20"/>
    <p:sldId id="278" r:id="rId21"/>
    <p:sldId id="277" r:id="rId22"/>
    <p:sldId id="279" r:id="rId23"/>
    <p:sldId id="280" r:id="rId24"/>
    <p:sldId id="281"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687" autoAdjust="0"/>
  </p:normalViewPr>
  <p:slideViewPr>
    <p:cSldViewPr snapToGrid="0">
      <p:cViewPr>
        <p:scale>
          <a:sx n="75" d="100"/>
          <a:sy n="75" d="100"/>
        </p:scale>
        <p:origin x="45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822E-8129-41F7-A672-599F34855790}" type="datetimeFigureOut">
              <a:rPr lang="es-ES" smtClean="0"/>
              <a:t>02/09/2021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23410-269B-404E-A32D-C63FAACD5BE2}" type="slidenum">
              <a:rPr lang="es-ES" smtClean="0"/>
              <a:t>‹Nº›</a:t>
            </a:fld>
            <a:endParaRPr lang="es-ES"/>
          </a:p>
        </p:txBody>
      </p:sp>
    </p:spTree>
    <p:extLst>
      <p:ext uri="{BB962C8B-B14F-4D97-AF65-F5344CB8AC3E}">
        <p14:creationId xmlns:p14="http://schemas.microsoft.com/office/powerpoint/2010/main" val="327392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sublime </a:t>
            </a:r>
            <a:r>
              <a:rPr lang="es-ES" dirty="0" err="1"/>
              <a:t>text</a:t>
            </a:r>
            <a:endParaRPr lang="es-ES" dirty="0"/>
          </a:p>
          <a:p>
            <a:r>
              <a:rPr lang="es-ES" dirty="0"/>
              <a:t>Crear una carpeta C:\xampp\htdocs\ProyectoGit</a:t>
            </a:r>
          </a:p>
        </p:txBody>
      </p:sp>
      <p:sp>
        <p:nvSpPr>
          <p:cNvPr id="4" name="Marcador de número de diapositiva 3"/>
          <p:cNvSpPr>
            <a:spLocks noGrp="1"/>
          </p:cNvSpPr>
          <p:nvPr>
            <p:ph type="sldNum" sz="quarter" idx="5"/>
          </p:nvPr>
        </p:nvSpPr>
        <p:spPr/>
        <p:txBody>
          <a:bodyPr/>
          <a:lstStyle/>
          <a:p>
            <a:fld id="{CD223410-269B-404E-A32D-C63FAACD5BE2}" type="slidenum">
              <a:rPr lang="es-ES" smtClean="0"/>
              <a:t>2</a:t>
            </a:fld>
            <a:endParaRPr lang="es-ES"/>
          </a:p>
        </p:txBody>
      </p:sp>
    </p:spTree>
    <p:extLst>
      <p:ext uri="{BB962C8B-B14F-4D97-AF65-F5344CB8AC3E}">
        <p14:creationId xmlns:p14="http://schemas.microsoft.com/office/powerpoint/2010/main" val="2379509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Puedo ver los </a:t>
            </a:r>
            <a:r>
              <a:rPr lang="es-ES" dirty="0" err="1"/>
              <a:t>commits</a:t>
            </a:r>
            <a:r>
              <a:rPr lang="es-ES" dirty="0"/>
              <a:t> y ver los </a:t>
            </a:r>
            <a:r>
              <a:rPr lang="es-ES" dirty="0" err="1"/>
              <a:t>codigos</a:t>
            </a:r>
            <a:r>
              <a:rPr lang="es-ES" dirty="0"/>
              <a:t>.</a:t>
            </a:r>
          </a:p>
          <a:p>
            <a:r>
              <a:rPr lang="es-ES" dirty="0"/>
              <a:t>* En sublime puedo añadir una línea al .</a:t>
            </a:r>
            <a:r>
              <a:rPr lang="es-ES" dirty="0" err="1"/>
              <a:t>js</a:t>
            </a:r>
            <a:r>
              <a:rPr lang="es-ES" dirty="0"/>
              <a:t> . Vería los cambios con </a:t>
            </a:r>
            <a:r>
              <a:rPr lang="es-ES" dirty="0" err="1"/>
              <a:t>git</a:t>
            </a:r>
            <a:r>
              <a:rPr lang="es-ES" dirty="0"/>
              <a:t> status –s añadiría con </a:t>
            </a:r>
            <a:r>
              <a:rPr lang="es-ES" dirty="0" err="1"/>
              <a:t>git</a:t>
            </a:r>
            <a:r>
              <a:rPr lang="es-ES" dirty="0"/>
              <a:t> </a:t>
            </a:r>
            <a:r>
              <a:rPr lang="es-ES" dirty="0" err="1"/>
              <a:t>add</a:t>
            </a:r>
            <a:r>
              <a:rPr lang="es-ES" dirty="0"/>
              <a:t> . </a:t>
            </a:r>
            <a:r>
              <a:rPr lang="es-ES" dirty="0" err="1"/>
              <a:t>Comitaria</a:t>
            </a:r>
            <a:r>
              <a:rPr lang="es-ES" dirty="0"/>
              <a:t> con </a:t>
            </a:r>
            <a:r>
              <a:rPr lang="es-ES" dirty="0" err="1"/>
              <a:t>git</a:t>
            </a:r>
            <a:r>
              <a:rPr lang="es-ES" dirty="0"/>
              <a:t> </a:t>
            </a:r>
            <a:r>
              <a:rPr lang="es-ES" dirty="0" err="1"/>
              <a:t>mommit</a:t>
            </a:r>
            <a:r>
              <a:rPr lang="es-ES" dirty="0"/>
              <a:t> –m “nuevo </a:t>
            </a:r>
            <a:r>
              <a:rPr lang="es-ES" dirty="0" err="1"/>
              <a:t>commit</a:t>
            </a:r>
            <a:r>
              <a:rPr lang="es-ES" dirty="0"/>
              <a:t>” y con </a:t>
            </a:r>
            <a:r>
              <a:rPr lang="es-ES" dirty="0" err="1"/>
              <a:t>git</a:t>
            </a:r>
            <a:r>
              <a:rPr lang="es-ES" dirty="0"/>
              <a:t> </a:t>
            </a:r>
            <a:r>
              <a:rPr lang="es-ES" dirty="0" err="1"/>
              <a:t>push</a:t>
            </a:r>
            <a:r>
              <a:rPr lang="es-ES" dirty="0"/>
              <a:t> podría pasarlo a </a:t>
            </a:r>
            <a:r>
              <a:rPr lang="es-ES" dirty="0" err="1"/>
              <a:t>github</a:t>
            </a:r>
            <a:r>
              <a:rPr lang="es-ES" dirty="0"/>
              <a:t> y luego verlo en la nube.</a:t>
            </a:r>
          </a:p>
        </p:txBody>
      </p:sp>
      <p:sp>
        <p:nvSpPr>
          <p:cNvPr id="4" name="Marcador de número de diapositiva 3"/>
          <p:cNvSpPr>
            <a:spLocks noGrp="1"/>
          </p:cNvSpPr>
          <p:nvPr>
            <p:ph type="sldNum" sz="quarter" idx="5"/>
          </p:nvPr>
        </p:nvSpPr>
        <p:spPr/>
        <p:txBody>
          <a:bodyPr/>
          <a:lstStyle/>
          <a:p>
            <a:fld id="{CD223410-269B-404E-A32D-C63FAACD5BE2}" type="slidenum">
              <a:rPr lang="es-ES" smtClean="0"/>
              <a:t>14</a:t>
            </a:fld>
            <a:endParaRPr lang="es-ES"/>
          </a:p>
        </p:txBody>
      </p:sp>
    </p:spTree>
    <p:extLst>
      <p:ext uri="{BB962C8B-B14F-4D97-AF65-F5344CB8AC3E}">
        <p14:creationId xmlns:p14="http://schemas.microsoft.com/office/powerpoint/2010/main" val="150770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15</a:t>
            </a:fld>
            <a:endParaRPr lang="es-ES"/>
          </a:p>
        </p:txBody>
      </p:sp>
    </p:spTree>
    <p:extLst>
      <p:ext uri="{BB962C8B-B14F-4D97-AF65-F5344CB8AC3E}">
        <p14:creationId xmlns:p14="http://schemas.microsoft.com/office/powerpoint/2010/main" val="94245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16</a:t>
            </a:fld>
            <a:endParaRPr lang="es-ES"/>
          </a:p>
        </p:txBody>
      </p:sp>
    </p:spTree>
    <p:extLst>
      <p:ext uri="{BB962C8B-B14F-4D97-AF65-F5344CB8AC3E}">
        <p14:creationId xmlns:p14="http://schemas.microsoft.com/office/powerpoint/2010/main" val="212351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17</a:t>
            </a:fld>
            <a:endParaRPr lang="es-ES"/>
          </a:p>
        </p:txBody>
      </p:sp>
    </p:spTree>
    <p:extLst>
      <p:ext uri="{BB962C8B-B14F-4D97-AF65-F5344CB8AC3E}">
        <p14:creationId xmlns:p14="http://schemas.microsoft.com/office/powerpoint/2010/main" val="314870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18</a:t>
            </a:fld>
            <a:endParaRPr lang="es-ES"/>
          </a:p>
        </p:txBody>
      </p:sp>
    </p:spTree>
    <p:extLst>
      <p:ext uri="{BB962C8B-B14F-4D97-AF65-F5344CB8AC3E}">
        <p14:creationId xmlns:p14="http://schemas.microsoft.com/office/powerpoint/2010/main" val="2107508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19</a:t>
            </a:fld>
            <a:endParaRPr lang="es-ES"/>
          </a:p>
        </p:txBody>
      </p:sp>
    </p:spTree>
    <p:extLst>
      <p:ext uri="{BB962C8B-B14F-4D97-AF65-F5344CB8AC3E}">
        <p14:creationId xmlns:p14="http://schemas.microsoft.com/office/powerpoint/2010/main" val="2629497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20</a:t>
            </a:fld>
            <a:endParaRPr lang="es-ES"/>
          </a:p>
        </p:txBody>
      </p:sp>
    </p:spTree>
    <p:extLst>
      <p:ext uri="{BB962C8B-B14F-4D97-AF65-F5344CB8AC3E}">
        <p14:creationId xmlns:p14="http://schemas.microsoft.com/office/powerpoint/2010/main" val="689074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Juan.pelaez@unileon.es/Z..!</a:t>
            </a:r>
          </a:p>
        </p:txBody>
      </p:sp>
      <p:sp>
        <p:nvSpPr>
          <p:cNvPr id="4" name="Marcador de número de diapositiva 3"/>
          <p:cNvSpPr>
            <a:spLocks noGrp="1"/>
          </p:cNvSpPr>
          <p:nvPr>
            <p:ph type="sldNum" sz="quarter" idx="5"/>
          </p:nvPr>
        </p:nvSpPr>
        <p:spPr/>
        <p:txBody>
          <a:bodyPr/>
          <a:lstStyle/>
          <a:p>
            <a:fld id="{CD223410-269B-404E-A32D-C63FAACD5BE2}" type="slidenum">
              <a:rPr lang="es-ES" smtClean="0"/>
              <a:t>21</a:t>
            </a:fld>
            <a:endParaRPr lang="es-ES"/>
          </a:p>
        </p:txBody>
      </p:sp>
    </p:spTree>
    <p:extLst>
      <p:ext uri="{BB962C8B-B14F-4D97-AF65-F5344CB8AC3E}">
        <p14:creationId xmlns:p14="http://schemas.microsoft.com/office/powerpoint/2010/main" val="2398930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También podemos crear </a:t>
            </a:r>
            <a:r>
              <a:rPr lang="es-ES" dirty="0" err="1"/>
              <a:t>subpagnias</a:t>
            </a:r>
            <a:r>
              <a:rPr lang="es-ES" dirty="0"/>
              <a:t>, en </a:t>
            </a:r>
            <a:r>
              <a:rPr lang="es-ES" dirty="0" err="1"/>
              <a:t>setteings</a:t>
            </a:r>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22</a:t>
            </a:fld>
            <a:endParaRPr lang="es-ES"/>
          </a:p>
        </p:txBody>
      </p:sp>
    </p:spTree>
    <p:extLst>
      <p:ext uri="{BB962C8B-B14F-4D97-AF65-F5344CB8AC3E}">
        <p14:creationId xmlns:p14="http://schemas.microsoft.com/office/powerpoint/2010/main" val="786898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23</a:t>
            </a:fld>
            <a:endParaRPr lang="es-ES"/>
          </a:p>
        </p:txBody>
      </p:sp>
    </p:spTree>
    <p:extLst>
      <p:ext uri="{BB962C8B-B14F-4D97-AF65-F5344CB8AC3E}">
        <p14:creationId xmlns:p14="http://schemas.microsoft.com/office/powerpoint/2010/main" val="207277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sublime </a:t>
            </a:r>
            <a:r>
              <a:rPr lang="es-ES" dirty="0" err="1"/>
              <a:t>text</a:t>
            </a:r>
            <a:endParaRPr lang="es-ES" dirty="0"/>
          </a:p>
          <a:p>
            <a:r>
              <a:rPr lang="es-ES" dirty="0"/>
              <a:t>Crear una carpeta C:\xampp\htdocs\ProyectoGit</a:t>
            </a:r>
          </a:p>
        </p:txBody>
      </p:sp>
      <p:sp>
        <p:nvSpPr>
          <p:cNvPr id="4" name="Marcador de número de diapositiva 3"/>
          <p:cNvSpPr>
            <a:spLocks noGrp="1"/>
          </p:cNvSpPr>
          <p:nvPr>
            <p:ph type="sldNum" sz="quarter" idx="5"/>
          </p:nvPr>
        </p:nvSpPr>
        <p:spPr/>
        <p:txBody>
          <a:bodyPr/>
          <a:lstStyle/>
          <a:p>
            <a:fld id="{CD223410-269B-404E-A32D-C63FAACD5BE2}" type="slidenum">
              <a:rPr lang="es-ES" smtClean="0"/>
              <a:t>3</a:t>
            </a:fld>
            <a:endParaRPr lang="es-ES"/>
          </a:p>
        </p:txBody>
      </p:sp>
    </p:spTree>
    <p:extLst>
      <p:ext uri="{BB962C8B-B14F-4D97-AF65-F5344CB8AC3E}">
        <p14:creationId xmlns:p14="http://schemas.microsoft.com/office/powerpoint/2010/main" val="488129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24</a:t>
            </a:fld>
            <a:endParaRPr lang="es-ES"/>
          </a:p>
        </p:txBody>
      </p:sp>
    </p:spTree>
    <p:extLst>
      <p:ext uri="{BB962C8B-B14F-4D97-AF65-F5344CB8AC3E}">
        <p14:creationId xmlns:p14="http://schemas.microsoft.com/office/powerpoint/2010/main" val="54497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a:t>
            </a:r>
            <a:r>
              <a:rPr lang="es-ES" dirty="0" err="1"/>
              <a:t>git</a:t>
            </a:r>
            <a:r>
              <a:rPr lang="es-ES" dirty="0"/>
              <a:t> </a:t>
            </a:r>
            <a:r>
              <a:rPr lang="es-ES" dirty="0" err="1"/>
              <a:t>Bash</a:t>
            </a:r>
            <a:endParaRPr lang="es-ES" dirty="0"/>
          </a:p>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4</a:t>
            </a:fld>
            <a:endParaRPr lang="es-ES"/>
          </a:p>
        </p:txBody>
      </p:sp>
    </p:spTree>
    <p:extLst>
      <p:ext uri="{BB962C8B-B14F-4D97-AF65-F5344CB8AC3E}">
        <p14:creationId xmlns:p14="http://schemas.microsoft.com/office/powerpoint/2010/main" val="1073892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a:t>
            </a:r>
            <a:r>
              <a:rPr lang="es-ES" dirty="0" err="1"/>
              <a:t>git</a:t>
            </a:r>
            <a:r>
              <a:rPr lang="es-ES" dirty="0"/>
              <a:t> </a:t>
            </a:r>
            <a:r>
              <a:rPr lang="es-ES" dirty="0" err="1"/>
              <a:t>Bash</a:t>
            </a:r>
            <a:endParaRPr lang="es-ES" dirty="0"/>
          </a:p>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5</a:t>
            </a:fld>
            <a:endParaRPr lang="es-ES"/>
          </a:p>
        </p:txBody>
      </p:sp>
    </p:spTree>
    <p:extLst>
      <p:ext uri="{BB962C8B-B14F-4D97-AF65-F5344CB8AC3E}">
        <p14:creationId xmlns:p14="http://schemas.microsoft.com/office/powerpoint/2010/main" val="3773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a:t>
            </a:r>
            <a:r>
              <a:rPr lang="es-ES" dirty="0" err="1"/>
              <a:t>git</a:t>
            </a:r>
            <a:r>
              <a:rPr lang="es-ES" dirty="0"/>
              <a:t> </a:t>
            </a:r>
            <a:r>
              <a:rPr lang="es-ES" dirty="0" err="1"/>
              <a:t>Bash</a:t>
            </a:r>
            <a:endParaRPr lang="es-ES" dirty="0"/>
          </a:p>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6</a:t>
            </a:fld>
            <a:endParaRPr lang="es-ES"/>
          </a:p>
        </p:txBody>
      </p:sp>
    </p:spTree>
    <p:extLst>
      <p:ext uri="{BB962C8B-B14F-4D97-AF65-F5344CB8AC3E}">
        <p14:creationId xmlns:p14="http://schemas.microsoft.com/office/powerpoint/2010/main" val="2005179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a:t>
            </a:r>
            <a:r>
              <a:rPr lang="es-ES" dirty="0" err="1"/>
              <a:t>git</a:t>
            </a:r>
            <a:r>
              <a:rPr lang="es-ES" dirty="0"/>
              <a:t> </a:t>
            </a:r>
            <a:r>
              <a:rPr lang="es-ES" dirty="0" err="1"/>
              <a:t>Bash</a:t>
            </a:r>
            <a:endParaRPr lang="es-ES" dirty="0"/>
          </a:p>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7</a:t>
            </a:fld>
            <a:endParaRPr lang="es-ES"/>
          </a:p>
        </p:txBody>
      </p:sp>
    </p:spTree>
    <p:extLst>
      <p:ext uri="{BB962C8B-B14F-4D97-AF65-F5344CB8AC3E}">
        <p14:creationId xmlns:p14="http://schemas.microsoft.com/office/powerpoint/2010/main" val="3751129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a:t>
            </a:r>
            <a:r>
              <a:rPr lang="es-ES" dirty="0" err="1"/>
              <a:t>git</a:t>
            </a:r>
            <a:r>
              <a:rPr lang="es-ES" dirty="0"/>
              <a:t> </a:t>
            </a:r>
            <a:r>
              <a:rPr lang="es-ES" dirty="0" err="1"/>
              <a:t>Bash</a:t>
            </a:r>
            <a:endParaRPr lang="es-ES" dirty="0"/>
          </a:p>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8</a:t>
            </a:fld>
            <a:endParaRPr lang="es-ES"/>
          </a:p>
        </p:txBody>
      </p:sp>
    </p:spTree>
    <p:extLst>
      <p:ext uri="{BB962C8B-B14F-4D97-AF65-F5344CB8AC3E}">
        <p14:creationId xmlns:p14="http://schemas.microsoft.com/office/powerpoint/2010/main" val="1416238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a:t>
            </a:r>
            <a:r>
              <a:rPr lang="es-ES" dirty="0" err="1"/>
              <a:t>git</a:t>
            </a:r>
            <a:r>
              <a:rPr lang="es-ES" dirty="0"/>
              <a:t> </a:t>
            </a:r>
            <a:r>
              <a:rPr lang="es-ES" dirty="0" err="1"/>
              <a:t>Bash</a:t>
            </a:r>
            <a:endParaRPr lang="es-ES" dirty="0"/>
          </a:p>
          <a:p>
            <a:endParaRPr lang="es-ES" dirty="0"/>
          </a:p>
        </p:txBody>
      </p:sp>
      <p:sp>
        <p:nvSpPr>
          <p:cNvPr id="4" name="Marcador de número de diapositiva 3"/>
          <p:cNvSpPr>
            <a:spLocks noGrp="1"/>
          </p:cNvSpPr>
          <p:nvPr>
            <p:ph type="sldNum" sz="quarter" idx="5"/>
          </p:nvPr>
        </p:nvSpPr>
        <p:spPr/>
        <p:txBody>
          <a:bodyPr/>
          <a:lstStyle/>
          <a:p>
            <a:fld id="{CD223410-269B-404E-A32D-C63FAACD5BE2}" type="slidenum">
              <a:rPr lang="es-ES" smtClean="0"/>
              <a:t>9</a:t>
            </a:fld>
            <a:endParaRPr lang="es-ES"/>
          </a:p>
        </p:txBody>
      </p:sp>
    </p:spTree>
    <p:extLst>
      <p:ext uri="{BB962C8B-B14F-4D97-AF65-F5344CB8AC3E}">
        <p14:creationId xmlns:p14="http://schemas.microsoft.com/office/powerpoint/2010/main" val="119024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Abrir sublime </a:t>
            </a:r>
            <a:r>
              <a:rPr lang="es-ES" dirty="0" err="1"/>
              <a:t>text</a:t>
            </a:r>
            <a:endParaRPr lang="es-ES" dirty="0"/>
          </a:p>
          <a:p>
            <a:r>
              <a:rPr lang="es-ES" dirty="0"/>
              <a:t>Crear una carpeta C:\xampp\htdocs\ProyectoGit</a:t>
            </a:r>
          </a:p>
        </p:txBody>
      </p:sp>
      <p:sp>
        <p:nvSpPr>
          <p:cNvPr id="4" name="Marcador de número de diapositiva 3"/>
          <p:cNvSpPr>
            <a:spLocks noGrp="1"/>
          </p:cNvSpPr>
          <p:nvPr>
            <p:ph type="sldNum" sz="quarter" idx="5"/>
          </p:nvPr>
        </p:nvSpPr>
        <p:spPr/>
        <p:txBody>
          <a:bodyPr/>
          <a:lstStyle/>
          <a:p>
            <a:fld id="{CD223410-269B-404E-A32D-C63FAACD5BE2}" type="slidenum">
              <a:rPr lang="es-ES" smtClean="0"/>
              <a:t>10</a:t>
            </a:fld>
            <a:endParaRPr lang="es-ES"/>
          </a:p>
        </p:txBody>
      </p:sp>
    </p:spTree>
    <p:extLst>
      <p:ext uri="{BB962C8B-B14F-4D97-AF65-F5344CB8AC3E}">
        <p14:creationId xmlns:p14="http://schemas.microsoft.com/office/powerpoint/2010/main" val="215953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0D983-F6AA-4EF9-AC2F-B04D575533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686A916-2B8A-4DF1-BFFC-039D7A900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9B6B08A-5254-4C60-8A42-AF0CB7FB1FF4}"/>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5" name="Marcador de pie de página 4">
            <a:extLst>
              <a:ext uri="{FF2B5EF4-FFF2-40B4-BE49-F238E27FC236}">
                <a16:creationId xmlns:a16="http://schemas.microsoft.com/office/drawing/2014/main" id="{092B2094-D891-4623-96B5-55484C4B611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2CB9458-1691-420C-A9DE-2EE6F0E9579C}"/>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258816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BFCD8-EF3B-4C7E-9203-8945C6FED59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F7F2226-C5A1-41AF-9B38-A7DA1EE491B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BA2DC1D-F0DA-44CF-807F-1D979302594F}"/>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5" name="Marcador de pie de página 4">
            <a:extLst>
              <a:ext uri="{FF2B5EF4-FFF2-40B4-BE49-F238E27FC236}">
                <a16:creationId xmlns:a16="http://schemas.microsoft.com/office/drawing/2014/main" id="{8FAF5DA4-7F09-4D39-99F6-D88229B304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F243C55-A301-4BD6-A47E-99FC6117762A}"/>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323917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F74F3A3-CA08-416B-92BE-5FBC7C0239B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7FF3004-644F-48D9-B33A-484B3A6D9CA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AC831DC-F24C-4271-A11B-6DE54EC8D1D2}"/>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5" name="Marcador de pie de página 4">
            <a:extLst>
              <a:ext uri="{FF2B5EF4-FFF2-40B4-BE49-F238E27FC236}">
                <a16:creationId xmlns:a16="http://schemas.microsoft.com/office/drawing/2014/main" id="{800AC157-CAA7-411A-B592-0634C9E827D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47C46E-18C9-4903-9F63-4DC6C7FFF7E3}"/>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57714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6917F-157F-4EA4-B10B-3243B8800E7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35F0055-50B2-4169-9EB4-3169782A0E1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35D3E4-A1B0-4555-94C0-B891BB42F0C3}"/>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5" name="Marcador de pie de página 4">
            <a:extLst>
              <a:ext uri="{FF2B5EF4-FFF2-40B4-BE49-F238E27FC236}">
                <a16:creationId xmlns:a16="http://schemas.microsoft.com/office/drawing/2014/main" id="{86C6EABC-3B9E-447D-8210-DF8E6C532D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269F5E2-09C8-4D5F-A86E-5C91711A6372}"/>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127036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BFFAD-A128-487F-8585-9CAE6DCCE0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A2561D-7673-4536-95AB-59DB583D45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F608776-9416-4903-84A1-5B43885140E3}"/>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5" name="Marcador de pie de página 4">
            <a:extLst>
              <a:ext uri="{FF2B5EF4-FFF2-40B4-BE49-F238E27FC236}">
                <a16:creationId xmlns:a16="http://schemas.microsoft.com/office/drawing/2014/main" id="{4F29E7EB-FADA-41F9-9999-8019C9899A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ED4AEAF-D3AA-4E96-8B9F-FDFBC3B23061}"/>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305792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1F6253-F19E-4FEC-86D1-9BC29F5EF6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A7672CC-6C9D-4717-B1CF-FEC5A66B094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4FDE7F2-EBFE-4B2A-823F-8D0D29A2A11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3EE4D57-D9AD-4FF2-A515-22A9503E9C94}"/>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6" name="Marcador de pie de página 5">
            <a:extLst>
              <a:ext uri="{FF2B5EF4-FFF2-40B4-BE49-F238E27FC236}">
                <a16:creationId xmlns:a16="http://schemas.microsoft.com/office/drawing/2014/main" id="{F2FB496E-5030-4324-AF13-3167A5143F5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12BE4C8-B280-4B58-BACE-79A1C55804B2}"/>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74004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1F635-7A5E-477E-8459-378B7B30BE0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69E8BE6-CFDC-42CC-9C64-D0F363D31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03ED51A-84DE-48B5-A040-0F6FE5DCA6F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C751BBD-6DB5-48F6-A6A8-51D84AFC6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50C6280-77FB-4C37-B0F9-1B48223C3B39}"/>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A29BE0F-114C-48E2-BAEF-1D3C073C2CD5}"/>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8" name="Marcador de pie de página 7">
            <a:extLst>
              <a:ext uri="{FF2B5EF4-FFF2-40B4-BE49-F238E27FC236}">
                <a16:creationId xmlns:a16="http://schemas.microsoft.com/office/drawing/2014/main" id="{D1AD6252-3395-4AB6-8D8C-D73A7EB6798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8BDFE24-50FC-4FBD-AD66-F68D4BD92F97}"/>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181114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45A2A-5A29-4D5B-9A71-E06AEA86C72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D32133F-ADCA-426A-9CF1-18E3720B8982}"/>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4" name="Marcador de pie de página 3">
            <a:extLst>
              <a:ext uri="{FF2B5EF4-FFF2-40B4-BE49-F238E27FC236}">
                <a16:creationId xmlns:a16="http://schemas.microsoft.com/office/drawing/2014/main" id="{177CF487-6B21-4C81-8D6B-0A158170372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974D478-9634-4F59-8C91-5B79765B8E99}"/>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505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FFBE53C-E05C-4B3D-ADEB-BCF1A9F9B992}"/>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3" name="Marcador de pie de página 2">
            <a:extLst>
              <a:ext uri="{FF2B5EF4-FFF2-40B4-BE49-F238E27FC236}">
                <a16:creationId xmlns:a16="http://schemas.microsoft.com/office/drawing/2014/main" id="{6F320478-8B6B-4060-910F-819BF700186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1BED1AE-3233-43BB-B8B1-9F1B0DB976C9}"/>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47318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6925C-F297-4D7E-B6B3-B26D06A6F9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E424A07-2D73-4C2F-B5DB-A9D824FAB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7BED8A9-D616-4920-B999-F0FAA7C8E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D3BC082-F8AC-4CDB-8D29-6EB309B8FB83}"/>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6" name="Marcador de pie de página 5">
            <a:extLst>
              <a:ext uri="{FF2B5EF4-FFF2-40B4-BE49-F238E27FC236}">
                <a16:creationId xmlns:a16="http://schemas.microsoft.com/office/drawing/2014/main" id="{E48BB86C-850C-4C52-8DA2-DB7481796DF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4BE85E-A3E4-4166-812F-97A4145E6441}"/>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20275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8D84F-FADB-4BDA-8656-95A252DD3E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B6A909C-9758-4FEB-AD5D-FF62A7C67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35434AD-1539-4472-83A5-A904E0D70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E1C0065-F5E1-4CED-BEB7-26D30210FD66}"/>
              </a:ext>
            </a:extLst>
          </p:cNvPr>
          <p:cNvSpPr>
            <a:spLocks noGrp="1"/>
          </p:cNvSpPr>
          <p:nvPr>
            <p:ph type="dt" sz="half" idx="10"/>
          </p:nvPr>
        </p:nvSpPr>
        <p:spPr/>
        <p:txBody>
          <a:bodyPr/>
          <a:lstStyle/>
          <a:p>
            <a:fld id="{319E7ECD-0DE2-4CD3-853C-BAC07ABE8991}" type="datetimeFigureOut">
              <a:rPr lang="es-ES" smtClean="0"/>
              <a:t>02/09/2021</a:t>
            </a:fld>
            <a:endParaRPr lang="es-ES"/>
          </a:p>
        </p:txBody>
      </p:sp>
      <p:sp>
        <p:nvSpPr>
          <p:cNvPr id="6" name="Marcador de pie de página 5">
            <a:extLst>
              <a:ext uri="{FF2B5EF4-FFF2-40B4-BE49-F238E27FC236}">
                <a16:creationId xmlns:a16="http://schemas.microsoft.com/office/drawing/2014/main" id="{E15FC753-2D9D-47CD-ACAB-79BE8BC1558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228972F-2844-47CC-9407-563DF0193183}"/>
              </a:ext>
            </a:extLst>
          </p:cNvPr>
          <p:cNvSpPr>
            <a:spLocks noGrp="1"/>
          </p:cNvSpPr>
          <p:nvPr>
            <p:ph type="sldNum" sz="quarter" idx="12"/>
          </p:nvPr>
        </p:nvSpPr>
        <p:spPr/>
        <p:txBody>
          <a:bodyPr/>
          <a:lstStyle/>
          <a:p>
            <a:fld id="{C0DE3ABF-21DE-4901-91EE-901656F29857}" type="slidenum">
              <a:rPr lang="es-ES" smtClean="0"/>
              <a:t>‹Nº›</a:t>
            </a:fld>
            <a:endParaRPr lang="es-ES"/>
          </a:p>
        </p:txBody>
      </p:sp>
    </p:spTree>
    <p:extLst>
      <p:ext uri="{BB962C8B-B14F-4D97-AF65-F5344CB8AC3E}">
        <p14:creationId xmlns:p14="http://schemas.microsoft.com/office/powerpoint/2010/main" val="393616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EDDB95-3229-4BC2-B7D1-F44409936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55F93A8-4081-4E61-832C-0B0FD1920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A82FDA-0CB0-44C3-942C-189713D2C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E7ECD-0DE2-4CD3-853C-BAC07ABE8991}" type="datetimeFigureOut">
              <a:rPr lang="es-ES" smtClean="0"/>
              <a:t>02/09/2021</a:t>
            </a:fld>
            <a:endParaRPr lang="es-ES"/>
          </a:p>
        </p:txBody>
      </p:sp>
      <p:sp>
        <p:nvSpPr>
          <p:cNvPr id="5" name="Marcador de pie de página 4">
            <a:extLst>
              <a:ext uri="{FF2B5EF4-FFF2-40B4-BE49-F238E27FC236}">
                <a16:creationId xmlns:a16="http://schemas.microsoft.com/office/drawing/2014/main" id="{494AAE17-6F24-4C7C-B8D6-49A3932D5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A3D766E-A5BC-4605-8DC0-0A49F84B9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E3ABF-21DE-4901-91EE-901656F29857}" type="slidenum">
              <a:rPr lang="es-ES" smtClean="0"/>
              <a:t>‹Nº›</a:t>
            </a:fld>
            <a:endParaRPr lang="es-ES"/>
          </a:p>
        </p:txBody>
      </p:sp>
    </p:spTree>
    <p:extLst>
      <p:ext uri="{BB962C8B-B14F-4D97-AF65-F5344CB8AC3E}">
        <p14:creationId xmlns:p14="http://schemas.microsoft.com/office/powerpoint/2010/main" val="156045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hWglK8nWh60"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youtube.com/watch?v=GG4mftkQVrs&amp;list=PLPl81lqbj-4I8i-x2b5_MG58tZfgKmJls&amp;index=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1.emf"/><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hyperlink" Target="https://jjppaa.github.io/"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7193BFE-BFB9-42A5-B9DF-D4C251B10A38}"/>
              </a:ext>
            </a:extLst>
          </p:cNvPr>
          <p:cNvPicPr>
            <a:picLocks noChangeAspect="1"/>
          </p:cNvPicPr>
          <p:nvPr/>
        </p:nvPicPr>
        <p:blipFill>
          <a:blip r:embed="rId2"/>
          <a:stretch>
            <a:fillRect/>
          </a:stretch>
        </p:blipFill>
        <p:spPr>
          <a:xfrm>
            <a:off x="1070987" y="1786370"/>
            <a:ext cx="10609261" cy="2494684"/>
          </a:xfrm>
          <a:prstGeom prst="rect">
            <a:avLst/>
          </a:prstGeom>
        </p:spPr>
      </p:pic>
      <p:sp>
        <p:nvSpPr>
          <p:cNvPr id="5" name="Rectángulo 4">
            <a:extLst>
              <a:ext uri="{FF2B5EF4-FFF2-40B4-BE49-F238E27FC236}">
                <a16:creationId xmlns:a16="http://schemas.microsoft.com/office/drawing/2014/main" id="{4D5ED256-7271-4633-BFA8-7342A5607243}"/>
              </a:ext>
            </a:extLst>
          </p:cNvPr>
          <p:cNvSpPr/>
          <p:nvPr/>
        </p:nvSpPr>
        <p:spPr>
          <a:xfrm>
            <a:off x="1889440" y="4281054"/>
            <a:ext cx="9518072" cy="369332"/>
          </a:xfrm>
          <a:prstGeom prst="rect">
            <a:avLst/>
          </a:prstGeom>
        </p:spPr>
        <p:txBody>
          <a:bodyPr wrap="square">
            <a:spAutoFit/>
          </a:bodyPr>
          <a:lstStyle/>
          <a:p>
            <a:r>
              <a:rPr lang="es-ES" dirty="0"/>
              <a:t>https://bluuweb.github.io/tutorial-github/01-fundamentos/#enlaces</a:t>
            </a:r>
          </a:p>
        </p:txBody>
      </p:sp>
      <p:sp>
        <p:nvSpPr>
          <p:cNvPr id="6" name="Rectángulo 5">
            <a:extLst>
              <a:ext uri="{FF2B5EF4-FFF2-40B4-BE49-F238E27FC236}">
                <a16:creationId xmlns:a16="http://schemas.microsoft.com/office/drawing/2014/main" id="{ABB2B4F1-8641-4BA2-BDE4-C10FED744D12}"/>
              </a:ext>
            </a:extLst>
          </p:cNvPr>
          <p:cNvSpPr/>
          <p:nvPr/>
        </p:nvSpPr>
        <p:spPr>
          <a:xfrm>
            <a:off x="1367579" y="5419976"/>
            <a:ext cx="10016075" cy="923330"/>
          </a:xfrm>
          <a:prstGeom prst="rect">
            <a:avLst/>
          </a:prstGeom>
        </p:spPr>
        <p:txBody>
          <a:bodyPr wrap="none">
            <a:spAutoFit/>
          </a:bodyPr>
          <a:lstStyle/>
          <a:p>
            <a:r>
              <a:rPr lang="es-ES" dirty="0">
                <a:hlinkClick r:id="rId3"/>
              </a:rPr>
              <a:t>https://www.youtube.com/watch?v=hWglK8nWh60</a:t>
            </a:r>
            <a:endParaRPr lang="es-ES" dirty="0"/>
          </a:p>
          <a:p>
            <a:r>
              <a:rPr lang="es-ES" dirty="0">
                <a:hlinkClick r:id="rId4"/>
              </a:rPr>
              <a:t>https://www.youtube.com/watch?v=GG4mftkQVrs&amp;list=PLPl81lqbj-4I8i-x2b5_MG58tZfgKmJls&amp;index=3</a:t>
            </a:r>
            <a:endParaRPr lang="es-ES" dirty="0"/>
          </a:p>
          <a:p>
            <a:r>
              <a:rPr lang="es-ES" dirty="0"/>
              <a:t>https://www.youtube.com/watch?v=L_lWQZNhN7w&amp;list=PLPl81lqbj-4I8i-x2b5_MG58tZfgKmJls&amp;index=6</a:t>
            </a:r>
          </a:p>
        </p:txBody>
      </p:sp>
    </p:spTree>
    <p:extLst>
      <p:ext uri="{BB962C8B-B14F-4D97-AF65-F5344CB8AC3E}">
        <p14:creationId xmlns:p14="http://schemas.microsoft.com/office/powerpoint/2010/main" val="215638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0758AED-D8B3-4482-AC87-DD281CFF0778}"/>
              </a:ext>
            </a:extLst>
          </p:cNvPr>
          <p:cNvSpPr/>
          <p:nvPr/>
        </p:nvSpPr>
        <p:spPr>
          <a:xfrm>
            <a:off x="4092663" y="1147520"/>
            <a:ext cx="4006674" cy="369332"/>
          </a:xfrm>
          <a:prstGeom prst="rect">
            <a:avLst/>
          </a:prstGeom>
        </p:spPr>
        <p:txBody>
          <a:bodyPr wrap="none">
            <a:spAutoFit/>
          </a:bodyPr>
          <a:lstStyle/>
          <a:p>
            <a:r>
              <a:rPr lang="es-ES" dirty="0"/>
              <a:t>Crear una cuenta en https://github.com/</a:t>
            </a:r>
          </a:p>
        </p:txBody>
      </p:sp>
      <p:pic>
        <p:nvPicPr>
          <p:cNvPr id="1026" name="Picture 2" descr="GitHub Logo | LOGOS de MARCAS">
            <a:extLst>
              <a:ext uri="{FF2B5EF4-FFF2-40B4-BE49-F238E27FC236}">
                <a16:creationId xmlns:a16="http://schemas.microsoft.com/office/drawing/2014/main" id="{CD73C54F-1159-4A76-8541-2E6D2EC8E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064" y="1968527"/>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B47A36F1-1EB0-4AD8-B226-6D2A5494F668}"/>
              </a:ext>
            </a:extLst>
          </p:cNvPr>
          <p:cNvSpPr/>
          <p:nvPr/>
        </p:nvSpPr>
        <p:spPr>
          <a:xfrm>
            <a:off x="346841" y="4020402"/>
            <a:ext cx="11729545" cy="2585323"/>
          </a:xfrm>
          <a:prstGeom prst="rect">
            <a:avLst/>
          </a:prstGeom>
        </p:spPr>
        <p:txBody>
          <a:bodyPr wrap="square">
            <a:spAutoFit/>
          </a:bodyPr>
          <a:lstStyle/>
          <a:p>
            <a:pPr algn="just"/>
            <a:r>
              <a:rPr lang="es-ES" dirty="0"/>
              <a:t>GitHub es una forja (plataforma de desarrollo colaborativo) para alojar proyectos utilizando el sistema de control de versiones Git. Se utiliza principalmente para la creación de código fuente de programas de ordenador. El software que opera GitHub fue escrito en Ruby </a:t>
            </a:r>
            <a:r>
              <a:rPr lang="es-ES" dirty="0" err="1"/>
              <a:t>on</a:t>
            </a:r>
            <a:r>
              <a:rPr lang="es-ES" dirty="0"/>
              <a:t> </a:t>
            </a:r>
            <a:r>
              <a:rPr lang="es-ES" dirty="0" err="1"/>
              <a:t>Rails</a:t>
            </a:r>
            <a:r>
              <a:rPr lang="es-ES" dirty="0"/>
              <a:t>. Desde enero de 2010, GitHub opera bajo el nombre de GitHub, Inc. Anteriormente era conocida como </a:t>
            </a:r>
            <a:r>
              <a:rPr lang="es-ES" dirty="0" err="1"/>
              <a:t>Logical</a:t>
            </a:r>
            <a:r>
              <a:rPr lang="es-ES" dirty="0"/>
              <a:t> </a:t>
            </a:r>
            <a:r>
              <a:rPr lang="es-ES" dirty="0" err="1"/>
              <a:t>Awesome</a:t>
            </a:r>
            <a:r>
              <a:rPr lang="es-ES" dirty="0"/>
              <a:t> LLC. El código de los proyectos alojados en GitHub se almacena típicamente de forma pública.</a:t>
            </a:r>
          </a:p>
          <a:p>
            <a:pPr algn="just"/>
            <a:endParaRPr lang="es-ES" dirty="0"/>
          </a:p>
          <a:p>
            <a:pPr algn="just"/>
            <a:r>
              <a:rPr lang="es-ES" dirty="0"/>
              <a:t>El 4 de junio de 2018 Microsoft compró GitHub por la cantidad de 7500 millones de dólares1​2​, al inicio el cambio de propietario generó preocupaciones y la salida de algunos proyectos de este repositorio3​, sin embargo no fueron representativos. GitHub continúa siendo la plataforma más importante de colaboración para proyectos Open </a:t>
            </a:r>
            <a:r>
              <a:rPr lang="es-ES" dirty="0" err="1"/>
              <a:t>Source</a:t>
            </a:r>
            <a:r>
              <a:rPr lang="es-ES" dirty="0"/>
              <a:t>.</a:t>
            </a:r>
          </a:p>
        </p:txBody>
      </p:sp>
    </p:spTree>
    <p:extLst>
      <p:ext uri="{BB962C8B-B14F-4D97-AF65-F5344CB8AC3E}">
        <p14:creationId xmlns:p14="http://schemas.microsoft.com/office/powerpoint/2010/main" val="107119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A68ADFF-FA3B-4F83-A910-1FB423B82165}"/>
              </a:ext>
            </a:extLst>
          </p:cNvPr>
          <p:cNvPicPr>
            <a:picLocks noChangeAspect="1"/>
          </p:cNvPicPr>
          <p:nvPr/>
        </p:nvPicPr>
        <p:blipFill>
          <a:blip r:embed="rId2"/>
          <a:stretch>
            <a:fillRect/>
          </a:stretch>
        </p:blipFill>
        <p:spPr>
          <a:xfrm>
            <a:off x="562971" y="723030"/>
            <a:ext cx="3078863" cy="2359129"/>
          </a:xfrm>
          <a:prstGeom prst="rect">
            <a:avLst/>
          </a:prstGeom>
        </p:spPr>
      </p:pic>
      <p:pic>
        <p:nvPicPr>
          <p:cNvPr id="3" name="Imagen 2">
            <a:extLst>
              <a:ext uri="{FF2B5EF4-FFF2-40B4-BE49-F238E27FC236}">
                <a16:creationId xmlns:a16="http://schemas.microsoft.com/office/drawing/2014/main" id="{F9150F22-FCA6-45C4-8D93-7651B4FA593B}"/>
              </a:ext>
            </a:extLst>
          </p:cNvPr>
          <p:cNvPicPr>
            <a:picLocks noChangeAspect="1"/>
          </p:cNvPicPr>
          <p:nvPr/>
        </p:nvPicPr>
        <p:blipFill>
          <a:blip r:embed="rId3"/>
          <a:stretch>
            <a:fillRect/>
          </a:stretch>
        </p:blipFill>
        <p:spPr>
          <a:xfrm>
            <a:off x="4192155" y="1902594"/>
            <a:ext cx="7206641" cy="3659078"/>
          </a:xfrm>
          <a:prstGeom prst="rect">
            <a:avLst/>
          </a:prstGeom>
        </p:spPr>
      </p:pic>
    </p:spTree>
    <p:extLst>
      <p:ext uri="{BB962C8B-B14F-4D97-AF65-F5344CB8AC3E}">
        <p14:creationId xmlns:p14="http://schemas.microsoft.com/office/powerpoint/2010/main" val="348577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3F1A08E-14CB-45AD-895A-BA41AD1CB7B8}"/>
              </a:ext>
            </a:extLst>
          </p:cNvPr>
          <p:cNvPicPr>
            <a:picLocks noChangeAspect="1"/>
          </p:cNvPicPr>
          <p:nvPr/>
        </p:nvPicPr>
        <p:blipFill>
          <a:blip r:embed="rId2"/>
          <a:stretch>
            <a:fillRect/>
          </a:stretch>
        </p:blipFill>
        <p:spPr>
          <a:xfrm>
            <a:off x="1333500" y="990600"/>
            <a:ext cx="9525000" cy="4876800"/>
          </a:xfrm>
          <a:prstGeom prst="rect">
            <a:avLst/>
          </a:prstGeom>
        </p:spPr>
      </p:pic>
      <p:cxnSp>
        <p:nvCxnSpPr>
          <p:cNvPr id="4" name="Conector recto de flecha 3">
            <a:extLst>
              <a:ext uri="{FF2B5EF4-FFF2-40B4-BE49-F238E27FC236}">
                <a16:creationId xmlns:a16="http://schemas.microsoft.com/office/drawing/2014/main" id="{A404B8C8-2FCD-4A6D-A2A8-8B079C872A4B}"/>
              </a:ext>
            </a:extLst>
          </p:cNvPr>
          <p:cNvCxnSpPr/>
          <p:nvPr/>
        </p:nvCxnSpPr>
        <p:spPr>
          <a:xfrm>
            <a:off x="536028" y="5076497"/>
            <a:ext cx="79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echa: a la derecha 4">
            <a:extLst>
              <a:ext uri="{FF2B5EF4-FFF2-40B4-BE49-F238E27FC236}">
                <a16:creationId xmlns:a16="http://schemas.microsoft.com/office/drawing/2014/main" id="{4D7B5762-AE0A-4505-915A-B5A3A05ABD8F}"/>
              </a:ext>
            </a:extLst>
          </p:cNvPr>
          <p:cNvSpPr/>
          <p:nvPr/>
        </p:nvSpPr>
        <p:spPr>
          <a:xfrm>
            <a:off x="315310" y="4745421"/>
            <a:ext cx="1135118" cy="977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6553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B2EEE58-7FA2-4246-9C87-F54CCCD01D39}"/>
              </a:ext>
            </a:extLst>
          </p:cNvPr>
          <p:cNvPicPr>
            <a:picLocks noChangeAspect="1"/>
          </p:cNvPicPr>
          <p:nvPr/>
        </p:nvPicPr>
        <p:blipFill>
          <a:blip r:embed="rId2"/>
          <a:stretch>
            <a:fillRect/>
          </a:stretch>
        </p:blipFill>
        <p:spPr>
          <a:xfrm>
            <a:off x="818164" y="204952"/>
            <a:ext cx="5688614" cy="1538123"/>
          </a:xfrm>
          <a:prstGeom prst="rect">
            <a:avLst/>
          </a:prstGeom>
        </p:spPr>
      </p:pic>
      <p:pic>
        <p:nvPicPr>
          <p:cNvPr id="3" name="Imagen 2">
            <a:extLst>
              <a:ext uri="{FF2B5EF4-FFF2-40B4-BE49-F238E27FC236}">
                <a16:creationId xmlns:a16="http://schemas.microsoft.com/office/drawing/2014/main" id="{AEFC2487-46FB-4811-A63C-BDB67DFD698F}"/>
              </a:ext>
            </a:extLst>
          </p:cNvPr>
          <p:cNvPicPr>
            <a:picLocks noChangeAspect="1"/>
          </p:cNvPicPr>
          <p:nvPr/>
        </p:nvPicPr>
        <p:blipFill>
          <a:blip r:embed="rId3"/>
          <a:stretch>
            <a:fillRect/>
          </a:stretch>
        </p:blipFill>
        <p:spPr>
          <a:xfrm>
            <a:off x="6232798" y="1714500"/>
            <a:ext cx="3762375" cy="1714500"/>
          </a:xfrm>
          <a:prstGeom prst="rect">
            <a:avLst/>
          </a:prstGeom>
        </p:spPr>
      </p:pic>
      <p:pic>
        <p:nvPicPr>
          <p:cNvPr id="4" name="Imagen 3">
            <a:extLst>
              <a:ext uri="{FF2B5EF4-FFF2-40B4-BE49-F238E27FC236}">
                <a16:creationId xmlns:a16="http://schemas.microsoft.com/office/drawing/2014/main" id="{024FC118-6D35-49B7-9BBB-F40FF7369DA7}"/>
              </a:ext>
            </a:extLst>
          </p:cNvPr>
          <p:cNvPicPr>
            <a:picLocks noChangeAspect="1"/>
          </p:cNvPicPr>
          <p:nvPr/>
        </p:nvPicPr>
        <p:blipFill>
          <a:blip r:embed="rId4"/>
          <a:stretch>
            <a:fillRect/>
          </a:stretch>
        </p:blipFill>
        <p:spPr>
          <a:xfrm>
            <a:off x="1929140" y="4105767"/>
            <a:ext cx="6506014" cy="2421157"/>
          </a:xfrm>
          <a:prstGeom prst="rect">
            <a:avLst/>
          </a:prstGeom>
        </p:spPr>
      </p:pic>
    </p:spTree>
    <p:extLst>
      <p:ext uri="{BB962C8B-B14F-4D97-AF65-F5344CB8AC3E}">
        <p14:creationId xmlns:p14="http://schemas.microsoft.com/office/powerpoint/2010/main" val="128440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8B36498-F2C4-4B27-A867-665A5F8FEDCF}"/>
              </a:ext>
            </a:extLst>
          </p:cNvPr>
          <p:cNvPicPr>
            <a:picLocks noChangeAspect="1"/>
          </p:cNvPicPr>
          <p:nvPr/>
        </p:nvPicPr>
        <p:blipFill>
          <a:blip r:embed="rId3"/>
          <a:stretch>
            <a:fillRect/>
          </a:stretch>
        </p:blipFill>
        <p:spPr>
          <a:xfrm>
            <a:off x="1504950" y="1666875"/>
            <a:ext cx="9182100" cy="3524250"/>
          </a:xfrm>
          <a:prstGeom prst="rect">
            <a:avLst/>
          </a:prstGeom>
        </p:spPr>
      </p:pic>
    </p:spTree>
    <p:extLst>
      <p:ext uri="{BB962C8B-B14F-4D97-AF65-F5344CB8AC3E}">
        <p14:creationId xmlns:p14="http://schemas.microsoft.com/office/powerpoint/2010/main" val="433723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6EFA0EC-A375-41F7-8173-96875C086211}"/>
              </a:ext>
            </a:extLst>
          </p:cNvPr>
          <p:cNvPicPr>
            <a:picLocks noChangeAspect="1"/>
          </p:cNvPicPr>
          <p:nvPr/>
        </p:nvPicPr>
        <p:blipFill>
          <a:blip r:embed="rId3"/>
          <a:stretch>
            <a:fillRect/>
          </a:stretch>
        </p:blipFill>
        <p:spPr>
          <a:xfrm>
            <a:off x="1417485" y="507222"/>
            <a:ext cx="3114675" cy="1466850"/>
          </a:xfrm>
          <a:prstGeom prst="rect">
            <a:avLst/>
          </a:prstGeom>
        </p:spPr>
      </p:pic>
      <p:sp>
        <p:nvSpPr>
          <p:cNvPr id="4" name="Rectángulo 3">
            <a:extLst>
              <a:ext uri="{FF2B5EF4-FFF2-40B4-BE49-F238E27FC236}">
                <a16:creationId xmlns:a16="http://schemas.microsoft.com/office/drawing/2014/main" id="{7BFB54EC-F67F-46B7-B5F1-7032C4B3AF42}"/>
              </a:ext>
            </a:extLst>
          </p:cNvPr>
          <p:cNvSpPr/>
          <p:nvPr/>
        </p:nvSpPr>
        <p:spPr>
          <a:xfrm>
            <a:off x="1126157" y="2136339"/>
            <a:ext cx="4254366" cy="3293209"/>
          </a:xfrm>
          <a:prstGeom prst="rect">
            <a:avLst/>
          </a:prstGeom>
        </p:spPr>
        <p:txBody>
          <a:bodyPr wrap="square">
            <a:spAutoFit/>
          </a:bodyPr>
          <a:lstStyle/>
          <a:p>
            <a:pPr algn="just"/>
            <a:r>
              <a:rPr lang="es-ES" sz="1600" dirty="0"/>
              <a:t>Bootstrap es una biblioteca multiplataforma o conjunto de herramientas de código abierto para diseño de sitios y aplicaciones web. </a:t>
            </a:r>
          </a:p>
          <a:p>
            <a:pPr algn="just"/>
            <a:r>
              <a:rPr lang="es-ES" sz="1600" dirty="0"/>
              <a:t>Contiene </a:t>
            </a:r>
            <a:r>
              <a:rPr lang="es-ES" sz="1600" b="1" dirty="0"/>
              <a:t>plantillas de diseño con tipografía, formularios, botones, cuadros, menús de navegación y otros elementos de diseño basado en HTML y CSS</a:t>
            </a:r>
            <a:r>
              <a:rPr lang="es-ES" sz="1600" dirty="0"/>
              <a:t>, así como </a:t>
            </a:r>
            <a:r>
              <a:rPr lang="es-ES" sz="1600" b="1" dirty="0"/>
              <a:t>extensiones de JavaScript </a:t>
            </a:r>
            <a:r>
              <a:rPr lang="es-ES" sz="1600" dirty="0"/>
              <a:t>adicionales. </a:t>
            </a:r>
          </a:p>
          <a:p>
            <a:pPr algn="just"/>
            <a:r>
              <a:rPr lang="es-ES" sz="1600" dirty="0"/>
              <a:t>A diferencia de muchos </a:t>
            </a:r>
            <a:r>
              <a:rPr lang="es-ES" sz="1600" dirty="0" err="1"/>
              <a:t>frameworks</a:t>
            </a:r>
            <a:r>
              <a:rPr lang="es-ES" sz="1600" dirty="0"/>
              <a:t> web, solo se ocupa del desarrollo </a:t>
            </a:r>
            <a:r>
              <a:rPr lang="es-ES" sz="1600" b="1" dirty="0" err="1"/>
              <a:t>front-end</a:t>
            </a:r>
            <a:r>
              <a:rPr lang="es-ES" sz="1600" dirty="0"/>
              <a:t>.</a:t>
            </a:r>
          </a:p>
          <a:p>
            <a:pPr algn="just"/>
            <a:endParaRPr lang="es-ES" sz="1600" dirty="0"/>
          </a:p>
          <a:p>
            <a:pPr algn="just"/>
            <a:r>
              <a:rPr lang="es-ES" sz="1600" dirty="0"/>
              <a:t>Bootstrap es el segundo proyecto más destacado en GitHub</a:t>
            </a:r>
          </a:p>
        </p:txBody>
      </p:sp>
      <p:sp>
        <p:nvSpPr>
          <p:cNvPr id="5" name="Rectángulo 4">
            <a:extLst>
              <a:ext uri="{FF2B5EF4-FFF2-40B4-BE49-F238E27FC236}">
                <a16:creationId xmlns:a16="http://schemas.microsoft.com/office/drawing/2014/main" id="{08494EEB-69F1-4534-A375-DD50C0CD5CF3}"/>
              </a:ext>
            </a:extLst>
          </p:cNvPr>
          <p:cNvSpPr/>
          <p:nvPr/>
        </p:nvSpPr>
        <p:spPr>
          <a:xfrm>
            <a:off x="1752415" y="5496646"/>
            <a:ext cx="2665666" cy="369332"/>
          </a:xfrm>
          <a:prstGeom prst="rect">
            <a:avLst/>
          </a:prstGeom>
        </p:spPr>
        <p:txBody>
          <a:bodyPr wrap="none">
            <a:spAutoFit/>
          </a:bodyPr>
          <a:lstStyle/>
          <a:p>
            <a:r>
              <a:rPr lang="es-ES" dirty="0"/>
              <a:t>https://getbootstrap.com/</a:t>
            </a:r>
          </a:p>
        </p:txBody>
      </p:sp>
      <p:pic>
        <p:nvPicPr>
          <p:cNvPr id="7" name="Imagen 6">
            <a:extLst>
              <a:ext uri="{FF2B5EF4-FFF2-40B4-BE49-F238E27FC236}">
                <a16:creationId xmlns:a16="http://schemas.microsoft.com/office/drawing/2014/main" id="{17E576FA-0CF3-43F9-A28D-B461608D695B}"/>
              </a:ext>
            </a:extLst>
          </p:cNvPr>
          <p:cNvPicPr>
            <a:picLocks noChangeAspect="1"/>
          </p:cNvPicPr>
          <p:nvPr/>
        </p:nvPicPr>
        <p:blipFill>
          <a:blip r:embed="rId4"/>
          <a:stretch>
            <a:fillRect/>
          </a:stretch>
        </p:blipFill>
        <p:spPr>
          <a:xfrm>
            <a:off x="7407989" y="981778"/>
            <a:ext cx="2748847" cy="893934"/>
          </a:xfrm>
          <a:prstGeom prst="rect">
            <a:avLst/>
          </a:prstGeom>
        </p:spPr>
      </p:pic>
      <p:sp>
        <p:nvSpPr>
          <p:cNvPr id="8" name="Rectángulo 7">
            <a:extLst>
              <a:ext uri="{FF2B5EF4-FFF2-40B4-BE49-F238E27FC236}">
                <a16:creationId xmlns:a16="http://schemas.microsoft.com/office/drawing/2014/main" id="{3219F57F-00BD-4C4E-8A5C-05145A9FF610}"/>
              </a:ext>
            </a:extLst>
          </p:cNvPr>
          <p:cNvSpPr/>
          <p:nvPr/>
        </p:nvSpPr>
        <p:spPr>
          <a:xfrm>
            <a:off x="6551597" y="2274838"/>
            <a:ext cx="4613709" cy="2308324"/>
          </a:xfrm>
          <a:prstGeom prst="rect">
            <a:avLst/>
          </a:prstGeom>
        </p:spPr>
        <p:txBody>
          <a:bodyPr wrap="square">
            <a:spAutoFit/>
          </a:bodyPr>
          <a:lstStyle/>
          <a:p>
            <a:pPr algn="just"/>
            <a:r>
              <a:rPr lang="es-ES" dirty="0" err="1"/>
              <a:t>Start</a:t>
            </a:r>
            <a:r>
              <a:rPr lang="es-ES" dirty="0"/>
              <a:t> Bootstrap contiene temas , plantillas y fragmentos de código gratuitos, de código abierto, de licencia MIT de Bootstrap para que los use en cualquier proyecto, guías para ayudarlo a aprender más sobre el diseño y desarrollo con el marco de Bootstrap y productos de interfaz de usuario de Bootstrap premium .</a:t>
            </a:r>
          </a:p>
        </p:txBody>
      </p:sp>
      <p:sp>
        <p:nvSpPr>
          <p:cNvPr id="9" name="Rectángulo 8">
            <a:extLst>
              <a:ext uri="{FF2B5EF4-FFF2-40B4-BE49-F238E27FC236}">
                <a16:creationId xmlns:a16="http://schemas.microsoft.com/office/drawing/2014/main" id="{24E34428-AD14-45D6-93D5-940C5957C85E}"/>
              </a:ext>
            </a:extLst>
          </p:cNvPr>
          <p:cNvSpPr/>
          <p:nvPr/>
        </p:nvSpPr>
        <p:spPr>
          <a:xfrm>
            <a:off x="7142806" y="5496646"/>
            <a:ext cx="2796022" cy="369332"/>
          </a:xfrm>
          <a:prstGeom prst="rect">
            <a:avLst/>
          </a:prstGeom>
        </p:spPr>
        <p:txBody>
          <a:bodyPr wrap="none">
            <a:spAutoFit/>
          </a:bodyPr>
          <a:lstStyle/>
          <a:p>
            <a:r>
              <a:rPr lang="es-ES" dirty="0"/>
              <a:t>https://startbootstrap.com/</a:t>
            </a:r>
          </a:p>
        </p:txBody>
      </p:sp>
    </p:spTree>
    <p:extLst>
      <p:ext uri="{BB962C8B-B14F-4D97-AF65-F5344CB8AC3E}">
        <p14:creationId xmlns:p14="http://schemas.microsoft.com/office/powerpoint/2010/main" val="12103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BBFDAD-0EF2-4BE2-8A51-8969D4200FA4}"/>
              </a:ext>
            </a:extLst>
          </p:cNvPr>
          <p:cNvSpPr/>
          <p:nvPr/>
        </p:nvSpPr>
        <p:spPr>
          <a:xfrm>
            <a:off x="1227884" y="5566704"/>
            <a:ext cx="4203651" cy="369332"/>
          </a:xfrm>
          <a:prstGeom prst="rect">
            <a:avLst/>
          </a:prstGeom>
        </p:spPr>
        <p:txBody>
          <a:bodyPr wrap="none">
            <a:spAutoFit/>
          </a:bodyPr>
          <a:lstStyle/>
          <a:p>
            <a:r>
              <a:rPr lang="es-ES" dirty="0"/>
              <a:t>https://startbootstrap.com/theme/resume</a:t>
            </a:r>
          </a:p>
        </p:txBody>
      </p:sp>
      <p:sp>
        <p:nvSpPr>
          <p:cNvPr id="6" name="Rectángulo 5">
            <a:extLst>
              <a:ext uri="{FF2B5EF4-FFF2-40B4-BE49-F238E27FC236}">
                <a16:creationId xmlns:a16="http://schemas.microsoft.com/office/drawing/2014/main" id="{94F15C7B-3919-433A-95B3-72F02A635D09}"/>
              </a:ext>
            </a:extLst>
          </p:cNvPr>
          <p:cNvSpPr/>
          <p:nvPr/>
        </p:nvSpPr>
        <p:spPr>
          <a:xfrm>
            <a:off x="645407" y="6037030"/>
            <a:ext cx="5599610" cy="369332"/>
          </a:xfrm>
          <a:prstGeom prst="rect">
            <a:avLst/>
          </a:prstGeom>
        </p:spPr>
        <p:txBody>
          <a:bodyPr wrap="none">
            <a:spAutoFit/>
          </a:bodyPr>
          <a:lstStyle/>
          <a:p>
            <a:r>
              <a:rPr lang="es-ES" dirty="0"/>
              <a:t>https://github.com/startbootstrap/startbootstrap-resume</a:t>
            </a:r>
          </a:p>
        </p:txBody>
      </p:sp>
      <p:pic>
        <p:nvPicPr>
          <p:cNvPr id="10" name="Imagen 9">
            <a:extLst>
              <a:ext uri="{FF2B5EF4-FFF2-40B4-BE49-F238E27FC236}">
                <a16:creationId xmlns:a16="http://schemas.microsoft.com/office/drawing/2014/main" id="{FC1A359A-1C64-4B02-B172-4204444A533B}"/>
              </a:ext>
            </a:extLst>
          </p:cNvPr>
          <p:cNvPicPr>
            <a:picLocks noChangeAspect="1"/>
          </p:cNvPicPr>
          <p:nvPr/>
        </p:nvPicPr>
        <p:blipFill>
          <a:blip r:embed="rId3"/>
          <a:stretch>
            <a:fillRect/>
          </a:stretch>
        </p:blipFill>
        <p:spPr>
          <a:xfrm>
            <a:off x="320851" y="1100023"/>
            <a:ext cx="5685609" cy="3828112"/>
          </a:xfrm>
          <a:prstGeom prst="rect">
            <a:avLst/>
          </a:prstGeom>
        </p:spPr>
      </p:pic>
      <p:sp>
        <p:nvSpPr>
          <p:cNvPr id="11" name="CuadroTexto 10">
            <a:extLst>
              <a:ext uri="{FF2B5EF4-FFF2-40B4-BE49-F238E27FC236}">
                <a16:creationId xmlns:a16="http://schemas.microsoft.com/office/drawing/2014/main" id="{CF16B1AE-D0D9-478F-8500-1C58DDF00F93}"/>
              </a:ext>
            </a:extLst>
          </p:cNvPr>
          <p:cNvSpPr txBox="1"/>
          <p:nvPr/>
        </p:nvSpPr>
        <p:spPr>
          <a:xfrm>
            <a:off x="7526956" y="5575365"/>
            <a:ext cx="3580597" cy="646331"/>
          </a:xfrm>
          <a:prstGeom prst="rect">
            <a:avLst/>
          </a:prstGeom>
          <a:noFill/>
        </p:spPr>
        <p:txBody>
          <a:bodyPr wrap="square" rtlCol="0">
            <a:spAutoFit/>
          </a:bodyPr>
          <a:lstStyle/>
          <a:p>
            <a:r>
              <a:rPr lang="es-ES" dirty="0"/>
              <a:t>Descargamos, descomprimimos y abrimos con el editor</a:t>
            </a:r>
          </a:p>
        </p:txBody>
      </p:sp>
      <p:pic>
        <p:nvPicPr>
          <p:cNvPr id="12" name="Imagen 11">
            <a:extLst>
              <a:ext uri="{FF2B5EF4-FFF2-40B4-BE49-F238E27FC236}">
                <a16:creationId xmlns:a16="http://schemas.microsoft.com/office/drawing/2014/main" id="{358EBA6F-9708-433A-BC37-6F0DE874CDC2}"/>
              </a:ext>
            </a:extLst>
          </p:cNvPr>
          <p:cNvPicPr>
            <a:picLocks noChangeAspect="1"/>
          </p:cNvPicPr>
          <p:nvPr/>
        </p:nvPicPr>
        <p:blipFill>
          <a:blip r:embed="rId4"/>
          <a:stretch>
            <a:fillRect/>
          </a:stretch>
        </p:blipFill>
        <p:spPr>
          <a:xfrm>
            <a:off x="6827338" y="1096713"/>
            <a:ext cx="4779048" cy="785496"/>
          </a:xfrm>
          <a:prstGeom prst="rect">
            <a:avLst/>
          </a:prstGeom>
        </p:spPr>
      </p:pic>
      <p:pic>
        <p:nvPicPr>
          <p:cNvPr id="13" name="Imagen 12">
            <a:extLst>
              <a:ext uri="{FF2B5EF4-FFF2-40B4-BE49-F238E27FC236}">
                <a16:creationId xmlns:a16="http://schemas.microsoft.com/office/drawing/2014/main" id="{B64CC467-00FF-42E3-8D5B-DE0AD536E7D2}"/>
              </a:ext>
            </a:extLst>
          </p:cNvPr>
          <p:cNvPicPr>
            <a:picLocks noChangeAspect="1"/>
          </p:cNvPicPr>
          <p:nvPr/>
        </p:nvPicPr>
        <p:blipFill>
          <a:blip r:embed="rId5"/>
          <a:stretch>
            <a:fillRect/>
          </a:stretch>
        </p:blipFill>
        <p:spPr>
          <a:xfrm>
            <a:off x="6827338" y="1951032"/>
            <a:ext cx="4764576" cy="3222822"/>
          </a:xfrm>
          <a:prstGeom prst="rect">
            <a:avLst/>
          </a:prstGeom>
        </p:spPr>
      </p:pic>
    </p:spTree>
    <p:extLst>
      <p:ext uri="{BB962C8B-B14F-4D97-AF65-F5344CB8AC3E}">
        <p14:creationId xmlns:p14="http://schemas.microsoft.com/office/powerpoint/2010/main" val="14339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E5FD3E1-2D90-45ED-84E8-970E06A991B9}"/>
              </a:ext>
            </a:extLst>
          </p:cNvPr>
          <p:cNvPicPr>
            <a:picLocks noChangeAspect="1"/>
          </p:cNvPicPr>
          <p:nvPr/>
        </p:nvPicPr>
        <p:blipFill>
          <a:blip r:embed="rId3"/>
          <a:stretch>
            <a:fillRect/>
          </a:stretch>
        </p:blipFill>
        <p:spPr>
          <a:xfrm>
            <a:off x="3198614" y="516868"/>
            <a:ext cx="4764576" cy="3222822"/>
          </a:xfrm>
          <a:prstGeom prst="rect">
            <a:avLst/>
          </a:prstGeom>
        </p:spPr>
      </p:pic>
      <p:sp>
        <p:nvSpPr>
          <p:cNvPr id="3" name="Rectángulo 2">
            <a:extLst>
              <a:ext uri="{FF2B5EF4-FFF2-40B4-BE49-F238E27FC236}">
                <a16:creationId xmlns:a16="http://schemas.microsoft.com/office/drawing/2014/main" id="{3094EB37-D444-4C59-B6FB-21F8138A4BE4}"/>
              </a:ext>
            </a:extLst>
          </p:cNvPr>
          <p:cNvSpPr/>
          <p:nvPr/>
        </p:nvSpPr>
        <p:spPr>
          <a:xfrm>
            <a:off x="2603453" y="4485993"/>
            <a:ext cx="7474198" cy="923330"/>
          </a:xfrm>
          <a:prstGeom prst="rect">
            <a:avLst/>
          </a:prstGeom>
        </p:spPr>
        <p:txBody>
          <a:bodyPr wrap="square">
            <a:spAutoFit/>
          </a:bodyPr>
          <a:lstStyle/>
          <a:p>
            <a:r>
              <a:rPr lang="es-ES" dirty="0"/>
              <a:t>Modificamos el index.html con nuestra información</a:t>
            </a:r>
          </a:p>
          <a:p>
            <a:r>
              <a:rPr lang="es-ES" dirty="0"/>
              <a:t>Nota: podemos usar la herramienta para desarrolladores del navegador, para localizar los elementos con el selector</a:t>
            </a:r>
          </a:p>
        </p:txBody>
      </p:sp>
    </p:spTree>
    <p:extLst>
      <p:ext uri="{BB962C8B-B14F-4D97-AF65-F5344CB8AC3E}">
        <p14:creationId xmlns:p14="http://schemas.microsoft.com/office/powerpoint/2010/main" val="387467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556041C3-4085-4814-A684-E70268FBAB32}"/>
              </a:ext>
            </a:extLst>
          </p:cNvPr>
          <p:cNvSpPr/>
          <p:nvPr/>
        </p:nvSpPr>
        <p:spPr>
          <a:xfrm>
            <a:off x="330822" y="1886602"/>
            <a:ext cx="3326777" cy="2031325"/>
          </a:xfrm>
          <a:prstGeom prst="rect">
            <a:avLst/>
          </a:prstGeom>
        </p:spPr>
        <p:txBody>
          <a:bodyPr wrap="square">
            <a:spAutoFit/>
          </a:bodyPr>
          <a:lstStyle/>
          <a:p>
            <a:r>
              <a:rPr lang="es-ES" dirty="0"/>
              <a:t>Arrancamos </a:t>
            </a:r>
            <a:r>
              <a:rPr lang="es-ES" dirty="0" err="1"/>
              <a:t>git</a:t>
            </a:r>
            <a:r>
              <a:rPr lang="es-ES" dirty="0"/>
              <a:t> CMD , vemos la versión, hacemos </a:t>
            </a:r>
            <a:r>
              <a:rPr lang="es-ES" dirty="0" err="1"/>
              <a:t>git</a:t>
            </a:r>
            <a:r>
              <a:rPr lang="es-ES" dirty="0"/>
              <a:t> </a:t>
            </a:r>
            <a:r>
              <a:rPr lang="es-ES" dirty="0" err="1"/>
              <a:t>init</a:t>
            </a:r>
            <a:r>
              <a:rPr lang="es-ES" dirty="0"/>
              <a:t> en el directorio donde hemos descargado la página y comprobamos (</a:t>
            </a:r>
            <a:r>
              <a:rPr lang="es-ES" dirty="0" err="1"/>
              <a:t>git</a:t>
            </a:r>
            <a:r>
              <a:rPr lang="es-ES" dirty="0"/>
              <a:t> status) que aun no hay </a:t>
            </a:r>
            <a:r>
              <a:rPr lang="es-ES" dirty="0" err="1"/>
              <a:t>commits</a:t>
            </a:r>
            <a:r>
              <a:rPr lang="es-ES" dirty="0"/>
              <a:t>, ni ficheros en el </a:t>
            </a:r>
            <a:r>
              <a:rPr lang="es-ES" dirty="0" err="1"/>
              <a:t>stagin</a:t>
            </a:r>
            <a:r>
              <a:rPr lang="es-ES" dirty="0"/>
              <a:t> </a:t>
            </a:r>
            <a:r>
              <a:rPr lang="es-ES" dirty="0" err="1"/>
              <a:t>area</a:t>
            </a:r>
            <a:r>
              <a:rPr lang="es-ES" dirty="0"/>
              <a:t> </a:t>
            </a:r>
          </a:p>
        </p:txBody>
      </p:sp>
      <p:pic>
        <p:nvPicPr>
          <p:cNvPr id="8" name="Imagen 7">
            <a:extLst>
              <a:ext uri="{FF2B5EF4-FFF2-40B4-BE49-F238E27FC236}">
                <a16:creationId xmlns:a16="http://schemas.microsoft.com/office/drawing/2014/main" id="{871D2D58-D73F-4D07-AF0B-C3F0F785BA8B}"/>
              </a:ext>
            </a:extLst>
          </p:cNvPr>
          <p:cNvPicPr>
            <a:picLocks noChangeAspect="1"/>
          </p:cNvPicPr>
          <p:nvPr/>
        </p:nvPicPr>
        <p:blipFill>
          <a:blip r:embed="rId3"/>
          <a:stretch>
            <a:fillRect/>
          </a:stretch>
        </p:blipFill>
        <p:spPr>
          <a:xfrm>
            <a:off x="3902343" y="1060268"/>
            <a:ext cx="7486650" cy="4124325"/>
          </a:xfrm>
          <a:prstGeom prst="rect">
            <a:avLst/>
          </a:prstGeom>
        </p:spPr>
      </p:pic>
    </p:spTree>
    <p:extLst>
      <p:ext uri="{BB962C8B-B14F-4D97-AF65-F5344CB8AC3E}">
        <p14:creationId xmlns:p14="http://schemas.microsoft.com/office/powerpoint/2010/main" val="195808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556041C3-4085-4814-A684-E70268FBAB32}"/>
              </a:ext>
            </a:extLst>
          </p:cNvPr>
          <p:cNvSpPr/>
          <p:nvPr/>
        </p:nvSpPr>
        <p:spPr>
          <a:xfrm>
            <a:off x="667707" y="1155082"/>
            <a:ext cx="3172773" cy="1200329"/>
          </a:xfrm>
          <a:prstGeom prst="rect">
            <a:avLst/>
          </a:prstGeom>
        </p:spPr>
        <p:txBody>
          <a:bodyPr wrap="square">
            <a:spAutoFit/>
          </a:bodyPr>
          <a:lstStyle/>
          <a:p>
            <a:r>
              <a:rPr lang="es-ES" dirty="0"/>
              <a:t>Añadimos todos los archivos al </a:t>
            </a:r>
            <a:r>
              <a:rPr lang="es-ES" dirty="0" err="1"/>
              <a:t>staging</a:t>
            </a:r>
            <a:r>
              <a:rPr lang="es-ES" dirty="0"/>
              <a:t> área (</a:t>
            </a:r>
            <a:r>
              <a:rPr lang="es-ES" dirty="0" err="1"/>
              <a:t>git</a:t>
            </a:r>
            <a:r>
              <a:rPr lang="es-ES" dirty="0"/>
              <a:t> </a:t>
            </a:r>
            <a:r>
              <a:rPr lang="es-ES" dirty="0" err="1"/>
              <a:t>add</a:t>
            </a:r>
            <a:r>
              <a:rPr lang="es-ES" dirty="0"/>
              <a:t> .) y </a:t>
            </a:r>
            <a:r>
              <a:rPr lang="es-ES" dirty="0" err="1"/>
              <a:t>comitamos</a:t>
            </a:r>
            <a:r>
              <a:rPr lang="es-ES" dirty="0"/>
              <a:t>  (</a:t>
            </a:r>
            <a:r>
              <a:rPr lang="es-ES" dirty="0" err="1"/>
              <a:t>git</a:t>
            </a:r>
            <a:r>
              <a:rPr lang="es-ES" dirty="0"/>
              <a:t> </a:t>
            </a:r>
            <a:r>
              <a:rPr lang="es-ES" dirty="0" err="1"/>
              <a:t>commit</a:t>
            </a:r>
            <a:r>
              <a:rPr lang="es-ES" dirty="0"/>
              <a:t> –m “</a:t>
            </a:r>
            <a:r>
              <a:rPr lang="es-ES" dirty="0" err="1"/>
              <a:t>Curriculum</a:t>
            </a:r>
            <a:r>
              <a:rPr lang="es-ES" dirty="0"/>
              <a:t> Vitae”</a:t>
            </a:r>
          </a:p>
        </p:txBody>
      </p:sp>
      <p:pic>
        <p:nvPicPr>
          <p:cNvPr id="6" name="Imagen 5">
            <a:extLst>
              <a:ext uri="{FF2B5EF4-FFF2-40B4-BE49-F238E27FC236}">
                <a16:creationId xmlns:a16="http://schemas.microsoft.com/office/drawing/2014/main" id="{4CF4AEDB-2CD6-4844-BB0A-4FE657548635}"/>
              </a:ext>
            </a:extLst>
          </p:cNvPr>
          <p:cNvPicPr>
            <a:picLocks noChangeAspect="1"/>
          </p:cNvPicPr>
          <p:nvPr/>
        </p:nvPicPr>
        <p:blipFill>
          <a:blip r:embed="rId3"/>
          <a:stretch>
            <a:fillRect/>
          </a:stretch>
        </p:blipFill>
        <p:spPr>
          <a:xfrm>
            <a:off x="4732622" y="629953"/>
            <a:ext cx="6134100" cy="5848350"/>
          </a:xfrm>
          <a:prstGeom prst="rect">
            <a:avLst/>
          </a:prstGeom>
        </p:spPr>
      </p:pic>
      <p:pic>
        <p:nvPicPr>
          <p:cNvPr id="7" name="Imagen 6">
            <a:extLst>
              <a:ext uri="{FF2B5EF4-FFF2-40B4-BE49-F238E27FC236}">
                <a16:creationId xmlns:a16="http://schemas.microsoft.com/office/drawing/2014/main" id="{35F41FE3-714C-4418-88FE-AD4DA8B72652}"/>
              </a:ext>
            </a:extLst>
          </p:cNvPr>
          <p:cNvPicPr>
            <a:picLocks noChangeAspect="1"/>
          </p:cNvPicPr>
          <p:nvPr/>
        </p:nvPicPr>
        <p:blipFill>
          <a:blip r:embed="rId4"/>
          <a:stretch>
            <a:fillRect/>
          </a:stretch>
        </p:blipFill>
        <p:spPr>
          <a:xfrm>
            <a:off x="327760" y="5400256"/>
            <a:ext cx="4157613" cy="302661"/>
          </a:xfrm>
          <a:prstGeom prst="rect">
            <a:avLst/>
          </a:prstGeom>
        </p:spPr>
      </p:pic>
      <p:sp>
        <p:nvSpPr>
          <p:cNvPr id="9" name="Rectángulo 8">
            <a:extLst>
              <a:ext uri="{FF2B5EF4-FFF2-40B4-BE49-F238E27FC236}">
                <a16:creationId xmlns:a16="http://schemas.microsoft.com/office/drawing/2014/main" id="{DCAC8424-B332-4CA6-B7E1-15CA62E4298F}"/>
              </a:ext>
            </a:extLst>
          </p:cNvPr>
          <p:cNvSpPr/>
          <p:nvPr/>
        </p:nvSpPr>
        <p:spPr>
          <a:xfrm>
            <a:off x="242591" y="4598899"/>
            <a:ext cx="3597889" cy="646331"/>
          </a:xfrm>
          <a:prstGeom prst="rect">
            <a:avLst/>
          </a:prstGeom>
        </p:spPr>
        <p:txBody>
          <a:bodyPr wrap="square">
            <a:spAutoFit/>
          </a:bodyPr>
          <a:lstStyle/>
          <a:p>
            <a:r>
              <a:rPr lang="es-ES" dirty="0"/>
              <a:t>Comprobamos que hemos hecho el </a:t>
            </a:r>
            <a:r>
              <a:rPr lang="es-ES" dirty="0" err="1"/>
              <a:t>commit</a:t>
            </a:r>
            <a:r>
              <a:rPr lang="es-ES" dirty="0"/>
              <a:t> (</a:t>
            </a:r>
            <a:r>
              <a:rPr lang="es-ES" dirty="0" err="1"/>
              <a:t>git</a:t>
            </a:r>
            <a:r>
              <a:rPr lang="es-ES" dirty="0"/>
              <a:t> log –</a:t>
            </a:r>
            <a:r>
              <a:rPr lang="es-ES" dirty="0" err="1"/>
              <a:t>oneline</a:t>
            </a:r>
            <a:r>
              <a:rPr lang="es-ES" dirty="0"/>
              <a:t>)</a:t>
            </a:r>
          </a:p>
        </p:txBody>
      </p:sp>
    </p:spTree>
    <p:extLst>
      <p:ext uri="{BB962C8B-B14F-4D97-AF65-F5344CB8AC3E}">
        <p14:creationId xmlns:p14="http://schemas.microsoft.com/office/powerpoint/2010/main" val="102109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76FCD5D-7487-4F9A-A4AA-B05300EDD098}"/>
              </a:ext>
            </a:extLst>
          </p:cNvPr>
          <p:cNvSpPr/>
          <p:nvPr/>
        </p:nvSpPr>
        <p:spPr>
          <a:xfrm>
            <a:off x="4598305" y="5287437"/>
            <a:ext cx="3691780" cy="923330"/>
          </a:xfrm>
          <a:prstGeom prst="rect">
            <a:avLst/>
          </a:prstGeom>
        </p:spPr>
        <p:txBody>
          <a:bodyPr wrap="none">
            <a:spAutoFit/>
          </a:bodyPr>
          <a:lstStyle/>
          <a:p>
            <a:r>
              <a:rPr lang="es-ES" dirty="0"/>
              <a:t>Descargar Git de:</a:t>
            </a:r>
          </a:p>
          <a:p>
            <a:r>
              <a:rPr lang="es-ES" dirty="0">
                <a:hlinkClick r:id="rId3"/>
              </a:rPr>
              <a:t>https://git-scm.com/</a:t>
            </a:r>
            <a:endParaRPr lang="es-ES" dirty="0"/>
          </a:p>
          <a:p>
            <a:r>
              <a:rPr lang="es-ES" dirty="0"/>
              <a:t>Sublime </a:t>
            </a:r>
            <a:r>
              <a:rPr lang="es-ES" dirty="0" err="1"/>
              <a:t>text</a:t>
            </a:r>
            <a:r>
              <a:rPr lang="es-ES" dirty="0"/>
              <a:t> como editor por defecto</a:t>
            </a:r>
          </a:p>
        </p:txBody>
      </p:sp>
      <p:pic>
        <p:nvPicPr>
          <p:cNvPr id="4" name="Imagen 3">
            <a:extLst>
              <a:ext uri="{FF2B5EF4-FFF2-40B4-BE49-F238E27FC236}">
                <a16:creationId xmlns:a16="http://schemas.microsoft.com/office/drawing/2014/main" id="{EB838E86-4A90-4892-9490-5C9ED36184A5}"/>
              </a:ext>
            </a:extLst>
          </p:cNvPr>
          <p:cNvPicPr>
            <a:picLocks noChangeAspect="1"/>
          </p:cNvPicPr>
          <p:nvPr/>
        </p:nvPicPr>
        <p:blipFill>
          <a:blip r:embed="rId4"/>
          <a:stretch>
            <a:fillRect/>
          </a:stretch>
        </p:blipFill>
        <p:spPr>
          <a:xfrm>
            <a:off x="3110204" y="749469"/>
            <a:ext cx="5110505" cy="3916038"/>
          </a:xfrm>
          <a:prstGeom prst="rect">
            <a:avLst/>
          </a:prstGeom>
        </p:spPr>
      </p:pic>
    </p:spTree>
    <p:extLst>
      <p:ext uri="{BB962C8B-B14F-4D97-AF65-F5344CB8AC3E}">
        <p14:creationId xmlns:p14="http://schemas.microsoft.com/office/powerpoint/2010/main" val="323349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A714E8D-AFD9-4118-BAF5-B0C186DBCBA6}"/>
              </a:ext>
            </a:extLst>
          </p:cNvPr>
          <p:cNvPicPr>
            <a:picLocks noChangeAspect="1"/>
          </p:cNvPicPr>
          <p:nvPr/>
        </p:nvPicPr>
        <p:blipFill>
          <a:blip r:embed="rId3"/>
          <a:stretch>
            <a:fillRect/>
          </a:stretch>
        </p:blipFill>
        <p:spPr>
          <a:xfrm>
            <a:off x="2196515" y="1316897"/>
            <a:ext cx="7534626" cy="4764865"/>
          </a:xfrm>
          <a:prstGeom prst="rect">
            <a:avLst/>
          </a:prstGeom>
        </p:spPr>
      </p:pic>
      <p:sp>
        <p:nvSpPr>
          <p:cNvPr id="4" name="Rectángulo 3">
            <a:extLst>
              <a:ext uri="{FF2B5EF4-FFF2-40B4-BE49-F238E27FC236}">
                <a16:creationId xmlns:a16="http://schemas.microsoft.com/office/drawing/2014/main" id="{30A868F3-E5E5-4894-8D02-12D787FBE63B}"/>
              </a:ext>
            </a:extLst>
          </p:cNvPr>
          <p:cNvSpPr/>
          <p:nvPr/>
        </p:nvSpPr>
        <p:spPr>
          <a:xfrm>
            <a:off x="4300865" y="6119336"/>
            <a:ext cx="2666243" cy="369332"/>
          </a:xfrm>
          <a:prstGeom prst="rect">
            <a:avLst/>
          </a:prstGeom>
        </p:spPr>
        <p:txBody>
          <a:bodyPr wrap="none">
            <a:spAutoFit/>
          </a:bodyPr>
          <a:lstStyle/>
          <a:p>
            <a:r>
              <a:rPr lang="es-ES" dirty="0"/>
              <a:t>https://pages.github.com/</a:t>
            </a:r>
          </a:p>
        </p:txBody>
      </p:sp>
      <p:sp>
        <p:nvSpPr>
          <p:cNvPr id="5" name="Rectángulo 4">
            <a:extLst>
              <a:ext uri="{FF2B5EF4-FFF2-40B4-BE49-F238E27FC236}">
                <a16:creationId xmlns:a16="http://schemas.microsoft.com/office/drawing/2014/main" id="{34640505-9EFE-415D-9BFD-DB83AD8AF7EE}"/>
              </a:ext>
            </a:extLst>
          </p:cNvPr>
          <p:cNvSpPr/>
          <p:nvPr/>
        </p:nvSpPr>
        <p:spPr>
          <a:xfrm>
            <a:off x="3459873" y="6488668"/>
            <a:ext cx="5007909" cy="369332"/>
          </a:xfrm>
          <a:prstGeom prst="rect">
            <a:avLst/>
          </a:prstGeom>
        </p:spPr>
        <p:txBody>
          <a:bodyPr wrap="none">
            <a:spAutoFit/>
          </a:bodyPr>
          <a:lstStyle/>
          <a:p>
            <a:r>
              <a:rPr lang="es-ES" dirty="0"/>
              <a:t>https://www.youtube.com/watch?v=wL8gCda3pG4</a:t>
            </a:r>
          </a:p>
        </p:txBody>
      </p:sp>
    </p:spTree>
    <p:extLst>
      <p:ext uri="{BB962C8B-B14F-4D97-AF65-F5344CB8AC3E}">
        <p14:creationId xmlns:p14="http://schemas.microsoft.com/office/powerpoint/2010/main" val="2535166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655D6B8-BF6C-4463-AC73-57C912AA30E4}"/>
              </a:ext>
            </a:extLst>
          </p:cNvPr>
          <p:cNvPicPr>
            <a:picLocks noChangeAspect="1"/>
          </p:cNvPicPr>
          <p:nvPr/>
        </p:nvPicPr>
        <p:blipFill>
          <a:blip r:embed="rId3"/>
          <a:stretch>
            <a:fillRect/>
          </a:stretch>
        </p:blipFill>
        <p:spPr>
          <a:xfrm>
            <a:off x="4504622" y="459889"/>
            <a:ext cx="3431607" cy="2561735"/>
          </a:xfrm>
          <a:prstGeom prst="rect">
            <a:avLst/>
          </a:prstGeom>
        </p:spPr>
      </p:pic>
      <p:sp>
        <p:nvSpPr>
          <p:cNvPr id="3" name="Rectángulo 2">
            <a:extLst>
              <a:ext uri="{FF2B5EF4-FFF2-40B4-BE49-F238E27FC236}">
                <a16:creationId xmlns:a16="http://schemas.microsoft.com/office/drawing/2014/main" id="{CB64DF1E-D51C-4CE8-AD74-D944659D311E}"/>
              </a:ext>
            </a:extLst>
          </p:cNvPr>
          <p:cNvSpPr/>
          <p:nvPr/>
        </p:nvSpPr>
        <p:spPr>
          <a:xfrm>
            <a:off x="926541" y="625692"/>
            <a:ext cx="3172773" cy="1200329"/>
          </a:xfrm>
          <a:prstGeom prst="rect">
            <a:avLst/>
          </a:prstGeom>
        </p:spPr>
        <p:txBody>
          <a:bodyPr wrap="square">
            <a:spAutoFit/>
          </a:bodyPr>
          <a:lstStyle/>
          <a:p>
            <a:r>
              <a:rPr lang="es-ES" dirty="0"/>
              <a:t>Vamos a nuestra cuenta de </a:t>
            </a:r>
            <a:r>
              <a:rPr lang="es-ES" dirty="0" err="1"/>
              <a:t>hithub</a:t>
            </a:r>
            <a:r>
              <a:rPr lang="es-ES" dirty="0"/>
              <a:t> y vemos nuestros repositorios.</a:t>
            </a:r>
          </a:p>
          <a:p>
            <a:endParaRPr lang="es-ES" dirty="0"/>
          </a:p>
        </p:txBody>
      </p:sp>
      <p:sp>
        <p:nvSpPr>
          <p:cNvPr id="4" name="Rectángulo 3">
            <a:extLst>
              <a:ext uri="{FF2B5EF4-FFF2-40B4-BE49-F238E27FC236}">
                <a16:creationId xmlns:a16="http://schemas.microsoft.com/office/drawing/2014/main" id="{560C4ECD-AF7A-4C4A-A817-53FE04DA57E1}"/>
              </a:ext>
            </a:extLst>
          </p:cNvPr>
          <p:cNvSpPr/>
          <p:nvPr/>
        </p:nvSpPr>
        <p:spPr>
          <a:xfrm>
            <a:off x="848208" y="3941255"/>
            <a:ext cx="2468112" cy="646331"/>
          </a:xfrm>
          <a:prstGeom prst="rect">
            <a:avLst/>
          </a:prstGeom>
        </p:spPr>
        <p:txBody>
          <a:bodyPr wrap="none">
            <a:spAutoFit/>
          </a:bodyPr>
          <a:lstStyle/>
          <a:p>
            <a:r>
              <a:rPr lang="es-ES" dirty="0">
                <a:hlinkClick r:id="rId4"/>
              </a:rPr>
              <a:t>https://jjppaa.github.io/</a:t>
            </a:r>
            <a:endParaRPr lang="es-ES" dirty="0"/>
          </a:p>
          <a:p>
            <a:endParaRPr lang="es-ES" dirty="0"/>
          </a:p>
        </p:txBody>
      </p:sp>
      <p:sp>
        <p:nvSpPr>
          <p:cNvPr id="6" name="Rectángulo 5">
            <a:extLst>
              <a:ext uri="{FF2B5EF4-FFF2-40B4-BE49-F238E27FC236}">
                <a16:creationId xmlns:a16="http://schemas.microsoft.com/office/drawing/2014/main" id="{94FC001B-D997-47D2-9E20-8D6ACE4E0BC2}"/>
              </a:ext>
            </a:extLst>
          </p:cNvPr>
          <p:cNvSpPr/>
          <p:nvPr/>
        </p:nvSpPr>
        <p:spPr>
          <a:xfrm>
            <a:off x="535944" y="3664257"/>
            <a:ext cx="3092641" cy="1200329"/>
          </a:xfrm>
          <a:prstGeom prst="rect">
            <a:avLst/>
          </a:prstGeom>
        </p:spPr>
        <p:txBody>
          <a:bodyPr wrap="square">
            <a:spAutoFit/>
          </a:bodyPr>
          <a:lstStyle/>
          <a:p>
            <a:r>
              <a:rPr lang="es-ES" dirty="0"/>
              <a:t>Accedemos a nuestro dominio:</a:t>
            </a:r>
          </a:p>
          <a:p>
            <a:endParaRPr lang="es-ES" dirty="0"/>
          </a:p>
          <a:p>
            <a:r>
              <a:rPr lang="es-ES" dirty="0"/>
              <a:t>Creamos un repositorio nuevo con el nombre jjppaa.github.io</a:t>
            </a:r>
          </a:p>
        </p:txBody>
      </p:sp>
      <p:pic>
        <p:nvPicPr>
          <p:cNvPr id="7" name="Imagen 6">
            <a:extLst>
              <a:ext uri="{FF2B5EF4-FFF2-40B4-BE49-F238E27FC236}">
                <a16:creationId xmlns:a16="http://schemas.microsoft.com/office/drawing/2014/main" id="{6AA3C457-549B-4E7C-90F7-B3D2FD4FF89A}"/>
              </a:ext>
            </a:extLst>
          </p:cNvPr>
          <p:cNvPicPr>
            <a:picLocks noChangeAspect="1"/>
          </p:cNvPicPr>
          <p:nvPr/>
        </p:nvPicPr>
        <p:blipFill>
          <a:blip r:embed="rId5"/>
          <a:stretch>
            <a:fillRect/>
          </a:stretch>
        </p:blipFill>
        <p:spPr>
          <a:xfrm>
            <a:off x="4369868" y="3331061"/>
            <a:ext cx="6791325" cy="1533525"/>
          </a:xfrm>
          <a:prstGeom prst="rect">
            <a:avLst/>
          </a:prstGeom>
        </p:spPr>
      </p:pic>
      <p:pic>
        <p:nvPicPr>
          <p:cNvPr id="9" name="Imagen 8">
            <a:extLst>
              <a:ext uri="{FF2B5EF4-FFF2-40B4-BE49-F238E27FC236}">
                <a16:creationId xmlns:a16="http://schemas.microsoft.com/office/drawing/2014/main" id="{BE0534B6-3309-4FA8-BB42-BC24CBE9CFC1}"/>
              </a:ext>
            </a:extLst>
          </p:cNvPr>
          <p:cNvPicPr>
            <a:picLocks noChangeAspect="1"/>
          </p:cNvPicPr>
          <p:nvPr/>
        </p:nvPicPr>
        <p:blipFill>
          <a:blip r:embed="rId6"/>
          <a:stretch>
            <a:fillRect/>
          </a:stretch>
        </p:blipFill>
        <p:spPr>
          <a:xfrm>
            <a:off x="4504622" y="4917464"/>
            <a:ext cx="7197291" cy="1578220"/>
          </a:xfrm>
          <a:prstGeom prst="rect">
            <a:avLst/>
          </a:prstGeom>
        </p:spPr>
      </p:pic>
    </p:spTree>
    <p:extLst>
      <p:ext uri="{BB962C8B-B14F-4D97-AF65-F5344CB8AC3E}">
        <p14:creationId xmlns:p14="http://schemas.microsoft.com/office/powerpoint/2010/main" val="2338535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708C3C9-8BD5-48D4-892E-A6D32C31E145}"/>
              </a:ext>
            </a:extLst>
          </p:cNvPr>
          <p:cNvPicPr>
            <a:picLocks noChangeAspect="1"/>
          </p:cNvPicPr>
          <p:nvPr/>
        </p:nvPicPr>
        <p:blipFill>
          <a:blip r:embed="rId3"/>
          <a:stretch>
            <a:fillRect/>
          </a:stretch>
        </p:blipFill>
        <p:spPr>
          <a:xfrm>
            <a:off x="4649002" y="501145"/>
            <a:ext cx="6231445" cy="2827274"/>
          </a:xfrm>
          <a:prstGeom prst="rect">
            <a:avLst/>
          </a:prstGeom>
        </p:spPr>
      </p:pic>
      <p:sp>
        <p:nvSpPr>
          <p:cNvPr id="4" name="Rectángulo 3">
            <a:extLst>
              <a:ext uri="{FF2B5EF4-FFF2-40B4-BE49-F238E27FC236}">
                <a16:creationId xmlns:a16="http://schemas.microsoft.com/office/drawing/2014/main" id="{2AE6BB01-241B-4A03-A9AD-709665DC84B9}"/>
              </a:ext>
            </a:extLst>
          </p:cNvPr>
          <p:cNvSpPr/>
          <p:nvPr/>
        </p:nvSpPr>
        <p:spPr>
          <a:xfrm>
            <a:off x="339401" y="991452"/>
            <a:ext cx="2827312" cy="923330"/>
          </a:xfrm>
          <a:prstGeom prst="rect">
            <a:avLst/>
          </a:prstGeom>
        </p:spPr>
        <p:txBody>
          <a:bodyPr wrap="square">
            <a:spAutoFit/>
          </a:bodyPr>
          <a:lstStyle/>
          <a:p>
            <a:r>
              <a:rPr lang="es-ES" dirty="0"/>
              <a:t>Vamos a </a:t>
            </a:r>
            <a:r>
              <a:rPr lang="es-ES" dirty="0" err="1"/>
              <a:t>settings</a:t>
            </a:r>
            <a:r>
              <a:rPr lang="es-ES" dirty="0"/>
              <a:t>-&gt;</a:t>
            </a:r>
            <a:r>
              <a:rPr lang="es-ES" dirty="0" err="1"/>
              <a:t>github</a:t>
            </a:r>
            <a:r>
              <a:rPr lang="es-ES" dirty="0"/>
              <a:t> </a:t>
            </a:r>
            <a:r>
              <a:rPr lang="es-ES" dirty="0" err="1"/>
              <a:t>pages</a:t>
            </a:r>
            <a:endParaRPr lang="es-ES" dirty="0"/>
          </a:p>
          <a:p>
            <a:endParaRPr lang="es-ES" dirty="0"/>
          </a:p>
        </p:txBody>
      </p:sp>
      <p:pic>
        <p:nvPicPr>
          <p:cNvPr id="5" name="Imagen 4">
            <a:extLst>
              <a:ext uri="{FF2B5EF4-FFF2-40B4-BE49-F238E27FC236}">
                <a16:creationId xmlns:a16="http://schemas.microsoft.com/office/drawing/2014/main" id="{1B606AFF-6B89-4D82-B684-1289FB704752}"/>
              </a:ext>
            </a:extLst>
          </p:cNvPr>
          <p:cNvPicPr>
            <a:picLocks noChangeAspect="1"/>
          </p:cNvPicPr>
          <p:nvPr/>
        </p:nvPicPr>
        <p:blipFill>
          <a:blip r:embed="rId4"/>
          <a:stretch>
            <a:fillRect/>
          </a:stretch>
        </p:blipFill>
        <p:spPr>
          <a:xfrm>
            <a:off x="433137" y="3689210"/>
            <a:ext cx="8104472" cy="2290196"/>
          </a:xfrm>
          <a:prstGeom prst="rect">
            <a:avLst/>
          </a:prstGeom>
        </p:spPr>
      </p:pic>
      <p:pic>
        <p:nvPicPr>
          <p:cNvPr id="7" name="Imagen 6">
            <a:extLst>
              <a:ext uri="{FF2B5EF4-FFF2-40B4-BE49-F238E27FC236}">
                <a16:creationId xmlns:a16="http://schemas.microsoft.com/office/drawing/2014/main" id="{5247A924-C8AF-4B37-80C2-BF37231175A4}"/>
              </a:ext>
            </a:extLst>
          </p:cNvPr>
          <p:cNvPicPr>
            <a:picLocks noChangeAspect="1"/>
          </p:cNvPicPr>
          <p:nvPr/>
        </p:nvPicPr>
        <p:blipFill>
          <a:blip r:embed="rId5"/>
          <a:stretch>
            <a:fillRect/>
          </a:stretch>
        </p:blipFill>
        <p:spPr>
          <a:xfrm>
            <a:off x="8769767" y="3778243"/>
            <a:ext cx="2352675" cy="342900"/>
          </a:xfrm>
          <a:prstGeom prst="rect">
            <a:avLst/>
          </a:prstGeom>
        </p:spPr>
      </p:pic>
      <p:pic>
        <p:nvPicPr>
          <p:cNvPr id="8" name="Imagen 7">
            <a:extLst>
              <a:ext uri="{FF2B5EF4-FFF2-40B4-BE49-F238E27FC236}">
                <a16:creationId xmlns:a16="http://schemas.microsoft.com/office/drawing/2014/main" id="{BF5923AE-8063-4086-93A0-12FD3F70449A}"/>
              </a:ext>
            </a:extLst>
          </p:cNvPr>
          <p:cNvPicPr>
            <a:picLocks noChangeAspect="1"/>
          </p:cNvPicPr>
          <p:nvPr/>
        </p:nvPicPr>
        <p:blipFill>
          <a:blip r:embed="rId6"/>
          <a:stretch>
            <a:fillRect/>
          </a:stretch>
        </p:blipFill>
        <p:spPr>
          <a:xfrm>
            <a:off x="8891436" y="4292085"/>
            <a:ext cx="2845870" cy="1268784"/>
          </a:xfrm>
          <a:prstGeom prst="rect">
            <a:avLst/>
          </a:prstGeom>
        </p:spPr>
      </p:pic>
    </p:spTree>
    <p:extLst>
      <p:ext uri="{BB962C8B-B14F-4D97-AF65-F5344CB8AC3E}">
        <p14:creationId xmlns:p14="http://schemas.microsoft.com/office/powerpoint/2010/main" val="340151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CB5C6A8-98F4-4FF8-8119-B0E229C6419B}"/>
              </a:ext>
            </a:extLst>
          </p:cNvPr>
          <p:cNvPicPr>
            <a:picLocks noChangeAspect="1"/>
          </p:cNvPicPr>
          <p:nvPr/>
        </p:nvPicPr>
        <p:blipFill>
          <a:blip r:embed="rId3"/>
          <a:stretch>
            <a:fillRect/>
          </a:stretch>
        </p:blipFill>
        <p:spPr>
          <a:xfrm>
            <a:off x="4782026" y="1387260"/>
            <a:ext cx="6478053" cy="1982140"/>
          </a:xfrm>
          <a:prstGeom prst="rect">
            <a:avLst/>
          </a:prstGeom>
        </p:spPr>
      </p:pic>
      <p:pic>
        <p:nvPicPr>
          <p:cNvPr id="4" name="Imagen 3">
            <a:extLst>
              <a:ext uri="{FF2B5EF4-FFF2-40B4-BE49-F238E27FC236}">
                <a16:creationId xmlns:a16="http://schemas.microsoft.com/office/drawing/2014/main" id="{E0BAF2CC-AF17-400F-8CB7-78C7A3880D28}"/>
              </a:ext>
            </a:extLst>
          </p:cNvPr>
          <p:cNvPicPr>
            <a:picLocks noChangeAspect="1"/>
          </p:cNvPicPr>
          <p:nvPr/>
        </p:nvPicPr>
        <p:blipFill>
          <a:blip r:embed="rId4"/>
          <a:stretch>
            <a:fillRect/>
          </a:stretch>
        </p:blipFill>
        <p:spPr>
          <a:xfrm>
            <a:off x="4618396" y="3974073"/>
            <a:ext cx="6267701" cy="1496667"/>
          </a:xfrm>
          <a:prstGeom prst="rect">
            <a:avLst/>
          </a:prstGeom>
        </p:spPr>
      </p:pic>
      <p:sp>
        <p:nvSpPr>
          <p:cNvPr id="5" name="Rectángulo 4">
            <a:extLst>
              <a:ext uri="{FF2B5EF4-FFF2-40B4-BE49-F238E27FC236}">
                <a16:creationId xmlns:a16="http://schemas.microsoft.com/office/drawing/2014/main" id="{A735B3D0-D480-40FF-A53E-417782481003}"/>
              </a:ext>
            </a:extLst>
          </p:cNvPr>
          <p:cNvSpPr/>
          <p:nvPr/>
        </p:nvSpPr>
        <p:spPr>
          <a:xfrm>
            <a:off x="339401" y="991452"/>
            <a:ext cx="2827312" cy="1477328"/>
          </a:xfrm>
          <a:prstGeom prst="rect">
            <a:avLst/>
          </a:prstGeom>
        </p:spPr>
        <p:txBody>
          <a:bodyPr wrap="square">
            <a:spAutoFit/>
          </a:bodyPr>
          <a:lstStyle/>
          <a:p>
            <a:r>
              <a:rPr lang="es-ES" dirty="0"/>
              <a:t>Desde </a:t>
            </a:r>
            <a:r>
              <a:rPr lang="es-ES" dirty="0" err="1"/>
              <a:t>github</a:t>
            </a:r>
            <a:r>
              <a:rPr lang="es-ES" dirty="0"/>
              <a:t> modificamos un fichero y los pasamos con </a:t>
            </a:r>
            <a:r>
              <a:rPr lang="es-ES" dirty="0" err="1"/>
              <a:t>pull</a:t>
            </a:r>
            <a:r>
              <a:rPr lang="es-ES" dirty="0"/>
              <a:t> y/o </a:t>
            </a:r>
            <a:r>
              <a:rPr lang="es-ES" dirty="0" err="1"/>
              <a:t>fech</a:t>
            </a:r>
            <a:r>
              <a:rPr lang="es-ES" dirty="0"/>
              <a:t> a nuestro equipo</a:t>
            </a:r>
          </a:p>
          <a:p>
            <a:endParaRPr lang="es-ES" dirty="0"/>
          </a:p>
        </p:txBody>
      </p:sp>
    </p:spTree>
    <p:extLst>
      <p:ext uri="{BB962C8B-B14F-4D97-AF65-F5344CB8AC3E}">
        <p14:creationId xmlns:p14="http://schemas.microsoft.com/office/powerpoint/2010/main" val="268927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1E93D53-4FE1-45BB-BFAD-0B85C62C419C}"/>
              </a:ext>
            </a:extLst>
          </p:cNvPr>
          <p:cNvSpPr/>
          <p:nvPr/>
        </p:nvSpPr>
        <p:spPr>
          <a:xfrm>
            <a:off x="3384331" y="5956004"/>
            <a:ext cx="4847545" cy="369332"/>
          </a:xfrm>
          <a:prstGeom prst="rect">
            <a:avLst/>
          </a:prstGeom>
        </p:spPr>
        <p:txBody>
          <a:bodyPr wrap="none">
            <a:spAutoFit/>
          </a:bodyPr>
          <a:lstStyle/>
          <a:p>
            <a:r>
              <a:rPr lang="es-ES" dirty="0"/>
              <a:t>https://www.youtube.com/watch?v=tFr0Vg1q9Eg</a:t>
            </a:r>
          </a:p>
        </p:txBody>
      </p:sp>
      <p:pic>
        <p:nvPicPr>
          <p:cNvPr id="3" name="Imagen 2">
            <a:extLst>
              <a:ext uri="{FF2B5EF4-FFF2-40B4-BE49-F238E27FC236}">
                <a16:creationId xmlns:a16="http://schemas.microsoft.com/office/drawing/2014/main" id="{B4E7FFDC-FDE8-4750-8492-2DF47B063949}"/>
              </a:ext>
            </a:extLst>
          </p:cNvPr>
          <p:cNvPicPr>
            <a:picLocks noChangeAspect="1"/>
          </p:cNvPicPr>
          <p:nvPr/>
        </p:nvPicPr>
        <p:blipFill>
          <a:blip r:embed="rId3"/>
          <a:stretch>
            <a:fillRect/>
          </a:stretch>
        </p:blipFill>
        <p:spPr>
          <a:xfrm>
            <a:off x="538983" y="2861246"/>
            <a:ext cx="5446658" cy="2878755"/>
          </a:xfrm>
          <a:prstGeom prst="rect">
            <a:avLst/>
          </a:prstGeom>
        </p:spPr>
      </p:pic>
      <p:pic>
        <p:nvPicPr>
          <p:cNvPr id="4" name="Imagen 3">
            <a:extLst>
              <a:ext uri="{FF2B5EF4-FFF2-40B4-BE49-F238E27FC236}">
                <a16:creationId xmlns:a16="http://schemas.microsoft.com/office/drawing/2014/main" id="{476269D6-A1D8-46FE-A24A-38FFDE1C2ED2}"/>
              </a:ext>
            </a:extLst>
          </p:cNvPr>
          <p:cNvPicPr>
            <a:picLocks noChangeAspect="1"/>
          </p:cNvPicPr>
          <p:nvPr/>
        </p:nvPicPr>
        <p:blipFill>
          <a:blip r:embed="rId4"/>
          <a:stretch>
            <a:fillRect/>
          </a:stretch>
        </p:blipFill>
        <p:spPr>
          <a:xfrm>
            <a:off x="6096000" y="3018388"/>
            <a:ext cx="5866908" cy="2721613"/>
          </a:xfrm>
          <a:prstGeom prst="rect">
            <a:avLst/>
          </a:prstGeom>
        </p:spPr>
      </p:pic>
      <p:pic>
        <p:nvPicPr>
          <p:cNvPr id="5" name="Imagen 4">
            <a:extLst>
              <a:ext uri="{FF2B5EF4-FFF2-40B4-BE49-F238E27FC236}">
                <a16:creationId xmlns:a16="http://schemas.microsoft.com/office/drawing/2014/main" id="{D1637377-E21F-4891-BCD7-5B1AF92CCFEB}"/>
              </a:ext>
            </a:extLst>
          </p:cNvPr>
          <p:cNvPicPr>
            <a:picLocks noChangeAspect="1"/>
          </p:cNvPicPr>
          <p:nvPr/>
        </p:nvPicPr>
        <p:blipFill>
          <a:blip r:embed="rId5"/>
          <a:stretch>
            <a:fillRect/>
          </a:stretch>
        </p:blipFill>
        <p:spPr>
          <a:xfrm>
            <a:off x="3262312" y="540547"/>
            <a:ext cx="4641398" cy="2320699"/>
          </a:xfrm>
          <a:prstGeom prst="rect">
            <a:avLst/>
          </a:prstGeom>
        </p:spPr>
      </p:pic>
    </p:spTree>
    <p:extLst>
      <p:ext uri="{BB962C8B-B14F-4D97-AF65-F5344CB8AC3E}">
        <p14:creationId xmlns:p14="http://schemas.microsoft.com/office/powerpoint/2010/main" val="22718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C198DCF-5ADE-4A1F-8B54-89CD7DC14A17}"/>
              </a:ext>
            </a:extLst>
          </p:cNvPr>
          <p:cNvPicPr>
            <a:picLocks noChangeAspect="1"/>
          </p:cNvPicPr>
          <p:nvPr/>
        </p:nvPicPr>
        <p:blipFill>
          <a:blip r:embed="rId3"/>
          <a:stretch>
            <a:fillRect/>
          </a:stretch>
        </p:blipFill>
        <p:spPr>
          <a:xfrm>
            <a:off x="2715492" y="518387"/>
            <a:ext cx="7111278" cy="5821226"/>
          </a:xfrm>
          <a:prstGeom prst="rect">
            <a:avLst/>
          </a:prstGeom>
        </p:spPr>
      </p:pic>
    </p:spTree>
    <p:extLst>
      <p:ext uri="{BB962C8B-B14F-4D97-AF65-F5344CB8AC3E}">
        <p14:creationId xmlns:p14="http://schemas.microsoft.com/office/powerpoint/2010/main" val="235424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7110E0-1FE6-4EBD-B89D-CEA48867F7A5}"/>
              </a:ext>
            </a:extLst>
          </p:cNvPr>
          <p:cNvPicPr>
            <a:picLocks noChangeAspect="1"/>
          </p:cNvPicPr>
          <p:nvPr/>
        </p:nvPicPr>
        <p:blipFill>
          <a:blip r:embed="rId3"/>
          <a:stretch>
            <a:fillRect/>
          </a:stretch>
        </p:blipFill>
        <p:spPr>
          <a:xfrm>
            <a:off x="8867775" y="287390"/>
            <a:ext cx="3324225" cy="542925"/>
          </a:xfrm>
          <a:prstGeom prst="rect">
            <a:avLst/>
          </a:prstGeom>
        </p:spPr>
      </p:pic>
      <p:pic>
        <p:nvPicPr>
          <p:cNvPr id="5" name="Imagen 4">
            <a:extLst>
              <a:ext uri="{FF2B5EF4-FFF2-40B4-BE49-F238E27FC236}">
                <a16:creationId xmlns:a16="http://schemas.microsoft.com/office/drawing/2014/main" id="{C0EBD6E4-3CFB-4442-AE8B-6172CA9A9F3D}"/>
              </a:ext>
            </a:extLst>
          </p:cNvPr>
          <p:cNvPicPr>
            <a:picLocks noChangeAspect="1"/>
          </p:cNvPicPr>
          <p:nvPr/>
        </p:nvPicPr>
        <p:blipFill>
          <a:blip r:embed="rId4"/>
          <a:stretch>
            <a:fillRect/>
          </a:stretch>
        </p:blipFill>
        <p:spPr>
          <a:xfrm>
            <a:off x="436203" y="558852"/>
            <a:ext cx="2409825" cy="1352550"/>
          </a:xfrm>
          <a:prstGeom prst="rect">
            <a:avLst/>
          </a:prstGeom>
        </p:spPr>
      </p:pic>
      <p:pic>
        <p:nvPicPr>
          <p:cNvPr id="6" name="Imagen 5">
            <a:extLst>
              <a:ext uri="{FF2B5EF4-FFF2-40B4-BE49-F238E27FC236}">
                <a16:creationId xmlns:a16="http://schemas.microsoft.com/office/drawing/2014/main" id="{DB6CBAA8-63AA-4C2F-8F23-6BEC7A2D71CB}"/>
              </a:ext>
            </a:extLst>
          </p:cNvPr>
          <p:cNvPicPr>
            <a:picLocks noChangeAspect="1"/>
          </p:cNvPicPr>
          <p:nvPr/>
        </p:nvPicPr>
        <p:blipFill>
          <a:blip r:embed="rId5"/>
          <a:stretch>
            <a:fillRect/>
          </a:stretch>
        </p:blipFill>
        <p:spPr>
          <a:xfrm>
            <a:off x="3596630" y="265254"/>
            <a:ext cx="3992045" cy="2174655"/>
          </a:xfrm>
          <a:prstGeom prst="rect">
            <a:avLst/>
          </a:prstGeom>
        </p:spPr>
      </p:pic>
      <p:sp>
        <p:nvSpPr>
          <p:cNvPr id="7" name="Rectángulo 6">
            <a:extLst>
              <a:ext uri="{FF2B5EF4-FFF2-40B4-BE49-F238E27FC236}">
                <a16:creationId xmlns:a16="http://schemas.microsoft.com/office/drawing/2014/main" id="{9470F517-F921-4648-8DBD-F9D19A05EC82}"/>
              </a:ext>
            </a:extLst>
          </p:cNvPr>
          <p:cNvSpPr/>
          <p:nvPr/>
        </p:nvSpPr>
        <p:spPr>
          <a:xfrm>
            <a:off x="0" y="6038318"/>
            <a:ext cx="8171770" cy="369332"/>
          </a:xfrm>
          <a:prstGeom prst="rect">
            <a:avLst/>
          </a:prstGeom>
        </p:spPr>
        <p:txBody>
          <a:bodyPr wrap="square">
            <a:spAutoFit/>
          </a:bodyPr>
          <a:lstStyle/>
          <a:p>
            <a:r>
              <a:rPr lang="es-ES" dirty="0"/>
              <a:t>bluuweb.github.io/tutorial-github/01-fundamentos/#comandos-basicos</a:t>
            </a:r>
          </a:p>
        </p:txBody>
      </p:sp>
      <p:pic>
        <p:nvPicPr>
          <p:cNvPr id="8" name="Imagen 7">
            <a:extLst>
              <a:ext uri="{FF2B5EF4-FFF2-40B4-BE49-F238E27FC236}">
                <a16:creationId xmlns:a16="http://schemas.microsoft.com/office/drawing/2014/main" id="{AC0F61C7-F92F-49BF-BB3B-01BE4085E569}"/>
              </a:ext>
            </a:extLst>
          </p:cNvPr>
          <p:cNvPicPr>
            <a:picLocks noChangeAspect="1"/>
          </p:cNvPicPr>
          <p:nvPr/>
        </p:nvPicPr>
        <p:blipFill rotWithShape="1">
          <a:blip r:embed="rId6"/>
          <a:srcRect r="20404"/>
          <a:stretch/>
        </p:blipFill>
        <p:spPr>
          <a:xfrm>
            <a:off x="0" y="2420262"/>
            <a:ext cx="3373779" cy="1838325"/>
          </a:xfrm>
          <a:prstGeom prst="rect">
            <a:avLst/>
          </a:prstGeom>
        </p:spPr>
      </p:pic>
      <p:pic>
        <p:nvPicPr>
          <p:cNvPr id="11" name="Imagen 10">
            <a:extLst>
              <a:ext uri="{FF2B5EF4-FFF2-40B4-BE49-F238E27FC236}">
                <a16:creationId xmlns:a16="http://schemas.microsoft.com/office/drawing/2014/main" id="{2FFCD3A2-B990-4630-BF66-A6BE5744BDB0}"/>
              </a:ext>
            </a:extLst>
          </p:cNvPr>
          <p:cNvPicPr>
            <a:picLocks noChangeAspect="1"/>
          </p:cNvPicPr>
          <p:nvPr/>
        </p:nvPicPr>
        <p:blipFill>
          <a:blip r:embed="rId7"/>
          <a:stretch>
            <a:fillRect/>
          </a:stretch>
        </p:blipFill>
        <p:spPr>
          <a:xfrm>
            <a:off x="7681790" y="4818381"/>
            <a:ext cx="4288144" cy="1938390"/>
          </a:xfrm>
          <a:prstGeom prst="rect">
            <a:avLst/>
          </a:prstGeom>
        </p:spPr>
      </p:pic>
      <p:pic>
        <p:nvPicPr>
          <p:cNvPr id="9" name="Imagen 8">
            <a:extLst>
              <a:ext uri="{FF2B5EF4-FFF2-40B4-BE49-F238E27FC236}">
                <a16:creationId xmlns:a16="http://schemas.microsoft.com/office/drawing/2014/main" id="{5B538DA5-2672-4526-90D0-8A6EE1F39018}"/>
              </a:ext>
            </a:extLst>
          </p:cNvPr>
          <p:cNvPicPr>
            <a:picLocks noChangeAspect="1"/>
          </p:cNvPicPr>
          <p:nvPr/>
        </p:nvPicPr>
        <p:blipFill>
          <a:blip r:embed="rId8"/>
          <a:stretch>
            <a:fillRect/>
          </a:stretch>
        </p:blipFill>
        <p:spPr>
          <a:xfrm>
            <a:off x="3596630" y="2669318"/>
            <a:ext cx="5724110" cy="2740142"/>
          </a:xfrm>
          <a:prstGeom prst="rect">
            <a:avLst/>
          </a:prstGeom>
        </p:spPr>
      </p:pic>
    </p:spTree>
    <p:extLst>
      <p:ext uri="{BB962C8B-B14F-4D97-AF65-F5344CB8AC3E}">
        <p14:creationId xmlns:p14="http://schemas.microsoft.com/office/powerpoint/2010/main" val="368079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7110E0-1FE6-4EBD-B89D-CEA48867F7A5}"/>
              </a:ext>
            </a:extLst>
          </p:cNvPr>
          <p:cNvPicPr>
            <a:picLocks noChangeAspect="1"/>
          </p:cNvPicPr>
          <p:nvPr/>
        </p:nvPicPr>
        <p:blipFill>
          <a:blip r:embed="rId3"/>
          <a:stretch>
            <a:fillRect/>
          </a:stretch>
        </p:blipFill>
        <p:spPr>
          <a:xfrm>
            <a:off x="8867775" y="287390"/>
            <a:ext cx="3324225" cy="542925"/>
          </a:xfrm>
          <a:prstGeom prst="rect">
            <a:avLst/>
          </a:prstGeom>
        </p:spPr>
      </p:pic>
      <p:sp>
        <p:nvSpPr>
          <p:cNvPr id="7" name="Rectángulo 6">
            <a:extLst>
              <a:ext uri="{FF2B5EF4-FFF2-40B4-BE49-F238E27FC236}">
                <a16:creationId xmlns:a16="http://schemas.microsoft.com/office/drawing/2014/main" id="{9470F517-F921-4648-8DBD-F9D19A05EC82}"/>
              </a:ext>
            </a:extLst>
          </p:cNvPr>
          <p:cNvSpPr/>
          <p:nvPr/>
        </p:nvSpPr>
        <p:spPr>
          <a:xfrm>
            <a:off x="0" y="6038318"/>
            <a:ext cx="8171770" cy="369332"/>
          </a:xfrm>
          <a:prstGeom prst="rect">
            <a:avLst/>
          </a:prstGeom>
        </p:spPr>
        <p:txBody>
          <a:bodyPr wrap="square">
            <a:spAutoFit/>
          </a:bodyPr>
          <a:lstStyle/>
          <a:p>
            <a:r>
              <a:rPr lang="es-ES" dirty="0"/>
              <a:t>bluuweb.github.io/tutorial-github/01-fundamentos/#comandos-basicos</a:t>
            </a:r>
          </a:p>
        </p:txBody>
      </p:sp>
      <p:pic>
        <p:nvPicPr>
          <p:cNvPr id="2" name="Imagen 1">
            <a:extLst>
              <a:ext uri="{FF2B5EF4-FFF2-40B4-BE49-F238E27FC236}">
                <a16:creationId xmlns:a16="http://schemas.microsoft.com/office/drawing/2014/main" id="{4DB2C041-72A2-4C24-8B2E-7D51B0134AA7}"/>
              </a:ext>
            </a:extLst>
          </p:cNvPr>
          <p:cNvPicPr>
            <a:picLocks noChangeAspect="1"/>
          </p:cNvPicPr>
          <p:nvPr/>
        </p:nvPicPr>
        <p:blipFill>
          <a:blip r:embed="rId4"/>
          <a:stretch>
            <a:fillRect/>
          </a:stretch>
        </p:blipFill>
        <p:spPr>
          <a:xfrm>
            <a:off x="370161" y="983209"/>
            <a:ext cx="4514850" cy="1076325"/>
          </a:xfrm>
          <a:prstGeom prst="rect">
            <a:avLst/>
          </a:prstGeom>
        </p:spPr>
      </p:pic>
      <p:pic>
        <p:nvPicPr>
          <p:cNvPr id="3" name="Imagen 2">
            <a:extLst>
              <a:ext uri="{FF2B5EF4-FFF2-40B4-BE49-F238E27FC236}">
                <a16:creationId xmlns:a16="http://schemas.microsoft.com/office/drawing/2014/main" id="{D827F0C4-D89B-4675-BCA1-C67F2FDD4B07}"/>
              </a:ext>
            </a:extLst>
          </p:cNvPr>
          <p:cNvPicPr>
            <a:picLocks noChangeAspect="1"/>
          </p:cNvPicPr>
          <p:nvPr/>
        </p:nvPicPr>
        <p:blipFill>
          <a:blip r:embed="rId5"/>
          <a:stretch>
            <a:fillRect/>
          </a:stretch>
        </p:blipFill>
        <p:spPr>
          <a:xfrm>
            <a:off x="5557157" y="983209"/>
            <a:ext cx="5229225" cy="1838325"/>
          </a:xfrm>
          <a:prstGeom prst="rect">
            <a:avLst/>
          </a:prstGeom>
        </p:spPr>
      </p:pic>
      <p:pic>
        <p:nvPicPr>
          <p:cNvPr id="10" name="Imagen 9">
            <a:extLst>
              <a:ext uri="{FF2B5EF4-FFF2-40B4-BE49-F238E27FC236}">
                <a16:creationId xmlns:a16="http://schemas.microsoft.com/office/drawing/2014/main" id="{E0AC1054-464A-4F0D-B7F1-CC3C15EDA8D9}"/>
              </a:ext>
            </a:extLst>
          </p:cNvPr>
          <p:cNvPicPr>
            <a:picLocks noChangeAspect="1"/>
          </p:cNvPicPr>
          <p:nvPr/>
        </p:nvPicPr>
        <p:blipFill>
          <a:blip r:embed="rId6"/>
          <a:stretch>
            <a:fillRect/>
          </a:stretch>
        </p:blipFill>
        <p:spPr>
          <a:xfrm>
            <a:off x="520918" y="2862098"/>
            <a:ext cx="3771900" cy="695325"/>
          </a:xfrm>
          <a:prstGeom prst="rect">
            <a:avLst/>
          </a:prstGeom>
        </p:spPr>
      </p:pic>
      <p:pic>
        <p:nvPicPr>
          <p:cNvPr id="12" name="Imagen 11">
            <a:extLst>
              <a:ext uri="{FF2B5EF4-FFF2-40B4-BE49-F238E27FC236}">
                <a16:creationId xmlns:a16="http://schemas.microsoft.com/office/drawing/2014/main" id="{938B3119-D113-4CD6-ACC7-3E31F9D84D3F}"/>
              </a:ext>
            </a:extLst>
          </p:cNvPr>
          <p:cNvPicPr>
            <a:picLocks noChangeAspect="1"/>
          </p:cNvPicPr>
          <p:nvPr/>
        </p:nvPicPr>
        <p:blipFill>
          <a:blip r:embed="rId7"/>
          <a:stretch>
            <a:fillRect/>
          </a:stretch>
        </p:blipFill>
        <p:spPr>
          <a:xfrm>
            <a:off x="5467350" y="2919249"/>
            <a:ext cx="1257300" cy="581025"/>
          </a:xfrm>
          <a:prstGeom prst="rect">
            <a:avLst/>
          </a:prstGeom>
        </p:spPr>
      </p:pic>
      <p:pic>
        <p:nvPicPr>
          <p:cNvPr id="13" name="Imagen 12">
            <a:extLst>
              <a:ext uri="{FF2B5EF4-FFF2-40B4-BE49-F238E27FC236}">
                <a16:creationId xmlns:a16="http://schemas.microsoft.com/office/drawing/2014/main" id="{3E28E905-5241-4D2B-AA7B-38D421A27BF1}"/>
              </a:ext>
            </a:extLst>
          </p:cNvPr>
          <p:cNvPicPr>
            <a:picLocks noChangeAspect="1"/>
          </p:cNvPicPr>
          <p:nvPr/>
        </p:nvPicPr>
        <p:blipFill>
          <a:blip r:embed="rId8"/>
          <a:stretch>
            <a:fillRect/>
          </a:stretch>
        </p:blipFill>
        <p:spPr>
          <a:xfrm>
            <a:off x="370161" y="4007892"/>
            <a:ext cx="6429375" cy="790575"/>
          </a:xfrm>
          <a:prstGeom prst="rect">
            <a:avLst/>
          </a:prstGeom>
        </p:spPr>
      </p:pic>
      <p:pic>
        <p:nvPicPr>
          <p:cNvPr id="14" name="Imagen 13">
            <a:extLst>
              <a:ext uri="{FF2B5EF4-FFF2-40B4-BE49-F238E27FC236}">
                <a16:creationId xmlns:a16="http://schemas.microsoft.com/office/drawing/2014/main" id="{860D5CD8-9232-4BFD-8C68-30622A3910F8}"/>
              </a:ext>
            </a:extLst>
          </p:cNvPr>
          <p:cNvPicPr>
            <a:picLocks noChangeAspect="1"/>
          </p:cNvPicPr>
          <p:nvPr/>
        </p:nvPicPr>
        <p:blipFill>
          <a:blip r:embed="rId9"/>
          <a:stretch>
            <a:fillRect/>
          </a:stretch>
        </p:blipFill>
        <p:spPr>
          <a:xfrm>
            <a:off x="7097439" y="4299511"/>
            <a:ext cx="4724400" cy="1019175"/>
          </a:xfrm>
          <a:prstGeom prst="rect">
            <a:avLst/>
          </a:prstGeom>
        </p:spPr>
      </p:pic>
    </p:spTree>
    <p:extLst>
      <p:ext uri="{BB962C8B-B14F-4D97-AF65-F5344CB8AC3E}">
        <p14:creationId xmlns:p14="http://schemas.microsoft.com/office/powerpoint/2010/main" val="315779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7110E0-1FE6-4EBD-B89D-CEA48867F7A5}"/>
              </a:ext>
            </a:extLst>
          </p:cNvPr>
          <p:cNvPicPr>
            <a:picLocks noChangeAspect="1"/>
          </p:cNvPicPr>
          <p:nvPr/>
        </p:nvPicPr>
        <p:blipFill>
          <a:blip r:embed="rId3"/>
          <a:stretch>
            <a:fillRect/>
          </a:stretch>
        </p:blipFill>
        <p:spPr>
          <a:xfrm>
            <a:off x="8867775" y="287390"/>
            <a:ext cx="3324225" cy="542925"/>
          </a:xfrm>
          <a:prstGeom prst="rect">
            <a:avLst/>
          </a:prstGeom>
        </p:spPr>
      </p:pic>
      <p:sp>
        <p:nvSpPr>
          <p:cNvPr id="7" name="Rectángulo 6">
            <a:extLst>
              <a:ext uri="{FF2B5EF4-FFF2-40B4-BE49-F238E27FC236}">
                <a16:creationId xmlns:a16="http://schemas.microsoft.com/office/drawing/2014/main" id="{9470F517-F921-4648-8DBD-F9D19A05EC82}"/>
              </a:ext>
            </a:extLst>
          </p:cNvPr>
          <p:cNvSpPr/>
          <p:nvPr/>
        </p:nvSpPr>
        <p:spPr>
          <a:xfrm>
            <a:off x="0" y="6038318"/>
            <a:ext cx="8171770" cy="369332"/>
          </a:xfrm>
          <a:prstGeom prst="rect">
            <a:avLst/>
          </a:prstGeom>
        </p:spPr>
        <p:txBody>
          <a:bodyPr wrap="square">
            <a:spAutoFit/>
          </a:bodyPr>
          <a:lstStyle/>
          <a:p>
            <a:r>
              <a:rPr lang="es-ES" dirty="0"/>
              <a:t>bluuweb.github.io/tutorial-github/01-fundamentos/#comandos-basicos</a:t>
            </a:r>
          </a:p>
        </p:txBody>
      </p:sp>
      <p:pic>
        <p:nvPicPr>
          <p:cNvPr id="5" name="Imagen 4">
            <a:extLst>
              <a:ext uri="{FF2B5EF4-FFF2-40B4-BE49-F238E27FC236}">
                <a16:creationId xmlns:a16="http://schemas.microsoft.com/office/drawing/2014/main" id="{1AD7B261-6216-4DB6-8AC1-8AE0525AF92B}"/>
              </a:ext>
            </a:extLst>
          </p:cNvPr>
          <p:cNvPicPr>
            <a:picLocks noChangeAspect="1"/>
          </p:cNvPicPr>
          <p:nvPr/>
        </p:nvPicPr>
        <p:blipFill>
          <a:blip r:embed="rId4"/>
          <a:stretch>
            <a:fillRect/>
          </a:stretch>
        </p:blipFill>
        <p:spPr>
          <a:xfrm>
            <a:off x="499570" y="830315"/>
            <a:ext cx="5391150" cy="647700"/>
          </a:xfrm>
          <a:prstGeom prst="rect">
            <a:avLst/>
          </a:prstGeom>
        </p:spPr>
      </p:pic>
      <p:pic>
        <p:nvPicPr>
          <p:cNvPr id="6" name="Imagen 5">
            <a:extLst>
              <a:ext uri="{FF2B5EF4-FFF2-40B4-BE49-F238E27FC236}">
                <a16:creationId xmlns:a16="http://schemas.microsoft.com/office/drawing/2014/main" id="{F7925BC5-5628-4606-BF61-6845B7319194}"/>
              </a:ext>
            </a:extLst>
          </p:cNvPr>
          <p:cNvPicPr>
            <a:picLocks noChangeAspect="1"/>
          </p:cNvPicPr>
          <p:nvPr/>
        </p:nvPicPr>
        <p:blipFill>
          <a:blip r:embed="rId5"/>
          <a:stretch>
            <a:fillRect/>
          </a:stretch>
        </p:blipFill>
        <p:spPr>
          <a:xfrm>
            <a:off x="676275" y="2455602"/>
            <a:ext cx="5419725" cy="2438400"/>
          </a:xfrm>
          <a:prstGeom prst="rect">
            <a:avLst/>
          </a:prstGeom>
        </p:spPr>
      </p:pic>
      <p:pic>
        <p:nvPicPr>
          <p:cNvPr id="8" name="Imagen 7">
            <a:extLst>
              <a:ext uri="{FF2B5EF4-FFF2-40B4-BE49-F238E27FC236}">
                <a16:creationId xmlns:a16="http://schemas.microsoft.com/office/drawing/2014/main" id="{F38E31D9-75CE-417A-ACFD-598A7E7B6FF4}"/>
              </a:ext>
            </a:extLst>
          </p:cNvPr>
          <p:cNvPicPr>
            <a:picLocks noChangeAspect="1"/>
          </p:cNvPicPr>
          <p:nvPr/>
        </p:nvPicPr>
        <p:blipFill>
          <a:blip r:embed="rId6"/>
          <a:stretch>
            <a:fillRect/>
          </a:stretch>
        </p:blipFill>
        <p:spPr>
          <a:xfrm>
            <a:off x="6580625" y="893380"/>
            <a:ext cx="5305425" cy="2133600"/>
          </a:xfrm>
          <a:prstGeom prst="rect">
            <a:avLst/>
          </a:prstGeom>
        </p:spPr>
      </p:pic>
      <p:pic>
        <p:nvPicPr>
          <p:cNvPr id="11" name="Imagen 10">
            <a:extLst>
              <a:ext uri="{FF2B5EF4-FFF2-40B4-BE49-F238E27FC236}">
                <a16:creationId xmlns:a16="http://schemas.microsoft.com/office/drawing/2014/main" id="{F6B5D218-EBA7-4EDC-883F-214F72F316AB}"/>
              </a:ext>
            </a:extLst>
          </p:cNvPr>
          <p:cNvPicPr>
            <a:picLocks noChangeAspect="1"/>
          </p:cNvPicPr>
          <p:nvPr/>
        </p:nvPicPr>
        <p:blipFill>
          <a:blip r:embed="rId7"/>
          <a:stretch>
            <a:fillRect/>
          </a:stretch>
        </p:blipFill>
        <p:spPr>
          <a:xfrm>
            <a:off x="6653869" y="3674802"/>
            <a:ext cx="4724400" cy="2238375"/>
          </a:xfrm>
          <a:prstGeom prst="rect">
            <a:avLst/>
          </a:prstGeom>
        </p:spPr>
      </p:pic>
    </p:spTree>
    <p:extLst>
      <p:ext uri="{BB962C8B-B14F-4D97-AF65-F5344CB8AC3E}">
        <p14:creationId xmlns:p14="http://schemas.microsoft.com/office/powerpoint/2010/main" val="31907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7110E0-1FE6-4EBD-B89D-CEA48867F7A5}"/>
              </a:ext>
            </a:extLst>
          </p:cNvPr>
          <p:cNvPicPr>
            <a:picLocks noChangeAspect="1"/>
          </p:cNvPicPr>
          <p:nvPr/>
        </p:nvPicPr>
        <p:blipFill>
          <a:blip r:embed="rId3"/>
          <a:stretch>
            <a:fillRect/>
          </a:stretch>
        </p:blipFill>
        <p:spPr>
          <a:xfrm>
            <a:off x="8867775" y="287390"/>
            <a:ext cx="3324225" cy="542925"/>
          </a:xfrm>
          <a:prstGeom prst="rect">
            <a:avLst/>
          </a:prstGeom>
        </p:spPr>
      </p:pic>
      <p:sp>
        <p:nvSpPr>
          <p:cNvPr id="7" name="Rectángulo 6">
            <a:extLst>
              <a:ext uri="{FF2B5EF4-FFF2-40B4-BE49-F238E27FC236}">
                <a16:creationId xmlns:a16="http://schemas.microsoft.com/office/drawing/2014/main" id="{9470F517-F921-4648-8DBD-F9D19A05EC82}"/>
              </a:ext>
            </a:extLst>
          </p:cNvPr>
          <p:cNvSpPr/>
          <p:nvPr/>
        </p:nvSpPr>
        <p:spPr>
          <a:xfrm>
            <a:off x="0" y="6038318"/>
            <a:ext cx="8171770" cy="369332"/>
          </a:xfrm>
          <a:prstGeom prst="rect">
            <a:avLst/>
          </a:prstGeom>
        </p:spPr>
        <p:txBody>
          <a:bodyPr wrap="square">
            <a:spAutoFit/>
          </a:bodyPr>
          <a:lstStyle/>
          <a:p>
            <a:r>
              <a:rPr lang="es-ES" dirty="0"/>
              <a:t>bluuweb.github.io/tutorial-github/01-fundamentos/#comandos-basicos</a:t>
            </a:r>
          </a:p>
        </p:txBody>
      </p:sp>
      <p:sp>
        <p:nvSpPr>
          <p:cNvPr id="2" name="CuadroTexto 1">
            <a:extLst>
              <a:ext uri="{FF2B5EF4-FFF2-40B4-BE49-F238E27FC236}">
                <a16:creationId xmlns:a16="http://schemas.microsoft.com/office/drawing/2014/main" id="{1BF1C782-7646-4900-87A0-A46567487523}"/>
              </a:ext>
            </a:extLst>
          </p:cNvPr>
          <p:cNvSpPr txBox="1"/>
          <p:nvPr/>
        </p:nvSpPr>
        <p:spPr>
          <a:xfrm>
            <a:off x="646386" y="1119352"/>
            <a:ext cx="6227380" cy="369332"/>
          </a:xfrm>
          <a:prstGeom prst="rect">
            <a:avLst/>
          </a:prstGeom>
          <a:noFill/>
        </p:spPr>
        <p:txBody>
          <a:bodyPr wrap="square" rtlCol="0">
            <a:spAutoFit/>
          </a:bodyPr>
          <a:lstStyle/>
          <a:p>
            <a:r>
              <a:rPr lang="es-ES" dirty="0"/>
              <a:t>Modificamos el ficheroholamundo.html</a:t>
            </a:r>
          </a:p>
        </p:txBody>
      </p:sp>
      <p:pic>
        <p:nvPicPr>
          <p:cNvPr id="3" name="Imagen 2">
            <a:extLst>
              <a:ext uri="{FF2B5EF4-FFF2-40B4-BE49-F238E27FC236}">
                <a16:creationId xmlns:a16="http://schemas.microsoft.com/office/drawing/2014/main" id="{7BCF9983-0F80-4CDC-8C08-C25088D78ACB}"/>
              </a:ext>
            </a:extLst>
          </p:cNvPr>
          <p:cNvPicPr>
            <a:picLocks noChangeAspect="1"/>
          </p:cNvPicPr>
          <p:nvPr/>
        </p:nvPicPr>
        <p:blipFill>
          <a:blip r:embed="rId4"/>
          <a:stretch>
            <a:fillRect/>
          </a:stretch>
        </p:blipFill>
        <p:spPr>
          <a:xfrm>
            <a:off x="5206234" y="1488684"/>
            <a:ext cx="4743450" cy="762000"/>
          </a:xfrm>
          <a:prstGeom prst="rect">
            <a:avLst/>
          </a:prstGeom>
        </p:spPr>
      </p:pic>
      <p:sp>
        <p:nvSpPr>
          <p:cNvPr id="10" name="CuadroTexto 9">
            <a:extLst>
              <a:ext uri="{FF2B5EF4-FFF2-40B4-BE49-F238E27FC236}">
                <a16:creationId xmlns:a16="http://schemas.microsoft.com/office/drawing/2014/main" id="{BA2FC113-ED24-4779-8B04-F9F2BD0AE987}"/>
              </a:ext>
            </a:extLst>
          </p:cNvPr>
          <p:cNvSpPr txBox="1"/>
          <p:nvPr/>
        </p:nvSpPr>
        <p:spPr>
          <a:xfrm>
            <a:off x="646386" y="2909053"/>
            <a:ext cx="9144000" cy="369332"/>
          </a:xfrm>
          <a:prstGeom prst="rect">
            <a:avLst/>
          </a:prstGeom>
          <a:noFill/>
        </p:spPr>
        <p:txBody>
          <a:bodyPr wrap="square" rtlCol="0">
            <a:spAutoFit/>
          </a:bodyPr>
          <a:lstStyle/>
          <a:p>
            <a:r>
              <a:rPr lang="es-ES" dirty="0"/>
              <a:t>Volvemos a mandarlo al </a:t>
            </a:r>
            <a:r>
              <a:rPr lang="es-ES" dirty="0" err="1"/>
              <a:t>staging</a:t>
            </a:r>
            <a:r>
              <a:rPr lang="es-ES" dirty="0"/>
              <a:t> área. En este caso mandamos todos los archivos</a:t>
            </a:r>
          </a:p>
        </p:txBody>
      </p:sp>
      <p:pic>
        <p:nvPicPr>
          <p:cNvPr id="9" name="Imagen 8">
            <a:extLst>
              <a:ext uri="{FF2B5EF4-FFF2-40B4-BE49-F238E27FC236}">
                <a16:creationId xmlns:a16="http://schemas.microsoft.com/office/drawing/2014/main" id="{E69C3B00-7946-4DE2-B398-52A8FC69B61C}"/>
              </a:ext>
            </a:extLst>
          </p:cNvPr>
          <p:cNvPicPr>
            <a:picLocks noChangeAspect="1"/>
          </p:cNvPicPr>
          <p:nvPr/>
        </p:nvPicPr>
        <p:blipFill>
          <a:blip r:embed="rId5"/>
          <a:stretch>
            <a:fillRect/>
          </a:stretch>
        </p:blipFill>
        <p:spPr>
          <a:xfrm>
            <a:off x="646386" y="3478275"/>
            <a:ext cx="6677025" cy="695325"/>
          </a:xfrm>
          <a:prstGeom prst="rect">
            <a:avLst/>
          </a:prstGeom>
        </p:spPr>
      </p:pic>
      <p:pic>
        <p:nvPicPr>
          <p:cNvPr id="12" name="Imagen 11">
            <a:extLst>
              <a:ext uri="{FF2B5EF4-FFF2-40B4-BE49-F238E27FC236}">
                <a16:creationId xmlns:a16="http://schemas.microsoft.com/office/drawing/2014/main" id="{5E15C164-69DC-47B5-9379-5DD560F02338}"/>
              </a:ext>
            </a:extLst>
          </p:cNvPr>
          <p:cNvPicPr>
            <a:picLocks noChangeAspect="1"/>
          </p:cNvPicPr>
          <p:nvPr/>
        </p:nvPicPr>
        <p:blipFill>
          <a:blip r:embed="rId6"/>
          <a:stretch>
            <a:fillRect/>
          </a:stretch>
        </p:blipFill>
        <p:spPr>
          <a:xfrm>
            <a:off x="7518673" y="3795250"/>
            <a:ext cx="4543425" cy="1114425"/>
          </a:xfrm>
          <a:prstGeom prst="rect">
            <a:avLst/>
          </a:prstGeom>
        </p:spPr>
      </p:pic>
      <p:sp>
        <p:nvSpPr>
          <p:cNvPr id="13" name="CuadroTexto 12">
            <a:extLst>
              <a:ext uri="{FF2B5EF4-FFF2-40B4-BE49-F238E27FC236}">
                <a16:creationId xmlns:a16="http://schemas.microsoft.com/office/drawing/2014/main" id="{84BDB3C4-B37A-4142-B8F6-C8A7F8FB8D91}"/>
              </a:ext>
            </a:extLst>
          </p:cNvPr>
          <p:cNvSpPr txBox="1"/>
          <p:nvPr/>
        </p:nvSpPr>
        <p:spPr>
          <a:xfrm>
            <a:off x="634234" y="4869935"/>
            <a:ext cx="9144000" cy="369332"/>
          </a:xfrm>
          <a:prstGeom prst="rect">
            <a:avLst/>
          </a:prstGeom>
          <a:noFill/>
        </p:spPr>
        <p:txBody>
          <a:bodyPr wrap="square" rtlCol="0">
            <a:spAutoFit/>
          </a:bodyPr>
          <a:lstStyle/>
          <a:p>
            <a:r>
              <a:rPr lang="es-ES" dirty="0"/>
              <a:t>Hacemos </a:t>
            </a:r>
            <a:r>
              <a:rPr lang="es-ES" dirty="0" err="1"/>
              <a:t>commit</a:t>
            </a:r>
            <a:endParaRPr lang="es-ES" dirty="0"/>
          </a:p>
        </p:txBody>
      </p:sp>
      <p:pic>
        <p:nvPicPr>
          <p:cNvPr id="14" name="Imagen 13">
            <a:extLst>
              <a:ext uri="{FF2B5EF4-FFF2-40B4-BE49-F238E27FC236}">
                <a16:creationId xmlns:a16="http://schemas.microsoft.com/office/drawing/2014/main" id="{FFEFE376-B6A5-4EB2-A508-B858E152775B}"/>
              </a:ext>
            </a:extLst>
          </p:cNvPr>
          <p:cNvPicPr>
            <a:picLocks noChangeAspect="1"/>
          </p:cNvPicPr>
          <p:nvPr/>
        </p:nvPicPr>
        <p:blipFill>
          <a:blip r:embed="rId7"/>
          <a:stretch>
            <a:fillRect/>
          </a:stretch>
        </p:blipFill>
        <p:spPr>
          <a:xfrm>
            <a:off x="7323411" y="5054601"/>
            <a:ext cx="4448175" cy="1285875"/>
          </a:xfrm>
          <a:prstGeom prst="rect">
            <a:avLst/>
          </a:prstGeom>
        </p:spPr>
      </p:pic>
    </p:spTree>
    <p:extLst>
      <p:ext uri="{BB962C8B-B14F-4D97-AF65-F5344CB8AC3E}">
        <p14:creationId xmlns:p14="http://schemas.microsoft.com/office/powerpoint/2010/main" val="182360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7110E0-1FE6-4EBD-B89D-CEA48867F7A5}"/>
              </a:ext>
            </a:extLst>
          </p:cNvPr>
          <p:cNvPicPr>
            <a:picLocks noChangeAspect="1"/>
          </p:cNvPicPr>
          <p:nvPr/>
        </p:nvPicPr>
        <p:blipFill>
          <a:blip r:embed="rId3"/>
          <a:stretch>
            <a:fillRect/>
          </a:stretch>
        </p:blipFill>
        <p:spPr>
          <a:xfrm>
            <a:off x="8867775" y="287390"/>
            <a:ext cx="3324225" cy="542925"/>
          </a:xfrm>
          <a:prstGeom prst="rect">
            <a:avLst/>
          </a:prstGeom>
        </p:spPr>
      </p:pic>
      <p:sp>
        <p:nvSpPr>
          <p:cNvPr id="7" name="Rectángulo 6">
            <a:extLst>
              <a:ext uri="{FF2B5EF4-FFF2-40B4-BE49-F238E27FC236}">
                <a16:creationId xmlns:a16="http://schemas.microsoft.com/office/drawing/2014/main" id="{9470F517-F921-4648-8DBD-F9D19A05EC82}"/>
              </a:ext>
            </a:extLst>
          </p:cNvPr>
          <p:cNvSpPr/>
          <p:nvPr/>
        </p:nvSpPr>
        <p:spPr>
          <a:xfrm>
            <a:off x="0" y="6038318"/>
            <a:ext cx="8171770" cy="369332"/>
          </a:xfrm>
          <a:prstGeom prst="rect">
            <a:avLst/>
          </a:prstGeom>
        </p:spPr>
        <p:txBody>
          <a:bodyPr wrap="square">
            <a:spAutoFit/>
          </a:bodyPr>
          <a:lstStyle/>
          <a:p>
            <a:r>
              <a:rPr lang="es-ES" dirty="0"/>
              <a:t>bluuweb.github.io/tutorial-github/01-fundamentos/#comandos-basicos</a:t>
            </a:r>
          </a:p>
        </p:txBody>
      </p:sp>
      <p:pic>
        <p:nvPicPr>
          <p:cNvPr id="5" name="Imagen 4">
            <a:extLst>
              <a:ext uri="{FF2B5EF4-FFF2-40B4-BE49-F238E27FC236}">
                <a16:creationId xmlns:a16="http://schemas.microsoft.com/office/drawing/2014/main" id="{F0A861E4-CD32-45A6-98E4-2C1427529392}"/>
              </a:ext>
            </a:extLst>
          </p:cNvPr>
          <p:cNvPicPr>
            <a:picLocks noChangeAspect="1"/>
          </p:cNvPicPr>
          <p:nvPr/>
        </p:nvPicPr>
        <p:blipFill>
          <a:blip r:embed="rId4"/>
          <a:stretch>
            <a:fillRect/>
          </a:stretch>
        </p:blipFill>
        <p:spPr>
          <a:xfrm>
            <a:off x="5532629" y="786300"/>
            <a:ext cx="4625840" cy="886485"/>
          </a:xfrm>
          <a:prstGeom prst="rect">
            <a:avLst/>
          </a:prstGeom>
        </p:spPr>
      </p:pic>
      <p:pic>
        <p:nvPicPr>
          <p:cNvPr id="6" name="Imagen 5">
            <a:extLst>
              <a:ext uri="{FF2B5EF4-FFF2-40B4-BE49-F238E27FC236}">
                <a16:creationId xmlns:a16="http://schemas.microsoft.com/office/drawing/2014/main" id="{98736C05-DA25-463D-816A-DF2F0D374E01}"/>
              </a:ext>
            </a:extLst>
          </p:cNvPr>
          <p:cNvPicPr>
            <a:picLocks noChangeAspect="1"/>
          </p:cNvPicPr>
          <p:nvPr/>
        </p:nvPicPr>
        <p:blipFill>
          <a:blip r:embed="rId5"/>
          <a:stretch>
            <a:fillRect/>
          </a:stretch>
        </p:blipFill>
        <p:spPr>
          <a:xfrm>
            <a:off x="387076" y="558852"/>
            <a:ext cx="4638675" cy="1085850"/>
          </a:xfrm>
          <a:prstGeom prst="rect">
            <a:avLst/>
          </a:prstGeom>
        </p:spPr>
      </p:pic>
      <p:pic>
        <p:nvPicPr>
          <p:cNvPr id="8" name="Imagen 7">
            <a:extLst>
              <a:ext uri="{FF2B5EF4-FFF2-40B4-BE49-F238E27FC236}">
                <a16:creationId xmlns:a16="http://schemas.microsoft.com/office/drawing/2014/main" id="{E7CE4FA0-FBF3-4A6B-983C-63E64FEEDE9F}"/>
              </a:ext>
            </a:extLst>
          </p:cNvPr>
          <p:cNvPicPr>
            <a:picLocks noChangeAspect="1"/>
          </p:cNvPicPr>
          <p:nvPr/>
        </p:nvPicPr>
        <p:blipFill>
          <a:blip r:embed="rId6"/>
          <a:stretch>
            <a:fillRect/>
          </a:stretch>
        </p:blipFill>
        <p:spPr>
          <a:xfrm>
            <a:off x="387076" y="2281402"/>
            <a:ext cx="7562850" cy="1123950"/>
          </a:xfrm>
          <a:prstGeom prst="rect">
            <a:avLst/>
          </a:prstGeom>
        </p:spPr>
      </p:pic>
      <p:pic>
        <p:nvPicPr>
          <p:cNvPr id="11" name="Imagen 10">
            <a:extLst>
              <a:ext uri="{FF2B5EF4-FFF2-40B4-BE49-F238E27FC236}">
                <a16:creationId xmlns:a16="http://schemas.microsoft.com/office/drawing/2014/main" id="{7B0B3280-67F3-4690-92A6-64455D625F01}"/>
              </a:ext>
            </a:extLst>
          </p:cNvPr>
          <p:cNvPicPr>
            <a:picLocks noChangeAspect="1"/>
          </p:cNvPicPr>
          <p:nvPr/>
        </p:nvPicPr>
        <p:blipFill>
          <a:blip r:embed="rId7"/>
          <a:stretch>
            <a:fillRect/>
          </a:stretch>
        </p:blipFill>
        <p:spPr>
          <a:xfrm>
            <a:off x="4348447" y="3737474"/>
            <a:ext cx="7646646" cy="1638567"/>
          </a:xfrm>
          <a:prstGeom prst="rect">
            <a:avLst/>
          </a:prstGeom>
        </p:spPr>
      </p:pic>
    </p:spTree>
    <p:extLst>
      <p:ext uri="{BB962C8B-B14F-4D97-AF65-F5344CB8AC3E}">
        <p14:creationId xmlns:p14="http://schemas.microsoft.com/office/powerpoint/2010/main" val="368261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7110E0-1FE6-4EBD-B89D-CEA48867F7A5}"/>
              </a:ext>
            </a:extLst>
          </p:cNvPr>
          <p:cNvPicPr>
            <a:picLocks noChangeAspect="1"/>
          </p:cNvPicPr>
          <p:nvPr/>
        </p:nvPicPr>
        <p:blipFill>
          <a:blip r:embed="rId3"/>
          <a:stretch>
            <a:fillRect/>
          </a:stretch>
        </p:blipFill>
        <p:spPr>
          <a:xfrm>
            <a:off x="8867775" y="287390"/>
            <a:ext cx="3324225" cy="542925"/>
          </a:xfrm>
          <a:prstGeom prst="rect">
            <a:avLst/>
          </a:prstGeom>
        </p:spPr>
      </p:pic>
      <p:sp>
        <p:nvSpPr>
          <p:cNvPr id="7" name="Rectángulo 6">
            <a:extLst>
              <a:ext uri="{FF2B5EF4-FFF2-40B4-BE49-F238E27FC236}">
                <a16:creationId xmlns:a16="http://schemas.microsoft.com/office/drawing/2014/main" id="{9470F517-F921-4648-8DBD-F9D19A05EC82}"/>
              </a:ext>
            </a:extLst>
          </p:cNvPr>
          <p:cNvSpPr/>
          <p:nvPr/>
        </p:nvSpPr>
        <p:spPr>
          <a:xfrm>
            <a:off x="0" y="6038318"/>
            <a:ext cx="8171770" cy="369332"/>
          </a:xfrm>
          <a:prstGeom prst="rect">
            <a:avLst/>
          </a:prstGeom>
        </p:spPr>
        <p:txBody>
          <a:bodyPr wrap="square">
            <a:spAutoFit/>
          </a:bodyPr>
          <a:lstStyle/>
          <a:p>
            <a:r>
              <a:rPr lang="es-ES" dirty="0"/>
              <a:t>bluuweb.github.io/tutorial-github/01-fundamentos/#comandos-basicos</a:t>
            </a:r>
          </a:p>
        </p:txBody>
      </p:sp>
      <p:sp>
        <p:nvSpPr>
          <p:cNvPr id="2" name="CuadroTexto 1">
            <a:extLst>
              <a:ext uri="{FF2B5EF4-FFF2-40B4-BE49-F238E27FC236}">
                <a16:creationId xmlns:a16="http://schemas.microsoft.com/office/drawing/2014/main" id="{03802E7A-3C59-4BFD-8BEA-4866045236A9}"/>
              </a:ext>
            </a:extLst>
          </p:cNvPr>
          <p:cNvSpPr txBox="1"/>
          <p:nvPr/>
        </p:nvSpPr>
        <p:spPr>
          <a:xfrm>
            <a:off x="662152" y="830315"/>
            <a:ext cx="6385034" cy="369332"/>
          </a:xfrm>
          <a:prstGeom prst="rect">
            <a:avLst/>
          </a:prstGeom>
          <a:noFill/>
        </p:spPr>
        <p:txBody>
          <a:bodyPr wrap="square" rtlCol="0">
            <a:spAutoFit/>
          </a:bodyPr>
          <a:lstStyle/>
          <a:p>
            <a:r>
              <a:rPr lang="es-ES" dirty="0"/>
              <a:t>Podríamos volver a recuperar lo anterior</a:t>
            </a:r>
          </a:p>
        </p:txBody>
      </p:sp>
      <p:pic>
        <p:nvPicPr>
          <p:cNvPr id="3" name="Imagen 2">
            <a:extLst>
              <a:ext uri="{FF2B5EF4-FFF2-40B4-BE49-F238E27FC236}">
                <a16:creationId xmlns:a16="http://schemas.microsoft.com/office/drawing/2014/main" id="{FE293060-110C-4652-902E-017C5F48B255}"/>
              </a:ext>
            </a:extLst>
          </p:cNvPr>
          <p:cNvPicPr>
            <a:picLocks noChangeAspect="1"/>
          </p:cNvPicPr>
          <p:nvPr/>
        </p:nvPicPr>
        <p:blipFill>
          <a:blip r:embed="rId4"/>
          <a:stretch>
            <a:fillRect/>
          </a:stretch>
        </p:blipFill>
        <p:spPr>
          <a:xfrm>
            <a:off x="1523802" y="2064461"/>
            <a:ext cx="8024354" cy="1892684"/>
          </a:xfrm>
          <a:prstGeom prst="rect">
            <a:avLst/>
          </a:prstGeom>
        </p:spPr>
      </p:pic>
    </p:spTree>
    <p:extLst>
      <p:ext uri="{BB962C8B-B14F-4D97-AF65-F5344CB8AC3E}">
        <p14:creationId xmlns:p14="http://schemas.microsoft.com/office/powerpoint/2010/main" val="13389556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851</Words>
  <Application>Microsoft Office PowerPoint</Application>
  <PresentationFormat>Panorámica</PresentationFormat>
  <Paragraphs>83</Paragraphs>
  <Slides>24</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DELFIN PELAEZ ALVAREZ</dc:creator>
  <cp:lastModifiedBy>JUAN DELFIN PELAEZ ALVAREZ</cp:lastModifiedBy>
  <cp:revision>44</cp:revision>
  <dcterms:created xsi:type="dcterms:W3CDTF">2021-08-31T20:03:36Z</dcterms:created>
  <dcterms:modified xsi:type="dcterms:W3CDTF">2021-09-02T18:47:03Z</dcterms:modified>
</cp:coreProperties>
</file>