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handoutMasterIdLst>
    <p:handoutMasterId r:id="rId63"/>
  </p:handoutMasterIdLst>
  <p:sldIdLst>
    <p:sldId id="1077" r:id="rId2"/>
    <p:sldId id="1057" r:id="rId3"/>
    <p:sldId id="1118" r:id="rId4"/>
    <p:sldId id="1117" r:id="rId5"/>
    <p:sldId id="1116" r:id="rId6"/>
    <p:sldId id="1121" r:id="rId7"/>
    <p:sldId id="1119" r:id="rId8"/>
    <p:sldId id="1120" r:id="rId9"/>
    <p:sldId id="1129" r:id="rId10"/>
    <p:sldId id="1122" r:id="rId11"/>
    <p:sldId id="1130" r:id="rId12"/>
    <p:sldId id="1132" r:id="rId13"/>
    <p:sldId id="1131" r:id="rId14"/>
    <p:sldId id="1133" r:id="rId15"/>
    <p:sldId id="1123" r:id="rId16"/>
    <p:sldId id="1134" r:id="rId17"/>
    <p:sldId id="1135" r:id="rId18"/>
    <p:sldId id="1136" r:id="rId19"/>
    <p:sldId id="1124" r:id="rId20"/>
    <p:sldId id="1137" r:id="rId21"/>
    <p:sldId id="1125" r:id="rId22"/>
    <p:sldId id="1138" r:id="rId23"/>
    <p:sldId id="1139" r:id="rId24"/>
    <p:sldId id="1140" r:id="rId25"/>
    <p:sldId id="1126" r:id="rId26"/>
    <p:sldId id="1141" r:id="rId27"/>
    <p:sldId id="1142" r:id="rId28"/>
    <p:sldId id="1127" r:id="rId29"/>
    <p:sldId id="1143" r:id="rId30"/>
    <p:sldId id="1144" r:id="rId31"/>
    <p:sldId id="1145" r:id="rId32"/>
    <p:sldId id="1128" r:id="rId33"/>
    <p:sldId id="1149" r:id="rId34"/>
    <p:sldId id="1150" r:id="rId35"/>
    <p:sldId id="1152" r:id="rId36"/>
    <p:sldId id="1153" r:id="rId37"/>
    <p:sldId id="1154" r:id="rId38"/>
    <p:sldId id="1155" r:id="rId39"/>
    <p:sldId id="1148" r:id="rId40"/>
    <p:sldId id="1156" r:id="rId41"/>
    <p:sldId id="1157" r:id="rId42"/>
    <p:sldId id="1158" r:id="rId43"/>
    <p:sldId id="1147" r:id="rId44"/>
    <p:sldId id="1159" r:id="rId45"/>
    <p:sldId id="1160" r:id="rId46"/>
    <p:sldId id="1161" r:id="rId47"/>
    <p:sldId id="1162" r:id="rId48"/>
    <p:sldId id="1163" r:id="rId49"/>
    <p:sldId id="1164" r:id="rId50"/>
    <p:sldId id="1146" r:id="rId51"/>
    <p:sldId id="1165" r:id="rId52"/>
    <p:sldId id="1166" r:id="rId53"/>
    <p:sldId id="1167" r:id="rId54"/>
    <p:sldId id="1168" r:id="rId55"/>
    <p:sldId id="1169" r:id="rId56"/>
    <p:sldId id="1170" r:id="rId57"/>
    <p:sldId id="1171" r:id="rId58"/>
    <p:sldId id="1172" r:id="rId59"/>
    <p:sldId id="1173" r:id="rId60"/>
    <p:sldId id="1059" r:id="rId61"/>
  </p:sldIdLst>
  <p:sldSz cx="9144000" cy="5143500" type="screen16x9"/>
  <p:notesSz cx="6858000" cy="9144000"/>
  <p:defaultTextStyle>
    <a:defPPr>
      <a:defRPr lang="en-US"/>
    </a:defPPr>
    <a:lvl1pPr marL="0" algn="l" defTabSz="456800" rtl="0" eaLnBrk="1" latinLnBrk="0" hangingPunct="1">
      <a:defRPr sz="1800" kern="1200">
        <a:solidFill>
          <a:schemeClr val="tx1"/>
        </a:solidFill>
        <a:latin typeface="+mn-lt"/>
        <a:ea typeface="+mn-ea"/>
        <a:cs typeface="+mn-cs"/>
      </a:defRPr>
    </a:lvl1pPr>
    <a:lvl2pPr marL="456800" algn="l" defTabSz="456800" rtl="0" eaLnBrk="1" latinLnBrk="0" hangingPunct="1">
      <a:defRPr sz="1800" kern="1200">
        <a:solidFill>
          <a:schemeClr val="tx1"/>
        </a:solidFill>
        <a:latin typeface="+mn-lt"/>
        <a:ea typeface="+mn-ea"/>
        <a:cs typeface="+mn-cs"/>
      </a:defRPr>
    </a:lvl2pPr>
    <a:lvl3pPr marL="913600" algn="l" defTabSz="456800" rtl="0" eaLnBrk="1" latinLnBrk="0" hangingPunct="1">
      <a:defRPr sz="1800" kern="1200">
        <a:solidFill>
          <a:schemeClr val="tx1"/>
        </a:solidFill>
        <a:latin typeface="+mn-lt"/>
        <a:ea typeface="+mn-ea"/>
        <a:cs typeface="+mn-cs"/>
      </a:defRPr>
    </a:lvl3pPr>
    <a:lvl4pPr marL="1370400" algn="l" defTabSz="456800" rtl="0" eaLnBrk="1" latinLnBrk="0" hangingPunct="1">
      <a:defRPr sz="1800" kern="1200">
        <a:solidFill>
          <a:schemeClr val="tx1"/>
        </a:solidFill>
        <a:latin typeface="+mn-lt"/>
        <a:ea typeface="+mn-ea"/>
        <a:cs typeface="+mn-cs"/>
      </a:defRPr>
    </a:lvl4pPr>
    <a:lvl5pPr marL="1827200" algn="l" defTabSz="456800" rtl="0" eaLnBrk="1" latinLnBrk="0" hangingPunct="1">
      <a:defRPr sz="1800" kern="1200">
        <a:solidFill>
          <a:schemeClr val="tx1"/>
        </a:solidFill>
        <a:latin typeface="+mn-lt"/>
        <a:ea typeface="+mn-ea"/>
        <a:cs typeface="+mn-cs"/>
      </a:defRPr>
    </a:lvl5pPr>
    <a:lvl6pPr marL="2284000" algn="l" defTabSz="456800" rtl="0" eaLnBrk="1" latinLnBrk="0" hangingPunct="1">
      <a:defRPr sz="1800" kern="1200">
        <a:solidFill>
          <a:schemeClr val="tx1"/>
        </a:solidFill>
        <a:latin typeface="+mn-lt"/>
        <a:ea typeface="+mn-ea"/>
        <a:cs typeface="+mn-cs"/>
      </a:defRPr>
    </a:lvl6pPr>
    <a:lvl7pPr marL="2740800" algn="l" defTabSz="456800" rtl="0" eaLnBrk="1" latinLnBrk="0" hangingPunct="1">
      <a:defRPr sz="1800" kern="1200">
        <a:solidFill>
          <a:schemeClr val="tx1"/>
        </a:solidFill>
        <a:latin typeface="+mn-lt"/>
        <a:ea typeface="+mn-ea"/>
        <a:cs typeface="+mn-cs"/>
      </a:defRPr>
    </a:lvl7pPr>
    <a:lvl8pPr marL="3197600" algn="l" defTabSz="456800" rtl="0" eaLnBrk="1" latinLnBrk="0" hangingPunct="1">
      <a:defRPr sz="1800" kern="1200">
        <a:solidFill>
          <a:schemeClr val="tx1"/>
        </a:solidFill>
        <a:latin typeface="+mn-lt"/>
        <a:ea typeface="+mn-ea"/>
        <a:cs typeface="+mn-cs"/>
      </a:defRPr>
    </a:lvl8pPr>
    <a:lvl9pPr marL="3654401" algn="l" defTabSz="4568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0D78B94-A81E-084F-AA43-97B57A3ED546}">
          <p14:sldIdLst>
            <p14:sldId id="1077"/>
            <p14:sldId id="1057"/>
            <p14:sldId id="1118"/>
            <p14:sldId id="1117"/>
            <p14:sldId id="1116"/>
            <p14:sldId id="1121"/>
            <p14:sldId id="1119"/>
            <p14:sldId id="1120"/>
            <p14:sldId id="1129"/>
            <p14:sldId id="1122"/>
            <p14:sldId id="1130"/>
            <p14:sldId id="1132"/>
            <p14:sldId id="1131"/>
            <p14:sldId id="1133"/>
            <p14:sldId id="1123"/>
            <p14:sldId id="1134"/>
            <p14:sldId id="1135"/>
            <p14:sldId id="1136"/>
            <p14:sldId id="1124"/>
            <p14:sldId id="1137"/>
            <p14:sldId id="1125"/>
            <p14:sldId id="1138"/>
            <p14:sldId id="1139"/>
            <p14:sldId id="1140"/>
            <p14:sldId id="1126"/>
            <p14:sldId id="1141"/>
            <p14:sldId id="1142"/>
            <p14:sldId id="1127"/>
            <p14:sldId id="1143"/>
            <p14:sldId id="1144"/>
            <p14:sldId id="1145"/>
            <p14:sldId id="1128"/>
            <p14:sldId id="1149"/>
            <p14:sldId id="1150"/>
            <p14:sldId id="1152"/>
            <p14:sldId id="1153"/>
            <p14:sldId id="1154"/>
            <p14:sldId id="1155"/>
            <p14:sldId id="1148"/>
            <p14:sldId id="1156"/>
            <p14:sldId id="1157"/>
            <p14:sldId id="1158"/>
            <p14:sldId id="1147"/>
            <p14:sldId id="1159"/>
            <p14:sldId id="1160"/>
            <p14:sldId id="1161"/>
            <p14:sldId id="1162"/>
            <p14:sldId id="1163"/>
            <p14:sldId id="1164"/>
            <p14:sldId id="1146"/>
            <p14:sldId id="1165"/>
            <p14:sldId id="1166"/>
            <p14:sldId id="1167"/>
            <p14:sldId id="1168"/>
            <p14:sldId id="1169"/>
            <p14:sldId id="1170"/>
            <p14:sldId id="1171"/>
            <p14:sldId id="1172"/>
            <p14:sldId id="1173"/>
          </p14:sldIdLst>
        </p14:section>
        <p14:section name="01 TUTORIAL" id="{0B2D61AE-EBC4-0F4C-A756-F1700A698F8A}">
          <p14:sldIdLst/>
        </p14:section>
        <p14:section name="02 ASSET CATALOG" id="{EA918911-775B-D84D-8338-C7F4E76EB416}">
          <p14:sldIdLst/>
        </p14:section>
        <p14:section name="03 SLIDE LIBRARY" id="{3CFC500A-5151-3B4F-9825-ECE28254209D}">
          <p14:sldIdLst>
            <p14:sldId id="1059"/>
          </p14:sldIdLst>
        </p14:section>
      </p14:sectionLst>
    </p:ext>
    <p:ext uri="{EFAFB233-063F-42B5-8137-9DF3F51BA10A}">
      <p15:sldGuideLst xmlns:p15="http://schemas.microsoft.com/office/powerpoint/2012/main">
        <p15:guide id="1" orient="horz" pos="708" userDrawn="1">
          <p15:clr>
            <a:srgbClr val="A4A3A4"/>
          </p15:clr>
        </p15:guide>
        <p15:guide id="2" pos="2880">
          <p15:clr>
            <a:srgbClr val="A4A3A4"/>
          </p15:clr>
        </p15:guide>
        <p15:guide id="5" orient="horz" pos="3012" userDrawn="1">
          <p15:clr>
            <a:srgbClr val="A4A3A4"/>
          </p15:clr>
        </p15:guide>
        <p15:guide id="6" orient="horz" pos="492" userDrawn="1">
          <p15:clr>
            <a:srgbClr val="A4A3A4"/>
          </p15:clr>
        </p15:guide>
        <p15:guide id="7" orient="horz" pos="3239">
          <p15:clr>
            <a:srgbClr val="A4A3A4"/>
          </p15:clr>
        </p15:guide>
        <p15:guide id="8" pos="17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k Merritt" initials="PM [6]" lastIdx="1" clrIdx="0"/>
  <p:cmAuthor id="2" name="Gia Lyons" initials="" lastIdx="2" clrIdx="1"/>
  <p:cmAuthor id="3" name="Patrick Merritt" initials="PM [8]" lastIdx="1" clrIdx="2"/>
  <p:cmAuthor id="4" name="Microsoft Office User" initials="Office" lastIdx="13" clrIdx="3"/>
  <p:cmAuthor id="5" name="Microsoft Office User" initials="Office [2]" lastIdx="1" clrIdx="4"/>
  <p:cmAuthor id="6" name="Microsoft Office User" initials="MOU" lastIdx="20" clrIdx="5">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F9F9F9"/>
    <a:srgbClr val="FF5C36"/>
    <a:srgbClr val="149380"/>
    <a:srgbClr val="114E8B"/>
    <a:srgbClr val="EB997C"/>
    <a:srgbClr val="9A2E7F"/>
    <a:srgbClr val="8797B8"/>
    <a:srgbClr val="FFAE1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A9D0D5-07A5-45BE-8B47-176B6EC6C84B}" v="227" dt="2019-10-08T20:01:03.0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5" autoAdjust="0"/>
    <p:restoredTop sz="92768" autoAdjust="0"/>
  </p:normalViewPr>
  <p:slideViewPr>
    <p:cSldViewPr snapToGrid="0" snapToObjects="1">
      <p:cViewPr varScale="1">
        <p:scale>
          <a:sx n="107" d="100"/>
          <a:sy n="107" d="100"/>
        </p:scale>
        <p:origin x="221" y="62"/>
      </p:cViewPr>
      <p:guideLst>
        <p:guide orient="horz" pos="708"/>
        <p:guide pos="2880"/>
        <p:guide orient="horz" pos="3012"/>
        <p:guide orient="horz" pos="492"/>
        <p:guide orient="horz" pos="3239"/>
        <p:guide pos="175"/>
      </p:guideLst>
    </p:cSldViewPr>
  </p:slideViewPr>
  <p:outlineViewPr>
    <p:cViewPr>
      <p:scale>
        <a:sx n="33" d="100"/>
        <a:sy n="33" d="100"/>
      </p:scale>
      <p:origin x="0" y="-11984"/>
    </p:cViewPr>
  </p:outlineViewPr>
  <p:notesTextViewPr>
    <p:cViewPr>
      <p:scale>
        <a:sx n="3" d="2"/>
        <a:sy n="3" d="2"/>
      </p:scale>
      <p:origin x="0" y="0"/>
    </p:cViewPr>
  </p:notesTextViewPr>
  <p:sorterViewPr>
    <p:cViewPr>
      <p:scale>
        <a:sx n="100" d="100"/>
        <a:sy n="100" d="100"/>
      </p:scale>
      <p:origin x="0" y="1480"/>
    </p:cViewPr>
  </p:sorterViewPr>
  <p:notesViewPr>
    <p:cSldViewPr snapToGrid="0" snapToObjects="1">
      <p:cViewPr varScale="1">
        <p:scale>
          <a:sx n="151" d="100"/>
          <a:sy n="151" d="100"/>
        </p:scale>
        <p:origin x="5024"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tone" userId="8a74cdae63c97318" providerId="LiveId" clId="{93A9D0D5-07A5-45BE-8B47-176B6EC6C84B}"/>
    <pc:docChg chg="undo custSel addSld delSld modSld sldOrd modSection">
      <pc:chgData name="Matthew Stone" userId="8a74cdae63c97318" providerId="LiveId" clId="{93A9D0D5-07A5-45BE-8B47-176B6EC6C84B}" dt="2019-10-08T20:01:03.058" v="4048"/>
      <pc:docMkLst>
        <pc:docMk/>
      </pc:docMkLst>
      <pc:sldChg chg="del">
        <pc:chgData name="Matthew Stone" userId="8a74cdae63c97318" providerId="LiveId" clId="{93A9D0D5-07A5-45BE-8B47-176B6EC6C84B}" dt="2019-10-08T16:01:20.955" v="665" actId="2696"/>
        <pc:sldMkLst>
          <pc:docMk/>
          <pc:sldMk cId="4290123793" sldId="259"/>
        </pc:sldMkLst>
      </pc:sldChg>
      <pc:sldChg chg="del">
        <pc:chgData name="Matthew Stone" userId="8a74cdae63c97318" providerId="LiveId" clId="{93A9D0D5-07A5-45BE-8B47-176B6EC6C84B}" dt="2019-10-08T16:01:21.014" v="666" actId="2696"/>
        <pc:sldMkLst>
          <pc:docMk/>
          <pc:sldMk cId="1707315805" sldId="264"/>
        </pc:sldMkLst>
      </pc:sldChg>
      <pc:sldChg chg="del">
        <pc:chgData name="Matthew Stone" userId="8a74cdae63c97318" providerId="LiveId" clId="{93A9D0D5-07A5-45BE-8B47-176B6EC6C84B}" dt="2019-10-08T16:01:19.521" v="631" actId="2696"/>
        <pc:sldMkLst>
          <pc:docMk/>
          <pc:sldMk cId="1491999648" sldId="266"/>
        </pc:sldMkLst>
      </pc:sldChg>
      <pc:sldChg chg="del">
        <pc:chgData name="Matthew Stone" userId="8a74cdae63c97318" providerId="LiveId" clId="{93A9D0D5-07A5-45BE-8B47-176B6EC6C84B}" dt="2019-10-08T16:01:19.549" v="632" actId="2696"/>
        <pc:sldMkLst>
          <pc:docMk/>
          <pc:sldMk cId="1116555157" sldId="267"/>
        </pc:sldMkLst>
      </pc:sldChg>
      <pc:sldChg chg="del">
        <pc:chgData name="Matthew Stone" userId="8a74cdae63c97318" providerId="LiveId" clId="{93A9D0D5-07A5-45BE-8B47-176B6EC6C84B}" dt="2019-10-08T16:01:19.570" v="633" actId="2696"/>
        <pc:sldMkLst>
          <pc:docMk/>
          <pc:sldMk cId="1539420696" sldId="268"/>
        </pc:sldMkLst>
      </pc:sldChg>
      <pc:sldChg chg="del">
        <pc:chgData name="Matthew Stone" userId="8a74cdae63c97318" providerId="LiveId" clId="{93A9D0D5-07A5-45BE-8B47-176B6EC6C84B}" dt="2019-10-08T16:01:19.676" v="635" actId="2696"/>
        <pc:sldMkLst>
          <pc:docMk/>
          <pc:sldMk cId="2154570879" sldId="270"/>
        </pc:sldMkLst>
      </pc:sldChg>
      <pc:sldChg chg="del">
        <pc:chgData name="Matthew Stone" userId="8a74cdae63c97318" providerId="LiveId" clId="{93A9D0D5-07A5-45BE-8B47-176B6EC6C84B}" dt="2019-10-08T16:01:19.742" v="636" actId="2696"/>
        <pc:sldMkLst>
          <pc:docMk/>
          <pc:sldMk cId="2033739731" sldId="271"/>
        </pc:sldMkLst>
      </pc:sldChg>
      <pc:sldChg chg="del">
        <pc:chgData name="Matthew Stone" userId="8a74cdae63c97318" providerId="LiveId" clId="{93A9D0D5-07A5-45BE-8B47-176B6EC6C84B}" dt="2019-10-08T16:01:19.817" v="638" actId="2696"/>
        <pc:sldMkLst>
          <pc:docMk/>
          <pc:sldMk cId="3137212673" sldId="273"/>
        </pc:sldMkLst>
      </pc:sldChg>
      <pc:sldChg chg="del">
        <pc:chgData name="Matthew Stone" userId="8a74cdae63c97318" providerId="LiveId" clId="{93A9D0D5-07A5-45BE-8B47-176B6EC6C84B}" dt="2019-10-08T16:01:19.784" v="637" actId="2696"/>
        <pc:sldMkLst>
          <pc:docMk/>
          <pc:sldMk cId="1416090552" sldId="275"/>
        </pc:sldMkLst>
      </pc:sldChg>
      <pc:sldChg chg="del">
        <pc:chgData name="Matthew Stone" userId="8a74cdae63c97318" providerId="LiveId" clId="{93A9D0D5-07A5-45BE-8B47-176B6EC6C84B}" dt="2019-10-08T16:01:19.108" v="619" actId="2696"/>
        <pc:sldMkLst>
          <pc:docMk/>
          <pc:sldMk cId="1577218540" sldId="802"/>
        </pc:sldMkLst>
      </pc:sldChg>
      <pc:sldChg chg="del">
        <pc:chgData name="Matthew Stone" userId="8a74cdae63c97318" providerId="LiveId" clId="{93A9D0D5-07A5-45BE-8B47-176B6EC6C84B}" dt="2019-10-08T16:01:21.086" v="668" actId="2696"/>
        <pc:sldMkLst>
          <pc:docMk/>
          <pc:sldMk cId="1184247763" sldId="954"/>
        </pc:sldMkLst>
      </pc:sldChg>
      <pc:sldChg chg="del">
        <pc:chgData name="Matthew Stone" userId="8a74cdae63c97318" providerId="LiveId" clId="{93A9D0D5-07A5-45BE-8B47-176B6EC6C84B}" dt="2019-10-08T16:01:21.124" v="669" actId="2696"/>
        <pc:sldMkLst>
          <pc:docMk/>
          <pc:sldMk cId="1842289328" sldId="956"/>
        </pc:sldMkLst>
      </pc:sldChg>
      <pc:sldChg chg="del">
        <pc:chgData name="Matthew Stone" userId="8a74cdae63c97318" providerId="LiveId" clId="{93A9D0D5-07A5-45BE-8B47-176B6EC6C84B}" dt="2019-10-08T16:01:21.186" v="670" actId="2696"/>
        <pc:sldMkLst>
          <pc:docMk/>
          <pc:sldMk cId="4014338484" sldId="957"/>
        </pc:sldMkLst>
      </pc:sldChg>
      <pc:sldChg chg="del">
        <pc:chgData name="Matthew Stone" userId="8a74cdae63c97318" providerId="LiveId" clId="{93A9D0D5-07A5-45BE-8B47-176B6EC6C84B}" dt="2019-10-08T16:01:21.209" v="671" actId="2696"/>
        <pc:sldMkLst>
          <pc:docMk/>
          <pc:sldMk cId="3868499064" sldId="958"/>
        </pc:sldMkLst>
      </pc:sldChg>
      <pc:sldChg chg="del">
        <pc:chgData name="Matthew Stone" userId="8a74cdae63c97318" providerId="LiveId" clId="{93A9D0D5-07A5-45BE-8B47-176B6EC6C84B}" dt="2019-10-08T16:01:21.247" v="672" actId="2696"/>
        <pc:sldMkLst>
          <pc:docMk/>
          <pc:sldMk cId="4003219149" sldId="959"/>
        </pc:sldMkLst>
      </pc:sldChg>
      <pc:sldChg chg="del">
        <pc:chgData name="Matthew Stone" userId="8a74cdae63c97318" providerId="LiveId" clId="{93A9D0D5-07A5-45BE-8B47-176B6EC6C84B}" dt="2019-10-08T16:01:21.314" v="673" actId="2696"/>
        <pc:sldMkLst>
          <pc:docMk/>
          <pc:sldMk cId="3756167612" sldId="960"/>
        </pc:sldMkLst>
      </pc:sldChg>
      <pc:sldChg chg="del">
        <pc:chgData name="Matthew Stone" userId="8a74cdae63c97318" providerId="LiveId" clId="{93A9D0D5-07A5-45BE-8B47-176B6EC6C84B}" dt="2019-10-08T16:01:21.540" v="677" actId="2696"/>
        <pc:sldMkLst>
          <pc:docMk/>
          <pc:sldMk cId="660101111" sldId="964"/>
        </pc:sldMkLst>
      </pc:sldChg>
      <pc:sldChg chg="del">
        <pc:chgData name="Matthew Stone" userId="8a74cdae63c97318" providerId="LiveId" clId="{93A9D0D5-07A5-45BE-8B47-176B6EC6C84B}" dt="2019-10-08T16:01:21.610" v="678" actId="2696"/>
        <pc:sldMkLst>
          <pc:docMk/>
          <pc:sldMk cId="386806485" sldId="965"/>
        </pc:sldMkLst>
      </pc:sldChg>
      <pc:sldChg chg="del">
        <pc:chgData name="Matthew Stone" userId="8a74cdae63c97318" providerId="LiveId" clId="{93A9D0D5-07A5-45BE-8B47-176B6EC6C84B}" dt="2019-10-08T16:01:21.692" v="679" actId="2696"/>
        <pc:sldMkLst>
          <pc:docMk/>
          <pc:sldMk cId="3533659874" sldId="966"/>
        </pc:sldMkLst>
      </pc:sldChg>
      <pc:sldChg chg="del">
        <pc:chgData name="Matthew Stone" userId="8a74cdae63c97318" providerId="LiveId" clId="{93A9D0D5-07A5-45BE-8B47-176B6EC6C84B}" dt="2019-10-08T16:01:21.718" v="680" actId="2696"/>
        <pc:sldMkLst>
          <pc:docMk/>
          <pc:sldMk cId="1151944140" sldId="967"/>
        </pc:sldMkLst>
      </pc:sldChg>
      <pc:sldChg chg="del">
        <pc:chgData name="Matthew Stone" userId="8a74cdae63c97318" providerId="LiveId" clId="{93A9D0D5-07A5-45BE-8B47-176B6EC6C84B}" dt="2019-10-08T16:01:21.745" v="681" actId="2696"/>
        <pc:sldMkLst>
          <pc:docMk/>
          <pc:sldMk cId="3632792364" sldId="968"/>
        </pc:sldMkLst>
      </pc:sldChg>
      <pc:sldChg chg="del">
        <pc:chgData name="Matthew Stone" userId="8a74cdae63c97318" providerId="LiveId" clId="{93A9D0D5-07A5-45BE-8B47-176B6EC6C84B}" dt="2019-10-08T16:01:21.779" v="682" actId="2696"/>
        <pc:sldMkLst>
          <pc:docMk/>
          <pc:sldMk cId="2462479396" sldId="969"/>
        </pc:sldMkLst>
      </pc:sldChg>
      <pc:sldChg chg="del">
        <pc:chgData name="Matthew Stone" userId="8a74cdae63c97318" providerId="LiveId" clId="{93A9D0D5-07A5-45BE-8B47-176B6EC6C84B}" dt="2019-10-08T16:01:21.801" v="683" actId="2696"/>
        <pc:sldMkLst>
          <pc:docMk/>
          <pc:sldMk cId="1248388758" sldId="970"/>
        </pc:sldMkLst>
      </pc:sldChg>
      <pc:sldChg chg="del">
        <pc:chgData name="Matthew Stone" userId="8a74cdae63c97318" providerId="LiveId" clId="{93A9D0D5-07A5-45BE-8B47-176B6EC6C84B}" dt="2019-10-08T16:01:21.882" v="685" actId="2696"/>
        <pc:sldMkLst>
          <pc:docMk/>
          <pc:sldMk cId="2923577303" sldId="971"/>
        </pc:sldMkLst>
      </pc:sldChg>
      <pc:sldChg chg="del">
        <pc:chgData name="Matthew Stone" userId="8a74cdae63c97318" providerId="LiveId" clId="{93A9D0D5-07A5-45BE-8B47-176B6EC6C84B}" dt="2019-10-08T16:01:21.918" v="686" actId="2696"/>
        <pc:sldMkLst>
          <pc:docMk/>
          <pc:sldMk cId="3111493889" sldId="972"/>
        </pc:sldMkLst>
      </pc:sldChg>
      <pc:sldChg chg="del">
        <pc:chgData name="Matthew Stone" userId="8a74cdae63c97318" providerId="LiveId" clId="{93A9D0D5-07A5-45BE-8B47-176B6EC6C84B}" dt="2019-10-08T16:01:21.954" v="687" actId="2696"/>
        <pc:sldMkLst>
          <pc:docMk/>
          <pc:sldMk cId="3302524816" sldId="973"/>
        </pc:sldMkLst>
      </pc:sldChg>
      <pc:sldChg chg="del">
        <pc:chgData name="Matthew Stone" userId="8a74cdae63c97318" providerId="LiveId" clId="{93A9D0D5-07A5-45BE-8B47-176B6EC6C84B}" dt="2019-10-08T16:01:21.983" v="688" actId="2696"/>
        <pc:sldMkLst>
          <pc:docMk/>
          <pc:sldMk cId="3993892465" sldId="974"/>
        </pc:sldMkLst>
      </pc:sldChg>
      <pc:sldChg chg="del">
        <pc:chgData name="Matthew Stone" userId="8a74cdae63c97318" providerId="LiveId" clId="{93A9D0D5-07A5-45BE-8B47-176B6EC6C84B}" dt="2019-10-08T16:01:22.024" v="689" actId="2696"/>
        <pc:sldMkLst>
          <pc:docMk/>
          <pc:sldMk cId="831454682" sldId="975"/>
        </pc:sldMkLst>
      </pc:sldChg>
      <pc:sldChg chg="del">
        <pc:chgData name="Matthew Stone" userId="8a74cdae63c97318" providerId="LiveId" clId="{93A9D0D5-07A5-45BE-8B47-176B6EC6C84B}" dt="2019-10-08T16:01:22.061" v="690" actId="2696"/>
        <pc:sldMkLst>
          <pc:docMk/>
          <pc:sldMk cId="269609151" sldId="976"/>
        </pc:sldMkLst>
      </pc:sldChg>
      <pc:sldChg chg="del">
        <pc:chgData name="Matthew Stone" userId="8a74cdae63c97318" providerId="LiveId" clId="{93A9D0D5-07A5-45BE-8B47-176B6EC6C84B}" dt="2019-10-08T16:01:22.098" v="691" actId="2696"/>
        <pc:sldMkLst>
          <pc:docMk/>
          <pc:sldMk cId="367069324" sldId="977"/>
        </pc:sldMkLst>
      </pc:sldChg>
      <pc:sldChg chg="del">
        <pc:chgData name="Matthew Stone" userId="8a74cdae63c97318" providerId="LiveId" clId="{93A9D0D5-07A5-45BE-8B47-176B6EC6C84B}" dt="2019-10-08T16:01:22.129" v="692" actId="2696"/>
        <pc:sldMkLst>
          <pc:docMk/>
          <pc:sldMk cId="1934361860" sldId="984"/>
        </pc:sldMkLst>
      </pc:sldChg>
      <pc:sldChg chg="del">
        <pc:chgData name="Matthew Stone" userId="8a74cdae63c97318" providerId="LiveId" clId="{93A9D0D5-07A5-45BE-8B47-176B6EC6C84B}" dt="2019-10-08T16:01:22.148" v="693" actId="2696"/>
        <pc:sldMkLst>
          <pc:docMk/>
          <pc:sldMk cId="1197407633" sldId="985"/>
        </pc:sldMkLst>
      </pc:sldChg>
      <pc:sldChg chg="del">
        <pc:chgData name="Matthew Stone" userId="8a74cdae63c97318" providerId="LiveId" clId="{93A9D0D5-07A5-45BE-8B47-176B6EC6C84B}" dt="2019-10-08T16:01:22.185" v="694" actId="2696"/>
        <pc:sldMkLst>
          <pc:docMk/>
          <pc:sldMk cId="2579296891" sldId="986"/>
        </pc:sldMkLst>
      </pc:sldChg>
      <pc:sldChg chg="del">
        <pc:chgData name="Matthew Stone" userId="8a74cdae63c97318" providerId="LiveId" clId="{93A9D0D5-07A5-45BE-8B47-176B6EC6C84B}" dt="2019-10-08T16:01:22.555" v="695" actId="2696"/>
        <pc:sldMkLst>
          <pc:docMk/>
          <pc:sldMk cId="3948445333" sldId="987"/>
        </pc:sldMkLst>
      </pc:sldChg>
      <pc:sldChg chg="del">
        <pc:chgData name="Matthew Stone" userId="8a74cdae63c97318" providerId="LiveId" clId="{93A9D0D5-07A5-45BE-8B47-176B6EC6C84B}" dt="2019-10-08T16:01:22.587" v="697" actId="2696"/>
        <pc:sldMkLst>
          <pc:docMk/>
          <pc:sldMk cId="3703950637" sldId="988"/>
        </pc:sldMkLst>
      </pc:sldChg>
      <pc:sldChg chg="del">
        <pc:chgData name="Matthew Stone" userId="8a74cdae63c97318" providerId="LiveId" clId="{93A9D0D5-07A5-45BE-8B47-176B6EC6C84B}" dt="2019-10-08T16:01:22.596" v="698" actId="2696"/>
        <pc:sldMkLst>
          <pc:docMk/>
          <pc:sldMk cId="1630490198" sldId="989"/>
        </pc:sldMkLst>
      </pc:sldChg>
      <pc:sldChg chg="del">
        <pc:chgData name="Matthew Stone" userId="8a74cdae63c97318" providerId="LiveId" clId="{93A9D0D5-07A5-45BE-8B47-176B6EC6C84B}" dt="2019-10-08T16:01:22.574" v="696" actId="2696"/>
        <pc:sldMkLst>
          <pc:docMk/>
          <pc:sldMk cId="4079589515" sldId="990"/>
        </pc:sldMkLst>
      </pc:sldChg>
      <pc:sldChg chg="del">
        <pc:chgData name="Matthew Stone" userId="8a74cdae63c97318" providerId="LiveId" clId="{93A9D0D5-07A5-45BE-8B47-176B6EC6C84B}" dt="2019-10-08T16:01:22.613" v="699" actId="2696"/>
        <pc:sldMkLst>
          <pc:docMk/>
          <pc:sldMk cId="3203808470" sldId="991"/>
        </pc:sldMkLst>
      </pc:sldChg>
      <pc:sldChg chg="del">
        <pc:chgData name="Matthew Stone" userId="8a74cdae63c97318" providerId="LiveId" clId="{93A9D0D5-07A5-45BE-8B47-176B6EC6C84B}" dt="2019-10-08T16:01:19.176" v="621" actId="2696"/>
        <pc:sldMkLst>
          <pc:docMk/>
          <pc:sldMk cId="588936304" sldId="995"/>
        </pc:sldMkLst>
      </pc:sldChg>
      <pc:sldChg chg="del">
        <pc:chgData name="Matthew Stone" userId="8a74cdae63c97318" providerId="LiveId" clId="{93A9D0D5-07A5-45BE-8B47-176B6EC6C84B}" dt="2019-10-08T16:01:19.142" v="620" actId="2696"/>
        <pc:sldMkLst>
          <pc:docMk/>
          <pc:sldMk cId="4202616645" sldId="996"/>
        </pc:sldMkLst>
      </pc:sldChg>
      <pc:sldChg chg="del">
        <pc:chgData name="Matthew Stone" userId="8a74cdae63c97318" providerId="LiveId" clId="{93A9D0D5-07A5-45BE-8B47-176B6EC6C84B}" dt="2019-10-08T16:01:19.215" v="622" actId="2696"/>
        <pc:sldMkLst>
          <pc:docMk/>
          <pc:sldMk cId="734986816" sldId="1001"/>
        </pc:sldMkLst>
      </pc:sldChg>
      <pc:sldChg chg="del">
        <pc:chgData name="Matthew Stone" userId="8a74cdae63c97318" providerId="LiveId" clId="{93A9D0D5-07A5-45BE-8B47-176B6EC6C84B}" dt="2019-10-08T16:01:19.249" v="623" actId="2696"/>
        <pc:sldMkLst>
          <pc:docMk/>
          <pc:sldMk cId="1890138659" sldId="1002"/>
        </pc:sldMkLst>
      </pc:sldChg>
      <pc:sldChg chg="del">
        <pc:chgData name="Matthew Stone" userId="8a74cdae63c97318" providerId="LiveId" clId="{93A9D0D5-07A5-45BE-8B47-176B6EC6C84B}" dt="2019-10-08T16:01:19.350" v="626" actId="2696"/>
        <pc:sldMkLst>
          <pc:docMk/>
          <pc:sldMk cId="583670518" sldId="1005"/>
        </pc:sldMkLst>
      </pc:sldChg>
      <pc:sldChg chg="del">
        <pc:chgData name="Matthew Stone" userId="8a74cdae63c97318" providerId="LiveId" clId="{93A9D0D5-07A5-45BE-8B47-176B6EC6C84B}" dt="2019-10-08T16:01:19.296" v="625" actId="2696"/>
        <pc:sldMkLst>
          <pc:docMk/>
          <pc:sldMk cId="2056157702" sldId="1007"/>
        </pc:sldMkLst>
      </pc:sldChg>
      <pc:sldChg chg="del">
        <pc:chgData name="Matthew Stone" userId="8a74cdae63c97318" providerId="LiveId" clId="{93A9D0D5-07A5-45BE-8B47-176B6EC6C84B}" dt="2019-10-08T16:01:19.268" v="624" actId="2696"/>
        <pc:sldMkLst>
          <pc:docMk/>
          <pc:sldMk cId="3708203029" sldId="1008"/>
        </pc:sldMkLst>
      </pc:sldChg>
      <pc:sldChg chg="del">
        <pc:chgData name="Matthew Stone" userId="8a74cdae63c97318" providerId="LiveId" clId="{93A9D0D5-07A5-45BE-8B47-176B6EC6C84B}" dt="2019-10-08T16:01:19.614" v="634" actId="2696"/>
        <pc:sldMkLst>
          <pc:docMk/>
          <pc:sldMk cId="3759420703" sldId="1012"/>
        </pc:sldMkLst>
      </pc:sldChg>
      <pc:sldChg chg="del">
        <pc:chgData name="Matthew Stone" userId="8a74cdae63c97318" providerId="LiveId" clId="{93A9D0D5-07A5-45BE-8B47-176B6EC6C84B}" dt="2019-10-08T16:01:19.846" v="639" actId="2696"/>
        <pc:sldMkLst>
          <pc:docMk/>
          <pc:sldMk cId="3816974038" sldId="1013"/>
        </pc:sldMkLst>
      </pc:sldChg>
      <pc:sldChg chg="del">
        <pc:chgData name="Matthew Stone" userId="8a74cdae63c97318" providerId="LiveId" clId="{93A9D0D5-07A5-45BE-8B47-176B6EC6C84B}" dt="2019-10-08T16:01:19.896" v="640" actId="2696"/>
        <pc:sldMkLst>
          <pc:docMk/>
          <pc:sldMk cId="1993979740" sldId="1014"/>
        </pc:sldMkLst>
      </pc:sldChg>
      <pc:sldChg chg="del">
        <pc:chgData name="Matthew Stone" userId="8a74cdae63c97318" providerId="LiveId" clId="{93A9D0D5-07A5-45BE-8B47-176B6EC6C84B}" dt="2019-10-08T16:01:19.964" v="642" actId="2696"/>
        <pc:sldMkLst>
          <pc:docMk/>
          <pc:sldMk cId="3670497215" sldId="1015"/>
        </pc:sldMkLst>
      </pc:sldChg>
      <pc:sldChg chg="del">
        <pc:chgData name="Matthew Stone" userId="8a74cdae63c97318" providerId="LiveId" clId="{93A9D0D5-07A5-45BE-8B47-176B6EC6C84B}" dt="2019-10-08T16:01:19.917" v="641" actId="2696"/>
        <pc:sldMkLst>
          <pc:docMk/>
          <pc:sldMk cId="917387463" sldId="1016"/>
        </pc:sldMkLst>
      </pc:sldChg>
      <pc:sldChg chg="del">
        <pc:chgData name="Matthew Stone" userId="8a74cdae63c97318" providerId="LiveId" clId="{93A9D0D5-07A5-45BE-8B47-176B6EC6C84B}" dt="2019-10-08T16:01:20.064" v="644" actId="2696"/>
        <pc:sldMkLst>
          <pc:docMk/>
          <pc:sldMk cId="2813990139" sldId="1017"/>
        </pc:sldMkLst>
      </pc:sldChg>
      <pc:sldChg chg="del">
        <pc:chgData name="Matthew Stone" userId="8a74cdae63c97318" providerId="LiveId" clId="{93A9D0D5-07A5-45BE-8B47-176B6EC6C84B}" dt="2019-10-08T16:01:20.126" v="646" actId="2696"/>
        <pc:sldMkLst>
          <pc:docMk/>
          <pc:sldMk cId="2664179544" sldId="1024"/>
        </pc:sldMkLst>
      </pc:sldChg>
      <pc:sldChg chg="del">
        <pc:chgData name="Matthew Stone" userId="8a74cdae63c97318" providerId="LiveId" clId="{93A9D0D5-07A5-45BE-8B47-176B6EC6C84B}" dt="2019-10-08T16:01:20.208" v="648" actId="2696"/>
        <pc:sldMkLst>
          <pc:docMk/>
          <pc:sldMk cId="847933274" sldId="1025"/>
        </pc:sldMkLst>
      </pc:sldChg>
      <pc:sldChg chg="del">
        <pc:chgData name="Matthew Stone" userId="8a74cdae63c97318" providerId="LiveId" clId="{93A9D0D5-07A5-45BE-8B47-176B6EC6C84B}" dt="2019-10-08T16:01:20.280" v="651" actId="2696"/>
        <pc:sldMkLst>
          <pc:docMk/>
          <pc:sldMk cId="1454386808" sldId="1026"/>
        </pc:sldMkLst>
      </pc:sldChg>
      <pc:sldChg chg="del">
        <pc:chgData name="Matthew Stone" userId="8a74cdae63c97318" providerId="LiveId" clId="{93A9D0D5-07A5-45BE-8B47-176B6EC6C84B}" dt="2019-10-08T16:01:20.332" v="653" actId="2696"/>
        <pc:sldMkLst>
          <pc:docMk/>
          <pc:sldMk cId="4217447836" sldId="1027"/>
        </pc:sldMkLst>
      </pc:sldChg>
      <pc:sldChg chg="del">
        <pc:chgData name="Matthew Stone" userId="8a74cdae63c97318" providerId="LiveId" clId="{93A9D0D5-07A5-45BE-8B47-176B6EC6C84B}" dt="2019-10-08T16:01:20.453" v="655" actId="2696"/>
        <pc:sldMkLst>
          <pc:docMk/>
          <pc:sldMk cId="4189153541" sldId="1028"/>
        </pc:sldMkLst>
      </pc:sldChg>
      <pc:sldChg chg="del">
        <pc:chgData name="Matthew Stone" userId="8a74cdae63c97318" providerId="LiveId" clId="{93A9D0D5-07A5-45BE-8B47-176B6EC6C84B}" dt="2019-10-08T16:01:20.545" v="657" actId="2696"/>
        <pc:sldMkLst>
          <pc:docMk/>
          <pc:sldMk cId="1164650309" sldId="1029"/>
        </pc:sldMkLst>
      </pc:sldChg>
      <pc:sldChg chg="del">
        <pc:chgData name="Matthew Stone" userId="8a74cdae63c97318" providerId="LiveId" clId="{93A9D0D5-07A5-45BE-8B47-176B6EC6C84B}" dt="2019-10-08T16:01:20.582" v="658" actId="2696"/>
        <pc:sldMkLst>
          <pc:docMk/>
          <pc:sldMk cId="2298276067" sldId="1030"/>
        </pc:sldMkLst>
      </pc:sldChg>
      <pc:sldChg chg="del">
        <pc:chgData name="Matthew Stone" userId="8a74cdae63c97318" providerId="LiveId" clId="{93A9D0D5-07A5-45BE-8B47-176B6EC6C84B}" dt="2019-10-08T16:01:20.616" v="659" actId="2696"/>
        <pc:sldMkLst>
          <pc:docMk/>
          <pc:sldMk cId="3826224497" sldId="1031"/>
        </pc:sldMkLst>
      </pc:sldChg>
      <pc:sldChg chg="del">
        <pc:chgData name="Matthew Stone" userId="8a74cdae63c97318" providerId="LiveId" clId="{93A9D0D5-07A5-45BE-8B47-176B6EC6C84B}" dt="2019-10-08T16:01:20.665" v="660" actId="2696"/>
        <pc:sldMkLst>
          <pc:docMk/>
          <pc:sldMk cId="931865969" sldId="1033"/>
        </pc:sldMkLst>
      </pc:sldChg>
      <pc:sldChg chg="del">
        <pc:chgData name="Matthew Stone" userId="8a74cdae63c97318" providerId="LiveId" clId="{93A9D0D5-07A5-45BE-8B47-176B6EC6C84B}" dt="2019-10-08T16:01:20.721" v="661" actId="2696"/>
        <pc:sldMkLst>
          <pc:docMk/>
          <pc:sldMk cId="118997320" sldId="1034"/>
        </pc:sldMkLst>
      </pc:sldChg>
      <pc:sldChg chg="del">
        <pc:chgData name="Matthew Stone" userId="8a74cdae63c97318" providerId="LiveId" clId="{93A9D0D5-07A5-45BE-8B47-176B6EC6C84B}" dt="2019-10-08T16:01:20.295" v="652" actId="2696"/>
        <pc:sldMkLst>
          <pc:docMk/>
          <pc:sldMk cId="1189074967" sldId="1036"/>
        </pc:sldMkLst>
      </pc:sldChg>
      <pc:sldChg chg="del">
        <pc:chgData name="Matthew Stone" userId="8a74cdae63c97318" providerId="LiveId" clId="{93A9D0D5-07A5-45BE-8B47-176B6EC6C84B}" dt="2019-10-08T16:01:20.769" v="662" actId="2696"/>
        <pc:sldMkLst>
          <pc:docMk/>
          <pc:sldMk cId="2698530169" sldId="1037"/>
        </pc:sldMkLst>
      </pc:sldChg>
      <pc:sldChg chg="del">
        <pc:chgData name="Matthew Stone" userId="8a74cdae63c97318" providerId="LiveId" clId="{93A9D0D5-07A5-45BE-8B47-176B6EC6C84B}" dt="2019-10-08T16:01:21.045" v="667" actId="2696"/>
        <pc:sldMkLst>
          <pc:docMk/>
          <pc:sldMk cId="662040332" sldId="1038"/>
        </pc:sldMkLst>
      </pc:sldChg>
      <pc:sldChg chg="del">
        <pc:chgData name="Matthew Stone" userId="8a74cdae63c97318" providerId="LiveId" clId="{93A9D0D5-07A5-45BE-8B47-176B6EC6C84B}" dt="2019-10-08T16:01:19.389" v="627" actId="2696"/>
        <pc:sldMkLst>
          <pc:docMk/>
          <pc:sldMk cId="1160273421" sldId="1039"/>
        </pc:sldMkLst>
      </pc:sldChg>
      <pc:sldChg chg="del">
        <pc:chgData name="Matthew Stone" userId="8a74cdae63c97318" providerId="LiveId" clId="{93A9D0D5-07A5-45BE-8B47-176B6EC6C84B}" dt="2019-10-08T16:01:19.413" v="628" actId="2696"/>
        <pc:sldMkLst>
          <pc:docMk/>
          <pc:sldMk cId="3717938089" sldId="1040"/>
        </pc:sldMkLst>
      </pc:sldChg>
      <pc:sldChg chg="del">
        <pc:chgData name="Matthew Stone" userId="8a74cdae63c97318" providerId="LiveId" clId="{93A9D0D5-07A5-45BE-8B47-176B6EC6C84B}" dt="2019-10-08T16:01:19.457" v="629" actId="2696"/>
        <pc:sldMkLst>
          <pc:docMk/>
          <pc:sldMk cId="1042670825" sldId="1041"/>
        </pc:sldMkLst>
      </pc:sldChg>
      <pc:sldChg chg="del">
        <pc:chgData name="Matthew Stone" userId="8a74cdae63c97318" providerId="LiveId" clId="{93A9D0D5-07A5-45BE-8B47-176B6EC6C84B}" dt="2019-10-08T16:01:19.492" v="630" actId="2696"/>
        <pc:sldMkLst>
          <pc:docMk/>
          <pc:sldMk cId="1023433544" sldId="1042"/>
        </pc:sldMkLst>
      </pc:sldChg>
      <pc:sldChg chg="del">
        <pc:chgData name="Matthew Stone" userId="8a74cdae63c97318" providerId="LiveId" clId="{93A9D0D5-07A5-45BE-8B47-176B6EC6C84B}" dt="2019-10-08T16:01:20.251" v="650" actId="2696"/>
        <pc:sldMkLst>
          <pc:docMk/>
          <pc:sldMk cId="2201824317" sldId="1043"/>
        </pc:sldMkLst>
      </pc:sldChg>
      <pc:sldChg chg="del">
        <pc:chgData name="Matthew Stone" userId="8a74cdae63c97318" providerId="LiveId" clId="{93A9D0D5-07A5-45BE-8B47-176B6EC6C84B}" dt="2019-10-08T16:01:20.227" v="649" actId="2696"/>
        <pc:sldMkLst>
          <pc:docMk/>
          <pc:sldMk cId="3658113146" sldId="1044"/>
        </pc:sldMkLst>
      </pc:sldChg>
      <pc:sldChg chg="del">
        <pc:chgData name="Matthew Stone" userId="8a74cdae63c97318" providerId="LiveId" clId="{93A9D0D5-07A5-45BE-8B47-176B6EC6C84B}" dt="2019-10-08T16:01:20.089" v="645" actId="2696"/>
        <pc:sldMkLst>
          <pc:docMk/>
          <pc:sldMk cId="2083079418" sldId="1045"/>
        </pc:sldMkLst>
      </pc:sldChg>
      <pc:sldChg chg="del">
        <pc:chgData name="Matthew Stone" userId="8a74cdae63c97318" providerId="LiveId" clId="{93A9D0D5-07A5-45BE-8B47-176B6EC6C84B}" dt="2019-10-08T16:01:20.162" v="647" actId="2696"/>
        <pc:sldMkLst>
          <pc:docMk/>
          <pc:sldMk cId="585313418" sldId="1046"/>
        </pc:sldMkLst>
      </pc:sldChg>
      <pc:sldChg chg="del">
        <pc:chgData name="Matthew Stone" userId="8a74cdae63c97318" providerId="LiveId" clId="{93A9D0D5-07A5-45BE-8B47-176B6EC6C84B}" dt="2019-10-08T16:01:20.414" v="654" actId="2696"/>
        <pc:sldMkLst>
          <pc:docMk/>
          <pc:sldMk cId="2411932582" sldId="1047"/>
        </pc:sldMkLst>
      </pc:sldChg>
      <pc:sldChg chg="del">
        <pc:chgData name="Matthew Stone" userId="8a74cdae63c97318" providerId="LiveId" clId="{93A9D0D5-07A5-45BE-8B47-176B6EC6C84B}" dt="2019-10-08T16:01:20.505" v="656" actId="2696"/>
        <pc:sldMkLst>
          <pc:docMk/>
          <pc:sldMk cId="3263937003" sldId="1048"/>
        </pc:sldMkLst>
      </pc:sldChg>
      <pc:sldChg chg="del">
        <pc:chgData name="Matthew Stone" userId="8a74cdae63c97318" providerId="LiveId" clId="{93A9D0D5-07A5-45BE-8B47-176B6EC6C84B}" dt="2019-10-08T16:01:20.847" v="663" actId="2696"/>
        <pc:sldMkLst>
          <pc:docMk/>
          <pc:sldMk cId="1125674032" sldId="1049"/>
        </pc:sldMkLst>
      </pc:sldChg>
      <pc:sldChg chg="del">
        <pc:chgData name="Matthew Stone" userId="8a74cdae63c97318" providerId="LiveId" clId="{93A9D0D5-07A5-45BE-8B47-176B6EC6C84B}" dt="2019-10-08T16:01:20.899" v="664" actId="2696"/>
        <pc:sldMkLst>
          <pc:docMk/>
          <pc:sldMk cId="2759930076" sldId="1050"/>
        </pc:sldMkLst>
      </pc:sldChg>
      <pc:sldChg chg="del">
        <pc:chgData name="Matthew Stone" userId="8a74cdae63c97318" providerId="LiveId" clId="{93A9D0D5-07A5-45BE-8B47-176B6EC6C84B}" dt="2019-10-08T16:01:21.369" v="674" actId="2696"/>
        <pc:sldMkLst>
          <pc:docMk/>
          <pc:sldMk cId="2169383055" sldId="1051"/>
        </pc:sldMkLst>
      </pc:sldChg>
      <pc:sldChg chg="del">
        <pc:chgData name="Matthew Stone" userId="8a74cdae63c97318" providerId="LiveId" clId="{93A9D0D5-07A5-45BE-8B47-176B6EC6C84B}" dt="2019-10-08T16:01:21.406" v="675" actId="2696"/>
        <pc:sldMkLst>
          <pc:docMk/>
          <pc:sldMk cId="1784368409" sldId="1052"/>
        </pc:sldMkLst>
      </pc:sldChg>
      <pc:sldChg chg="del">
        <pc:chgData name="Matthew Stone" userId="8a74cdae63c97318" providerId="LiveId" clId="{93A9D0D5-07A5-45BE-8B47-176B6EC6C84B}" dt="2019-10-08T16:01:21.482" v="676" actId="2696"/>
        <pc:sldMkLst>
          <pc:docMk/>
          <pc:sldMk cId="3368087476" sldId="1053"/>
        </pc:sldMkLst>
      </pc:sldChg>
      <pc:sldChg chg="del">
        <pc:chgData name="Matthew Stone" userId="8a74cdae63c97318" providerId="LiveId" clId="{93A9D0D5-07A5-45BE-8B47-176B6EC6C84B}" dt="2019-10-08T16:01:20.023" v="643" actId="2696"/>
        <pc:sldMkLst>
          <pc:docMk/>
          <pc:sldMk cId="114552206" sldId="1054"/>
        </pc:sldMkLst>
      </pc:sldChg>
      <pc:sldChg chg="del">
        <pc:chgData name="Matthew Stone" userId="8a74cdae63c97318" providerId="LiveId" clId="{93A9D0D5-07A5-45BE-8B47-176B6EC6C84B}" dt="2019-10-08T16:01:21.830" v="684" actId="2696"/>
        <pc:sldMkLst>
          <pc:docMk/>
          <pc:sldMk cId="1097497556" sldId="1055"/>
        </pc:sldMkLst>
      </pc:sldChg>
      <pc:sldChg chg="del">
        <pc:chgData name="Matthew Stone" userId="8a74cdae63c97318" providerId="LiveId" clId="{93A9D0D5-07A5-45BE-8B47-176B6EC6C84B}" dt="2019-10-08T16:01:22.621" v="700" actId="2696"/>
        <pc:sldMkLst>
          <pc:docMk/>
          <pc:sldMk cId="796199970" sldId="1056"/>
        </pc:sldMkLst>
      </pc:sldChg>
      <pc:sldChg chg="modSp ord">
        <pc:chgData name="Matthew Stone" userId="8a74cdae63c97318" providerId="LiveId" clId="{93A9D0D5-07A5-45BE-8B47-176B6EC6C84B}" dt="2019-10-08T16:02:12.608" v="721" actId="20577"/>
        <pc:sldMkLst>
          <pc:docMk/>
          <pc:sldMk cId="1253728214" sldId="1057"/>
        </pc:sldMkLst>
        <pc:spChg chg="mod">
          <ac:chgData name="Matthew Stone" userId="8a74cdae63c97318" providerId="LiveId" clId="{93A9D0D5-07A5-45BE-8B47-176B6EC6C84B}" dt="2019-10-08T16:02:12.608" v="721" actId="20577"/>
          <ac:spMkLst>
            <pc:docMk/>
            <pc:sldMk cId="1253728214" sldId="1057"/>
            <ac:spMk id="2" creationId="{B7CD2966-66F5-9245-9536-E0B485B7BFA3}"/>
          </ac:spMkLst>
        </pc:spChg>
      </pc:sldChg>
      <pc:sldChg chg="del">
        <pc:chgData name="Matthew Stone" userId="8a74cdae63c97318" providerId="LiveId" clId="{93A9D0D5-07A5-45BE-8B47-176B6EC6C84B}" dt="2019-10-08T16:01:19.052" v="618" actId="2696"/>
        <pc:sldMkLst>
          <pc:docMk/>
          <pc:sldMk cId="1582362751" sldId="1060"/>
        </pc:sldMkLst>
      </pc:sldChg>
      <pc:sldChg chg="del">
        <pc:chgData name="Matthew Stone" userId="8a74cdae63c97318" providerId="LiveId" clId="{93A9D0D5-07A5-45BE-8B47-176B6EC6C84B}" dt="2019-10-08T16:01:17.899" v="576" actId="2696"/>
        <pc:sldMkLst>
          <pc:docMk/>
          <pc:sldMk cId="2781357104" sldId="1062"/>
        </pc:sldMkLst>
      </pc:sldChg>
      <pc:sldChg chg="del">
        <pc:chgData name="Matthew Stone" userId="8a74cdae63c97318" providerId="LiveId" clId="{93A9D0D5-07A5-45BE-8B47-176B6EC6C84B}" dt="2019-10-08T16:01:17.945" v="577" actId="2696"/>
        <pc:sldMkLst>
          <pc:docMk/>
          <pc:sldMk cId="382746536" sldId="1063"/>
        </pc:sldMkLst>
      </pc:sldChg>
      <pc:sldChg chg="del">
        <pc:chgData name="Matthew Stone" userId="8a74cdae63c97318" providerId="LiveId" clId="{93A9D0D5-07A5-45BE-8B47-176B6EC6C84B}" dt="2019-10-08T16:01:17.971" v="578" actId="2696"/>
        <pc:sldMkLst>
          <pc:docMk/>
          <pc:sldMk cId="3341130863" sldId="1064"/>
        </pc:sldMkLst>
      </pc:sldChg>
      <pc:sldChg chg="del">
        <pc:chgData name="Matthew Stone" userId="8a74cdae63c97318" providerId="LiveId" clId="{93A9D0D5-07A5-45BE-8B47-176B6EC6C84B}" dt="2019-10-08T16:01:18.034" v="580" actId="2696"/>
        <pc:sldMkLst>
          <pc:docMk/>
          <pc:sldMk cId="2845185349" sldId="1065"/>
        </pc:sldMkLst>
      </pc:sldChg>
      <pc:sldChg chg="del">
        <pc:chgData name="Matthew Stone" userId="8a74cdae63c97318" providerId="LiveId" clId="{93A9D0D5-07A5-45BE-8B47-176B6EC6C84B}" dt="2019-10-08T16:01:18.058" v="581" actId="2696"/>
        <pc:sldMkLst>
          <pc:docMk/>
          <pc:sldMk cId="1550637790" sldId="1066"/>
        </pc:sldMkLst>
      </pc:sldChg>
      <pc:sldChg chg="del">
        <pc:chgData name="Matthew Stone" userId="8a74cdae63c97318" providerId="LiveId" clId="{93A9D0D5-07A5-45BE-8B47-176B6EC6C84B}" dt="2019-10-08T16:01:18.008" v="579" actId="2696"/>
        <pc:sldMkLst>
          <pc:docMk/>
          <pc:sldMk cId="64058107" sldId="1067"/>
        </pc:sldMkLst>
      </pc:sldChg>
      <pc:sldChg chg="del">
        <pc:chgData name="Matthew Stone" userId="8a74cdae63c97318" providerId="LiveId" clId="{93A9D0D5-07A5-45BE-8B47-176B6EC6C84B}" dt="2019-10-08T16:01:17.867" v="575" actId="2696"/>
        <pc:sldMkLst>
          <pc:docMk/>
          <pc:sldMk cId="2867202187" sldId="1068"/>
        </pc:sldMkLst>
      </pc:sldChg>
      <pc:sldChg chg="addSp delSp modSp del ord setBg">
        <pc:chgData name="Matthew Stone" userId="8a74cdae63c97318" providerId="LiveId" clId="{93A9D0D5-07A5-45BE-8B47-176B6EC6C84B}" dt="2019-10-08T19:18:30.497" v="4047" actId="2696"/>
        <pc:sldMkLst>
          <pc:docMk/>
          <pc:sldMk cId="575445110" sldId="1069"/>
        </pc:sldMkLst>
        <pc:spChg chg="mod">
          <ac:chgData name="Matthew Stone" userId="8a74cdae63c97318" providerId="LiveId" clId="{93A9D0D5-07A5-45BE-8B47-176B6EC6C84B}" dt="2019-10-08T16:02:38.041" v="753" actId="20577"/>
          <ac:spMkLst>
            <pc:docMk/>
            <pc:sldMk cId="575445110" sldId="1069"/>
            <ac:spMk id="2" creationId="{782E1D43-2420-5E46-AC8B-244CB31B40A3}"/>
          </ac:spMkLst>
        </pc:spChg>
        <pc:spChg chg="del">
          <ac:chgData name="Matthew Stone" userId="8a74cdae63c97318" providerId="LiveId" clId="{93A9D0D5-07A5-45BE-8B47-176B6EC6C84B}" dt="2019-10-08T16:02:43.540" v="754" actId="478"/>
          <ac:spMkLst>
            <pc:docMk/>
            <pc:sldMk cId="575445110" sldId="1069"/>
            <ac:spMk id="3" creationId="{903BF863-DA78-CE40-A873-7FAD89BD8486}"/>
          </ac:spMkLst>
        </pc:spChg>
        <pc:spChg chg="mod">
          <ac:chgData name="Matthew Stone" userId="8a74cdae63c97318" providerId="LiveId" clId="{93A9D0D5-07A5-45BE-8B47-176B6EC6C84B}" dt="2019-10-08T18:55:06.170" v="4046" actId="20577"/>
          <ac:spMkLst>
            <pc:docMk/>
            <pc:sldMk cId="575445110" sldId="1069"/>
            <ac:spMk id="4" creationId="{D65B360C-31AC-924A-BFE1-5BC9F09281ED}"/>
          </ac:spMkLst>
        </pc:spChg>
        <pc:spChg chg="mod">
          <ac:chgData name="Matthew Stone" userId="8a74cdae63c97318" providerId="LiveId" clId="{93A9D0D5-07A5-45BE-8B47-176B6EC6C84B}" dt="2019-10-08T16:00:15.783" v="560" actId="20577"/>
          <ac:spMkLst>
            <pc:docMk/>
            <pc:sldMk cId="575445110" sldId="1069"/>
            <ac:spMk id="5" creationId="{149739AB-25CB-EC43-AD3F-F753A46BE8CF}"/>
          </ac:spMkLst>
        </pc:spChg>
        <pc:spChg chg="add del">
          <ac:chgData name="Matthew Stone" userId="8a74cdae63c97318" providerId="LiveId" clId="{93A9D0D5-07A5-45BE-8B47-176B6EC6C84B}" dt="2019-10-08T15:58:35.778" v="537"/>
          <ac:spMkLst>
            <pc:docMk/>
            <pc:sldMk cId="575445110" sldId="1069"/>
            <ac:spMk id="8" creationId="{0EDCA853-FF86-424A-BB9E-C77FD7447E68}"/>
          </ac:spMkLst>
        </pc:spChg>
        <pc:spChg chg="add del">
          <ac:chgData name="Matthew Stone" userId="8a74cdae63c97318" providerId="LiveId" clId="{93A9D0D5-07A5-45BE-8B47-176B6EC6C84B}" dt="2019-10-08T15:58:48.841" v="539"/>
          <ac:spMkLst>
            <pc:docMk/>
            <pc:sldMk cId="575445110" sldId="1069"/>
            <ac:spMk id="9" creationId="{EB447D3F-B67F-4A18-8809-E31A914DB0C7}"/>
          </ac:spMkLst>
        </pc:spChg>
        <pc:spChg chg="add mod">
          <ac:chgData name="Matthew Stone" userId="8a74cdae63c97318" providerId="LiveId" clId="{93A9D0D5-07A5-45BE-8B47-176B6EC6C84B}" dt="2019-10-08T16:02:43.540" v="754" actId="478"/>
          <ac:spMkLst>
            <pc:docMk/>
            <pc:sldMk cId="575445110" sldId="1069"/>
            <ac:spMk id="11" creationId="{22436E06-B062-46E4-8521-4C63B9FEBE33}"/>
          </ac:spMkLst>
        </pc:spChg>
      </pc:sldChg>
      <pc:sldChg chg="del">
        <pc:chgData name="Matthew Stone" userId="8a74cdae63c97318" providerId="LiveId" clId="{93A9D0D5-07A5-45BE-8B47-176B6EC6C84B}" dt="2019-10-08T16:01:18.163" v="585" actId="2696"/>
        <pc:sldMkLst>
          <pc:docMk/>
          <pc:sldMk cId="82681323" sldId="1070"/>
        </pc:sldMkLst>
      </pc:sldChg>
      <pc:sldChg chg="del">
        <pc:chgData name="Matthew Stone" userId="8a74cdae63c97318" providerId="LiveId" clId="{93A9D0D5-07A5-45BE-8B47-176B6EC6C84B}" dt="2019-10-08T16:01:18.078" v="582" actId="2696"/>
        <pc:sldMkLst>
          <pc:docMk/>
          <pc:sldMk cId="403265689" sldId="1071"/>
        </pc:sldMkLst>
      </pc:sldChg>
      <pc:sldChg chg="del">
        <pc:chgData name="Matthew Stone" userId="8a74cdae63c97318" providerId="LiveId" clId="{93A9D0D5-07A5-45BE-8B47-176B6EC6C84B}" dt="2019-10-08T16:01:18.112" v="583" actId="2696"/>
        <pc:sldMkLst>
          <pc:docMk/>
          <pc:sldMk cId="1448283116" sldId="1072"/>
        </pc:sldMkLst>
      </pc:sldChg>
      <pc:sldChg chg="del">
        <pc:chgData name="Matthew Stone" userId="8a74cdae63c97318" providerId="LiveId" clId="{93A9D0D5-07A5-45BE-8B47-176B6EC6C84B}" dt="2019-10-08T16:01:18.130" v="584" actId="2696"/>
        <pc:sldMkLst>
          <pc:docMk/>
          <pc:sldMk cId="1572954654" sldId="1073"/>
        </pc:sldMkLst>
      </pc:sldChg>
      <pc:sldChg chg="del">
        <pc:chgData name="Matthew Stone" userId="8a74cdae63c97318" providerId="LiveId" clId="{93A9D0D5-07A5-45BE-8B47-176B6EC6C84B}" dt="2019-10-08T16:01:18.209" v="587" actId="2696"/>
        <pc:sldMkLst>
          <pc:docMk/>
          <pc:sldMk cId="167971415" sldId="1074"/>
        </pc:sldMkLst>
      </pc:sldChg>
      <pc:sldChg chg="del">
        <pc:chgData name="Matthew Stone" userId="8a74cdae63c97318" providerId="LiveId" clId="{93A9D0D5-07A5-45BE-8B47-176B6EC6C84B}" dt="2019-10-08T16:01:18.190" v="586" actId="2696"/>
        <pc:sldMkLst>
          <pc:docMk/>
          <pc:sldMk cId="2902902595" sldId="1075"/>
        </pc:sldMkLst>
      </pc:sldChg>
      <pc:sldChg chg="del">
        <pc:chgData name="Matthew Stone" userId="8a74cdae63c97318" providerId="LiveId" clId="{93A9D0D5-07A5-45BE-8B47-176B6EC6C84B}" dt="2019-10-08T16:01:18.245" v="588" actId="2696"/>
        <pc:sldMkLst>
          <pc:docMk/>
          <pc:sldMk cId="889415654" sldId="1076"/>
        </pc:sldMkLst>
      </pc:sldChg>
      <pc:sldChg chg="modSp">
        <pc:chgData name="Matthew Stone" userId="8a74cdae63c97318" providerId="LiveId" clId="{93A9D0D5-07A5-45BE-8B47-176B6EC6C84B}" dt="2019-10-08T15:27:50.614" v="25" actId="20577"/>
        <pc:sldMkLst>
          <pc:docMk/>
          <pc:sldMk cId="2603848915" sldId="1077"/>
        </pc:sldMkLst>
        <pc:spChg chg="mod">
          <ac:chgData name="Matthew Stone" userId="8a74cdae63c97318" providerId="LiveId" clId="{93A9D0D5-07A5-45BE-8B47-176B6EC6C84B}" dt="2019-10-08T15:27:45.983" v="12" actId="20577"/>
          <ac:spMkLst>
            <pc:docMk/>
            <pc:sldMk cId="2603848915" sldId="1077"/>
            <ac:spMk id="2" creationId="{00000000-0000-0000-0000-000000000000}"/>
          </ac:spMkLst>
        </pc:spChg>
        <pc:spChg chg="mod">
          <ac:chgData name="Matthew Stone" userId="8a74cdae63c97318" providerId="LiveId" clId="{93A9D0D5-07A5-45BE-8B47-176B6EC6C84B}" dt="2019-10-08T15:27:50.614" v="25" actId="20577"/>
          <ac:spMkLst>
            <pc:docMk/>
            <pc:sldMk cId="2603848915" sldId="1077"/>
            <ac:spMk id="3" creationId="{C2084764-E72B-C840-8710-6A5AFBE2B6CE}"/>
          </ac:spMkLst>
        </pc:spChg>
      </pc:sldChg>
      <pc:sldChg chg="del">
        <pc:chgData name="Matthew Stone" userId="8a74cdae63c97318" providerId="LiveId" clId="{93A9D0D5-07A5-45BE-8B47-176B6EC6C84B}" dt="2019-10-08T16:01:18.268" v="589" actId="2696"/>
        <pc:sldMkLst>
          <pc:docMk/>
          <pc:sldMk cId="59931726" sldId="1078"/>
        </pc:sldMkLst>
      </pc:sldChg>
      <pc:sldChg chg="del">
        <pc:chgData name="Matthew Stone" userId="8a74cdae63c97318" providerId="LiveId" clId="{93A9D0D5-07A5-45BE-8B47-176B6EC6C84B}" dt="2019-10-08T16:01:18.288" v="590" actId="2696"/>
        <pc:sldMkLst>
          <pc:docMk/>
          <pc:sldMk cId="327027203" sldId="1079"/>
        </pc:sldMkLst>
      </pc:sldChg>
      <pc:sldChg chg="del">
        <pc:chgData name="Matthew Stone" userId="8a74cdae63c97318" providerId="LiveId" clId="{93A9D0D5-07A5-45BE-8B47-176B6EC6C84B}" dt="2019-10-08T16:01:18.303" v="591" actId="2696"/>
        <pc:sldMkLst>
          <pc:docMk/>
          <pc:sldMk cId="3228995354" sldId="1080"/>
        </pc:sldMkLst>
      </pc:sldChg>
      <pc:sldChg chg="del">
        <pc:chgData name="Matthew Stone" userId="8a74cdae63c97318" providerId="LiveId" clId="{93A9D0D5-07A5-45BE-8B47-176B6EC6C84B}" dt="2019-10-08T16:01:18.328" v="592" actId="2696"/>
        <pc:sldMkLst>
          <pc:docMk/>
          <pc:sldMk cId="573812523" sldId="1084"/>
        </pc:sldMkLst>
      </pc:sldChg>
      <pc:sldChg chg="del">
        <pc:chgData name="Matthew Stone" userId="8a74cdae63c97318" providerId="LiveId" clId="{93A9D0D5-07A5-45BE-8B47-176B6EC6C84B}" dt="2019-10-08T16:01:18.795" v="609" actId="2696"/>
        <pc:sldMkLst>
          <pc:docMk/>
          <pc:sldMk cId="2929945003" sldId="1085"/>
        </pc:sldMkLst>
      </pc:sldChg>
      <pc:sldChg chg="del">
        <pc:chgData name="Matthew Stone" userId="8a74cdae63c97318" providerId="LiveId" clId="{93A9D0D5-07A5-45BE-8B47-176B6EC6C84B}" dt="2019-10-08T16:01:18.837" v="610" actId="2696"/>
        <pc:sldMkLst>
          <pc:docMk/>
          <pc:sldMk cId="798908640" sldId="1086"/>
        </pc:sldMkLst>
      </pc:sldChg>
      <pc:sldChg chg="del">
        <pc:chgData name="Matthew Stone" userId="8a74cdae63c97318" providerId="LiveId" clId="{93A9D0D5-07A5-45BE-8B47-176B6EC6C84B}" dt="2019-10-08T16:01:18.748" v="608" actId="2696"/>
        <pc:sldMkLst>
          <pc:docMk/>
          <pc:sldMk cId="4190051911" sldId="1087"/>
        </pc:sldMkLst>
      </pc:sldChg>
      <pc:sldChg chg="del">
        <pc:chgData name="Matthew Stone" userId="8a74cdae63c97318" providerId="LiveId" clId="{93A9D0D5-07A5-45BE-8B47-176B6EC6C84B}" dt="2019-10-08T16:01:18.344" v="593" actId="2696"/>
        <pc:sldMkLst>
          <pc:docMk/>
          <pc:sldMk cId="1221220650" sldId="1088"/>
        </pc:sldMkLst>
      </pc:sldChg>
      <pc:sldChg chg="del">
        <pc:chgData name="Matthew Stone" userId="8a74cdae63c97318" providerId="LiveId" clId="{93A9D0D5-07A5-45BE-8B47-176B6EC6C84B}" dt="2019-10-08T16:01:18.369" v="594" actId="2696"/>
        <pc:sldMkLst>
          <pc:docMk/>
          <pc:sldMk cId="3522487968" sldId="1089"/>
        </pc:sldMkLst>
      </pc:sldChg>
      <pc:sldChg chg="del">
        <pc:chgData name="Matthew Stone" userId="8a74cdae63c97318" providerId="LiveId" clId="{93A9D0D5-07A5-45BE-8B47-176B6EC6C84B}" dt="2019-10-08T16:01:18.395" v="595" actId="2696"/>
        <pc:sldMkLst>
          <pc:docMk/>
          <pc:sldMk cId="2063640467" sldId="1090"/>
        </pc:sldMkLst>
      </pc:sldChg>
      <pc:sldChg chg="del">
        <pc:chgData name="Matthew Stone" userId="8a74cdae63c97318" providerId="LiveId" clId="{93A9D0D5-07A5-45BE-8B47-176B6EC6C84B}" dt="2019-10-08T16:01:18.410" v="596" actId="2696"/>
        <pc:sldMkLst>
          <pc:docMk/>
          <pc:sldMk cId="738828535" sldId="1091"/>
        </pc:sldMkLst>
      </pc:sldChg>
      <pc:sldChg chg="del">
        <pc:chgData name="Matthew Stone" userId="8a74cdae63c97318" providerId="LiveId" clId="{93A9D0D5-07A5-45BE-8B47-176B6EC6C84B}" dt="2019-10-08T16:01:18.434" v="597" actId="2696"/>
        <pc:sldMkLst>
          <pc:docMk/>
          <pc:sldMk cId="55417787" sldId="1092"/>
        </pc:sldMkLst>
      </pc:sldChg>
      <pc:sldChg chg="del">
        <pc:chgData name="Matthew Stone" userId="8a74cdae63c97318" providerId="LiveId" clId="{93A9D0D5-07A5-45BE-8B47-176B6EC6C84B}" dt="2019-10-08T16:01:18.462" v="598" actId="2696"/>
        <pc:sldMkLst>
          <pc:docMk/>
          <pc:sldMk cId="360170939" sldId="1093"/>
        </pc:sldMkLst>
      </pc:sldChg>
      <pc:sldChg chg="del">
        <pc:chgData name="Matthew Stone" userId="8a74cdae63c97318" providerId="LiveId" clId="{93A9D0D5-07A5-45BE-8B47-176B6EC6C84B}" dt="2019-10-08T16:01:18.478" v="599" actId="2696"/>
        <pc:sldMkLst>
          <pc:docMk/>
          <pc:sldMk cId="318826290" sldId="1094"/>
        </pc:sldMkLst>
      </pc:sldChg>
      <pc:sldChg chg="del">
        <pc:chgData name="Matthew Stone" userId="8a74cdae63c97318" providerId="LiveId" clId="{93A9D0D5-07A5-45BE-8B47-176B6EC6C84B}" dt="2019-10-08T16:01:18.511" v="600" actId="2696"/>
        <pc:sldMkLst>
          <pc:docMk/>
          <pc:sldMk cId="3836369762" sldId="1095"/>
        </pc:sldMkLst>
      </pc:sldChg>
      <pc:sldChg chg="del">
        <pc:chgData name="Matthew Stone" userId="8a74cdae63c97318" providerId="LiveId" clId="{93A9D0D5-07A5-45BE-8B47-176B6EC6C84B}" dt="2019-10-08T16:01:18.545" v="601" actId="2696"/>
        <pc:sldMkLst>
          <pc:docMk/>
          <pc:sldMk cId="784406793" sldId="1096"/>
        </pc:sldMkLst>
      </pc:sldChg>
      <pc:sldChg chg="del">
        <pc:chgData name="Matthew Stone" userId="8a74cdae63c97318" providerId="LiveId" clId="{93A9D0D5-07A5-45BE-8B47-176B6EC6C84B}" dt="2019-10-08T16:01:18.579" v="602" actId="2696"/>
        <pc:sldMkLst>
          <pc:docMk/>
          <pc:sldMk cId="2416845378" sldId="1097"/>
        </pc:sldMkLst>
      </pc:sldChg>
      <pc:sldChg chg="del">
        <pc:chgData name="Matthew Stone" userId="8a74cdae63c97318" providerId="LiveId" clId="{93A9D0D5-07A5-45BE-8B47-176B6EC6C84B}" dt="2019-10-08T16:01:18.594" v="603" actId="2696"/>
        <pc:sldMkLst>
          <pc:docMk/>
          <pc:sldMk cId="2255924794" sldId="1098"/>
        </pc:sldMkLst>
      </pc:sldChg>
      <pc:sldChg chg="del">
        <pc:chgData name="Matthew Stone" userId="8a74cdae63c97318" providerId="LiveId" clId="{93A9D0D5-07A5-45BE-8B47-176B6EC6C84B}" dt="2019-10-08T16:01:18.617" v="604" actId="2696"/>
        <pc:sldMkLst>
          <pc:docMk/>
          <pc:sldMk cId="4094143567" sldId="1099"/>
        </pc:sldMkLst>
      </pc:sldChg>
      <pc:sldChg chg="del">
        <pc:chgData name="Matthew Stone" userId="8a74cdae63c97318" providerId="LiveId" clId="{93A9D0D5-07A5-45BE-8B47-176B6EC6C84B}" dt="2019-10-08T16:01:18.634" v="605" actId="2696"/>
        <pc:sldMkLst>
          <pc:docMk/>
          <pc:sldMk cId="3364578908" sldId="1100"/>
        </pc:sldMkLst>
      </pc:sldChg>
      <pc:sldChg chg="del">
        <pc:chgData name="Matthew Stone" userId="8a74cdae63c97318" providerId="LiveId" clId="{93A9D0D5-07A5-45BE-8B47-176B6EC6C84B}" dt="2019-10-08T16:01:18.660" v="606" actId="2696"/>
        <pc:sldMkLst>
          <pc:docMk/>
          <pc:sldMk cId="1947969572" sldId="1101"/>
        </pc:sldMkLst>
      </pc:sldChg>
      <pc:sldChg chg="del">
        <pc:chgData name="Matthew Stone" userId="8a74cdae63c97318" providerId="LiveId" clId="{93A9D0D5-07A5-45BE-8B47-176B6EC6C84B}" dt="2019-10-08T16:01:18.700" v="607" actId="2696"/>
        <pc:sldMkLst>
          <pc:docMk/>
          <pc:sldMk cId="3707160208" sldId="1102"/>
        </pc:sldMkLst>
      </pc:sldChg>
      <pc:sldChg chg="del">
        <pc:chgData name="Matthew Stone" userId="8a74cdae63c97318" providerId="LiveId" clId="{93A9D0D5-07A5-45BE-8B47-176B6EC6C84B}" dt="2019-10-08T16:01:18.865" v="611" actId="2696"/>
        <pc:sldMkLst>
          <pc:docMk/>
          <pc:sldMk cId="3725632374" sldId="1103"/>
        </pc:sldMkLst>
      </pc:sldChg>
      <pc:sldChg chg="del">
        <pc:chgData name="Matthew Stone" userId="8a74cdae63c97318" providerId="LiveId" clId="{93A9D0D5-07A5-45BE-8B47-176B6EC6C84B}" dt="2019-10-08T16:01:18.892" v="612" actId="2696"/>
        <pc:sldMkLst>
          <pc:docMk/>
          <pc:sldMk cId="2109582120" sldId="1104"/>
        </pc:sldMkLst>
      </pc:sldChg>
      <pc:sldChg chg="del">
        <pc:chgData name="Matthew Stone" userId="8a74cdae63c97318" providerId="LiveId" clId="{93A9D0D5-07A5-45BE-8B47-176B6EC6C84B}" dt="2019-10-08T16:01:18.933" v="613" actId="2696"/>
        <pc:sldMkLst>
          <pc:docMk/>
          <pc:sldMk cId="547340529" sldId="1105"/>
        </pc:sldMkLst>
      </pc:sldChg>
      <pc:sldChg chg="del">
        <pc:chgData name="Matthew Stone" userId="8a74cdae63c97318" providerId="LiveId" clId="{93A9D0D5-07A5-45BE-8B47-176B6EC6C84B}" dt="2019-10-08T16:01:18.950" v="614" actId="2696"/>
        <pc:sldMkLst>
          <pc:docMk/>
          <pc:sldMk cId="3158383338" sldId="1106"/>
        </pc:sldMkLst>
      </pc:sldChg>
      <pc:sldChg chg="del">
        <pc:chgData name="Matthew Stone" userId="8a74cdae63c97318" providerId="LiveId" clId="{93A9D0D5-07A5-45BE-8B47-176B6EC6C84B}" dt="2019-10-08T16:01:18.987" v="615" actId="2696"/>
        <pc:sldMkLst>
          <pc:docMk/>
          <pc:sldMk cId="2004754324" sldId="1108"/>
        </pc:sldMkLst>
      </pc:sldChg>
      <pc:sldChg chg="del">
        <pc:chgData name="Matthew Stone" userId="8a74cdae63c97318" providerId="LiveId" clId="{93A9D0D5-07A5-45BE-8B47-176B6EC6C84B}" dt="2019-10-08T16:01:19.012" v="616" actId="2696"/>
        <pc:sldMkLst>
          <pc:docMk/>
          <pc:sldMk cId="1525982488" sldId="1109"/>
        </pc:sldMkLst>
      </pc:sldChg>
      <pc:sldChg chg="del">
        <pc:chgData name="Matthew Stone" userId="8a74cdae63c97318" providerId="LiveId" clId="{93A9D0D5-07A5-45BE-8B47-176B6EC6C84B}" dt="2019-10-08T16:01:19.027" v="617" actId="2696"/>
        <pc:sldMkLst>
          <pc:docMk/>
          <pc:sldMk cId="753656919" sldId="1111"/>
        </pc:sldMkLst>
      </pc:sldChg>
      <pc:sldChg chg="add del">
        <pc:chgData name="Matthew Stone" userId="8a74cdae63c97318" providerId="LiveId" clId="{93A9D0D5-07A5-45BE-8B47-176B6EC6C84B}" dt="2019-10-08T15:28:43.370" v="27"/>
        <pc:sldMkLst>
          <pc:docMk/>
          <pc:sldMk cId="1925604887" sldId="1112"/>
        </pc:sldMkLst>
      </pc:sldChg>
      <pc:sldChg chg="add del">
        <pc:chgData name="Matthew Stone" userId="8a74cdae63c97318" providerId="LiveId" clId="{93A9D0D5-07A5-45BE-8B47-176B6EC6C84B}" dt="2019-10-08T15:32:57.970" v="385" actId="2696"/>
        <pc:sldMkLst>
          <pc:docMk/>
          <pc:sldMk cId="2042797092" sldId="1112"/>
        </pc:sldMkLst>
      </pc:sldChg>
      <pc:sldChg chg="addSp delSp modSp add del">
        <pc:chgData name="Matthew Stone" userId="8a74cdae63c97318" providerId="LiveId" clId="{93A9D0D5-07A5-45BE-8B47-176B6EC6C84B}" dt="2019-10-08T16:03:22.183" v="781" actId="2696"/>
        <pc:sldMkLst>
          <pc:docMk/>
          <pc:sldMk cId="156064096" sldId="1113"/>
        </pc:sldMkLst>
        <pc:spChg chg="mod">
          <ac:chgData name="Matthew Stone" userId="8a74cdae63c97318" providerId="LiveId" clId="{93A9D0D5-07A5-45BE-8B47-176B6EC6C84B}" dt="2019-10-08T15:29:00.208" v="64" actId="20577"/>
          <ac:spMkLst>
            <pc:docMk/>
            <pc:sldMk cId="156064096" sldId="1113"/>
            <ac:spMk id="2" creationId="{2193F78C-35B9-4B36-95EF-12CFA468969D}"/>
          </ac:spMkLst>
        </pc:spChg>
        <pc:spChg chg="del">
          <ac:chgData name="Matthew Stone" userId="8a74cdae63c97318" providerId="LiveId" clId="{93A9D0D5-07A5-45BE-8B47-176B6EC6C84B}" dt="2019-10-08T16:00:05.702" v="547" actId="478"/>
          <ac:spMkLst>
            <pc:docMk/>
            <pc:sldMk cId="156064096" sldId="1113"/>
            <ac:spMk id="3" creationId="{DF00F85F-7D17-4C56-BFBF-6FA94554C159}"/>
          </ac:spMkLst>
        </pc:spChg>
        <pc:spChg chg="mod">
          <ac:chgData name="Matthew Stone" userId="8a74cdae63c97318" providerId="LiveId" clId="{93A9D0D5-07A5-45BE-8B47-176B6EC6C84B}" dt="2019-10-08T16:00:22.424" v="574" actId="20577"/>
          <ac:spMkLst>
            <pc:docMk/>
            <pc:sldMk cId="156064096" sldId="1113"/>
            <ac:spMk id="4" creationId="{06B1C448-4699-4A0B-BDBA-4779E69B06B7}"/>
          </ac:spMkLst>
        </pc:spChg>
        <pc:spChg chg="add del">
          <ac:chgData name="Matthew Stone" userId="8a74cdae63c97318" providerId="LiveId" clId="{93A9D0D5-07A5-45BE-8B47-176B6EC6C84B}" dt="2019-10-08T15:29:06.082" v="66"/>
          <ac:spMkLst>
            <pc:docMk/>
            <pc:sldMk cId="156064096" sldId="1113"/>
            <ac:spMk id="6" creationId="{92A2532D-8E87-40AC-B9AA-857C914C5354}"/>
          </ac:spMkLst>
        </pc:spChg>
        <pc:spChg chg="add mod">
          <ac:chgData name="Matthew Stone" userId="8a74cdae63c97318" providerId="LiveId" clId="{93A9D0D5-07A5-45BE-8B47-176B6EC6C84B}" dt="2019-10-08T15:51:43.548" v="471" actId="20577"/>
          <ac:spMkLst>
            <pc:docMk/>
            <pc:sldMk cId="156064096" sldId="1113"/>
            <ac:spMk id="7" creationId="{8BA8E2A2-9622-4FAF-A88B-3726900C7563}"/>
          </ac:spMkLst>
        </pc:spChg>
      </pc:sldChg>
      <pc:sldChg chg="delSp modSp add del ord">
        <pc:chgData name="Matthew Stone" userId="8a74cdae63c97318" providerId="LiveId" clId="{93A9D0D5-07A5-45BE-8B47-176B6EC6C84B}" dt="2019-10-08T16:03:25.838" v="782" actId="2696"/>
        <pc:sldMkLst>
          <pc:docMk/>
          <pc:sldMk cId="2984754364" sldId="1114"/>
        </pc:sldMkLst>
        <pc:spChg chg="mod">
          <ac:chgData name="Matthew Stone" userId="8a74cdae63c97318" providerId="LiveId" clId="{93A9D0D5-07A5-45BE-8B47-176B6EC6C84B}" dt="2019-10-08T15:33:05.735" v="403" actId="20577"/>
          <ac:spMkLst>
            <pc:docMk/>
            <pc:sldMk cId="2984754364" sldId="1114"/>
            <ac:spMk id="2" creationId="{2193F78C-35B9-4B36-95EF-12CFA468969D}"/>
          </ac:spMkLst>
        </pc:spChg>
        <pc:spChg chg="del mod">
          <ac:chgData name="Matthew Stone" userId="8a74cdae63c97318" providerId="LiveId" clId="{93A9D0D5-07A5-45BE-8B47-176B6EC6C84B}" dt="2019-10-08T16:02:27.007" v="725"/>
          <ac:spMkLst>
            <pc:docMk/>
            <pc:sldMk cId="2984754364" sldId="1114"/>
            <ac:spMk id="7" creationId="{8BA8E2A2-9622-4FAF-A88B-3726900C7563}"/>
          </ac:spMkLst>
        </pc:spChg>
      </pc:sldChg>
      <pc:sldChg chg="addSp modSp add del">
        <pc:chgData name="Matthew Stone" userId="8a74cdae63c97318" providerId="LiveId" clId="{93A9D0D5-07A5-45BE-8B47-176B6EC6C84B}" dt="2019-10-08T15:59:52.632" v="546" actId="2696"/>
        <pc:sldMkLst>
          <pc:docMk/>
          <pc:sldMk cId="1372831276" sldId="1115"/>
        </pc:sldMkLst>
        <pc:spChg chg="add mod">
          <ac:chgData name="Matthew Stone" userId="8a74cdae63c97318" providerId="LiveId" clId="{93A9D0D5-07A5-45BE-8B47-176B6EC6C84B}" dt="2019-10-08T15:57:53.063" v="530" actId="1076"/>
          <ac:spMkLst>
            <pc:docMk/>
            <pc:sldMk cId="1372831276" sldId="1115"/>
            <ac:spMk id="7" creationId="{15FFD0C7-1E9F-4F34-B24B-4B0E0245CE97}"/>
          </ac:spMkLst>
        </pc:spChg>
        <pc:picChg chg="add mod">
          <ac:chgData name="Matthew Stone" userId="8a74cdae63c97318" providerId="LiveId" clId="{93A9D0D5-07A5-45BE-8B47-176B6EC6C84B}" dt="2019-10-08T15:57:53.063" v="530" actId="1076"/>
          <ac:picMkLst>
            <pc:docMk/>
            <pc:sldMk cId="1372831276" sldId="1115"/>
            <ac:picMk id="1026" creationId="{52839BC3-E17C-4D10-970E-C9C3B3159C34}"/>
          </ac:picMkLst>
        </pc:picChg>
        <pc:picChg chg="add mod">
          <ac:chgData name="Matthew Stone" userId="8a74cdae63c97318" providerId="LiveId" clId="{93A9D0D5-07A5-45BE-8B47-176B6EC6C84B}" dt="2019-10-08T15:57:53.063" v="530" actId="1076"/>
          <ac:picMkLst>
            <pc:docMk/>
            <pc:sldMk cId="1372831276" sldId="1115"/>
            <ac:picMk id="1027" creationId="{A48A325E-063C-4D03-BACD-6362D0E97295}"/>
          </ac:picMkLst>
        </pc:picChg>
      </pc:sldChg>
      <pc:sldChg chg="addSp delSp modSp add">
        <pc:chgData name="Matthew Stone" userId="8a74cdae63c97318" providerId="LiveId" clId="{93A9D0D5-07A5-45BE-8B47-176B6EC6C84B}" dt="2019-10-08T15:59:47.192" v="545" actId="1076"/>
        <pc:sldMkLst>
          <pc:docMk/>
          <pc:sldMk cId="3191408141" sldId="1116"/>
        </pc:sldMkLst>
        <pc:spChg chg="del">
          <ac:chgData name="Matthew Stone" userId="8a74cdae63c97318" providerId="LiveId" clId="{93A9D0D5-07A5-45BE-8B47-176B6EC6C84B}" dt="2019-10-08T15:59:35.466" v="541" actId="478"/>
          <ac:spMkLst>
            <pc:docMk/>
            <pc:sldMk cId="3191408141" sldId="1116"/>
            <ac:spMk id="2" creationId="{6AB1401F-2089-46C0-8427-DD4EA5D749BE}"/>
          </ac:spMkLst>
        </pc:spChg>
        <pc:spChg chg="del">
          <ac:chgData name="Matthew Stone" userId="8a74cdae63c97318" providerId="LiveId" clId="{93A9D0D5-07A5-45BE-8B47-176B6EC6C84B}" dt="2019-10-08T15:59:35.466" v="541" actId="478"/>
          <ac:spMkLst>
            <pc:docMk/>
            <pc:sldMk cId="3191408141" sldId="1116"/>
            <ac:spMk id="3" creationId="{91E6D247-01B3-43AD-848A-486F7C3BBA50}"/>
          </ac:spMkLst>
        </pc:spChg>
        <pc:spChg chg="add del mod">
          <ac:chgData name="Matthew Stone" userId="8a74cdae63c97318" providerId="LiveId" clId="{93A9D0D5-07A5-45BE-8B47-176B6EC6C84B}" dt="2019-10-08T15:59:35.466" v="541" actId="478"/>
          <ac:spMkLst>
            <pc:docMk/>
            <pc:sldMk cId="3191408141" sldId="1116"/>
            <ac:spMk id="4" creationId="{0D22211E-2C45-4A0E-B638-C8739B449465}"/>
          </ac:spMkLst>
        </pc:spChg>
        <pc:picChg chg="add mod">
          <ac:chgData name="Matthew Stone" userId="8a74cdae63c97318" providerId="LiveId" clId="{93A9D0D5-07A5-45BE-8B47-176B6EC6C84B}" dt="2019-10-08T15:59:47.192" v="545" actId="1076"/>
          <ac:picMkLst>
            <pc:docMk/>
            <pc:sldMk cId="3191408141" sldId="1116"/>
            <ac:picMk id="5" creationId="{AB391665-B993-48F1-B76B-AB1E8057FFA5}"/>
          </ac:picMkLst>
        </pc:picChg>
        <pc:picChg chg="add del mod">
          <ac:chgData name="Matthew Stone" userId="8a74cdae63c97318" providerId="LiveId" clId="{93A9D0D5-07A5-45BE-8B47-176B6EC6C84B}" dt="2019-10-08T15:59:35.466" v="541" actId="478"/>
          <ac:picMkLst>
            <pc:docMk/>
            <pc:sldMk cId="3191408141" sldId="1116"/>
            <ac:picMk id="2050" creationId="{B2E81BF2-4D46-433E-95E7-B652F72E28E9}"/>
          </ac:picMkLst>
        </pc:picChg>
        <pc:picChg chg="add del mod">
          <ac:chgData name="Matthew Stone" userId="8a74cdae63c97318" providerId="LiveId" clId="{93A9D0D5-07A5-45BE-8B47-176B6EC6C84B}" dt="2019-10-08T15:59:35.466" v="541" actId="478"/>
          <ac:picMkLst>
            <pc:docMk/>
            <pc:sldMk cId="3191408141" sldId="1116"/>
            <ac:picMk id="2051" creationId="{7A7CCBE8-F02F-4318-9D47-778068FAE6E4}"/>
          </ac:picMkLst>
        </pc:picChg>
      </pc:sldChg>
      <pc:sldChg chg="modSp add setBg">
        <pc:chgData name="Matthew Stone" userId="8a74cdae63c97318" providerId="LiveId" clId="{93A9D0D5-07A5-45BE-8B47-176B6EC6C84B}" dt="2019-10-08T16:13:31.903" v="1051"/>
        <pc:sldMkLst>
          <pc:docMk/>
          <pc:sldMk cId="971891681" sldId="1117"/>
        </pc:sldMkLst>
        <pc:spChg chg="mod">
          <ac:chgData name="Matthew Stone" userId="8a74cdae63c97318" providerId="LiveId" clId="{93A9D0D5-07A5-45BE-8B47-176B6EC6C84B}" dt="2019-10-08T16:03:14.800" v="780" actId="20577"/>
          <ac:spMkLst>
            <pc:docMk/>
            <pc:sldMk cId="971891681" sldId="1117"/>
            <ac:spMk id="3" creationId="{903BF863-DA78-CE40-A873-7FAD89BD8486}"/>
          </ac:spMkLst>
        </pc:spChg>
      </pc:sldChg>
      <pc:sldChg chg="add del setBg">
        <pc:chgData name="Matthew Stone" userId="8a74cdae63c97318" providerId="LiveId" clId="{93A9D0D5-07A5-45BE-8B47-176B6EC6C84B}" dt="2019-10-08T16:01:34.461" v="705"/>
        <pc:sldMkLst>
          <pc:docMk/>
          <pc:sldMk cId="2395395287" sldId="1117"/>
        </pc:sldMkLst>
      </pc:sldChg>
      <pc:sldChg chg="addSp delSp modSp add ord setBg">
        <pc:chgData name="Matthew Stone" userId="8a74cdae63c97318" providerId="LiveId" clId="{93A9D0D5-07A5-45BE-8B47-176B6EC6C84B}" dt="2019-10-08T16:12:36.559" v="1041"/>
        <pc:sldMkLst>
          <pc:docMk/>
          <pc:sldMk cId="129418767" sldId="1118"/>
        </pc:sldMkLst>
        <pc:spChg chg="mod">
          <ac:chgData name="Matthew Stone" userId="8a74cdae63c97318" providerId="LiveId" clId="{93A9D0D5-07A5-45BE-8B47-176B6EC6C84B}" dt="2019-10-08T16:03:07.390" v="779" actId="20577"/>
          <ac:spMkLst>
            <pc:docMk/>
            <pc:sldMk cId="129418767" sldId="1118"/>
            <ac:spMk id="2" creationId="{782E1D43-2420-5E46-AC8B-244CB31B40A3}"/>
          </ac:spMkLst>
        </pc:spChg>
        <pc:spChg chg="del">
          <ac:chgData name="Matthew Stone" userId="8a74cdae63c97318" providerId="LiveId" clId="{93A9D0D5-07A5-45BE-8B47-176B6EC6C84B}" dt="2019-10-08T16:03:01.704" v="758" actId="478"/>
          <ac:spMkLst>
            <pc:docMk/>
            <pc:sldMk cId="129418767" sldId="1118"/>
            <ac:spMk id="3" creationId="{903BF863-DA78-CE40-A873-7FAD89BD8486}"/>
          </ac:spMkLst>
        </pc:spChg>
        <pc:spChg chg="mod">
          <ac:chgData name="Matthew Stone" userId="8a74cdae63c97318" providerId="LiveId" clId="{93A9D0D5-07A5-45BE-8B47-176B6EC6C84B}" dt="2019-10-08T16:02:58.975" v="757"/>
          <ac:spMkLst>
            <pc:docMk/>
            <pc:sldMk cId="129418767" sldId="1118"/>
            <ac:spMk id="4" creationId="{D65B360C-31AC-924A-BFE1-5BC9F09281ED}"/>
          </ac:spMkLst>
        </pc:spChg>
        <pc:spChg chg="add mod">
          <ac:chgData name="Matthew Stone" userId="8a74cdae63c97318" providerId="LiveId" clId="{93A9D0D5-07A5-45BE-8B47-176B6EC6C84B}" dt="2019-10-08T16:03:01.704" v="758" actId="478"/>
          <ac:spMkLst>
            <pc:docMk/>
            <pc:sldMk cId="129418767" sldId="1118"/>
            <ac:spMk id="9" creationId="{C4C9DF1D-21B7-4D0C-96D2-75A8CBA3089B}"/>
          </ac:spMkLst>
        </pc:spChg>
      </pc:sldChg>
      <pc:sldChg chg="add del setBg">
        <pc:chgData name="Matthew Stone" userId="8a74cdae63c97318" providerId="LiveId" clId="{93A9D0D5-07A5-45BE-8B47-176B6EC6C84B}" dt="2019-10-08T16:01:34.045" v="704"/>
        <pc:sldMkLst>
          <pc:docMk/>
          <pc:sldMk cId="3738152550" sldId="1118"/>
        </pc:sldMkLst>
      </pc:sldChg>
      <pc:sldChg chg="modSp add ord setBg">
        <pc:chgData name="Matthew Stone" userId="8a74cdae63c97318" providerId="LiveId" clId="{93A9D0D5-07A5-45BE-8B47-176B6EC6C84B}" dt="2019-10-08T16:14:17.636" v="1056"/>
        <pc:sldMkLst>
          <pc:docMk/>
          <pc:sldMk cId="3753379664" sldId="1119"/>
        </pc:sldMkLst>
        <pc:spChg chg="mod">
          <ac:chgData name="Matthew Stone" userId="8a74cdae63c97318" providerId="LiveId" clId="{93A9D0D5-07A5-45BE-8B47-176B6EC6C84B}" dt="2019-10-08T16:04:00.912" v="799" actId="20577"/>
          <ac:spMkLst>
            <pc:docMk/>
            <pc:sldMk cId="3753379664" sldId="1119"/>
            <ac:spMk id="2" creationId="{782E1D43-2420-5E46-AC8B-244CB31B40A3}"/>
          </ac:spMkLst>
        </pc:spChg>
        <pc:spChg chg="mod">
          <ac:chgData name="Matthew Stone" userId="8a74cdae63c97318" providerId="LiveId" clId="{93A9D0D5-07A5-45BE-8B47-176B6EC6C84B}" dt="2019-10-08T16:05:07.953" v="837" actId="113"/>
          <ac:spMkLst>
            <pc:docMk/>
            <pc:sldMk cId="3753379664" sldId="1119"/>
            <ac:spMk id="4" creationId="{D65B360C-31AC-924A-BFE1-5BC9F09281ED}"/>
          </ac:spMkLst>
        </pc:spChg>
      </pc:sldChg>
      <pc:sldChg chg="modSp add ord setBg">
        <pc:chgData name="Matthew Stone" userId="8a74cdae63c97318" providerId="LiveId" clId="{93A9D0D5-07A5-45BE-8B47-176B6EC6C84B}" dt="2019-10-08T16:14:40.228" v="1060" actId="113"/>
        <pc:sldMkLst>
          <pc:docMk/>
          <pc:sldMk cId="2060612544" sldId="1120"/>
        </pc:sldMkLst>
        <pc:spChg chg="mod">
          <ac:chgData name="Matthew Stone" userId="8a74cdae63c97318" providerId="LiveId" clId="{93A9D0D5-07A5-45BE-8B47-176B6EC6C84B}" dt="2019-10-08T16:05:26.242" v="854" actId="20577"/>
          <ac:spMkLst>
            <pc:docMk/>
            <pc:sldMk cId="2060612544" sldId="1120"/>
            <ac:spMk id="2" creationId="{782E1D43-2420-5E46-AC8B-244CB31B40A3}"/>
          </ac:spMkLst>
        </pc:spChg>
        <pc:spChg chg="mod">
          <ac:chgData name="Matthew Stone" userId="8a74cdae63c97318" providerId="LiveId" clId="{93A9D0D5-07A5-45BE-8B47-176B6EC6C84B}" dt="2019-10-08T16:14:40.228" v="1060" actId="113"/>
          <ac:spMkLst>
            <pc:docMk/>
            <pc:sldMk cId="2060612544" sldId="1120"/>
            <ac:spMk id="4" creationId="{D65B360C-31AC-924A-BFE1-5BC9F09281ED}"/>
          </ac:spMkLst>
        </pc:spChg>
      </pc:sldChg>
      <pc:sldChg chg="addSp delSp modSp add setBg">
        <pc:chgData name="Matthew Stone" userId="8a74cdae63c97318" providerId="LiveId" clId="{93A9D0D5-07A5-45BE-8B47-176B6EC6C84B}" dt="2019-10-08T16:14:24.519" v="1058" actId="478"/>
        <pc:sldMkLst>
          <pc:docMk/>
          <pc:sldMk cId="2548948090" sldId="1121"/>
        </pc:sldMkLst>
        <pc:spChg chg="mod">
          <ac:chgData name="Matthew Stone" userId="8a74cdae63c97318" providerId="LiveId" clId="{93A9D0D5-07A5-45BE-8B47-176B6EC6C84B}" dt="2019-10-08T16:07:57.649" v="935" actId="20577"/>
          <ac:spMkLst>
            <pc:docMk/>
            <pc:sldMk cId="2548948090" sldId="1121"/>
            <ac:spMk id="2" creationId="{B65E5012-0818-42ED-B153-A17FB74468A4}"/>
          </ac:spMkLst>
        </pc:spChg>
        <pc:spChg chg="mod">
          <ac:chgData name="Matthew Stone" userId="8a74cdae63c97318" providerId="LiveId" clId="{93A9D0D5-07A5-45BE-8B47-176B6EC6C84B}" dt="2019-10-08T16:08:03.170" v="936" actId="1076"/>
          <ac:spMkLst>
            <pc:docMk/>
            <pc:sldMk cId="2548948090" sldId="1121"/>
            <ac:spMk id="4" creationId="{7DBE00CE-ECE4-4320-A274-404B07083119}"/>
          </ac:spMkLst>
        </pc:spChg>
        <pc:spChg chg="add del mod">
          <ac:chgData name="Matthew Stone" userId="8a74cdae63c97318" providerId="LiveId" clId="{93A9D0D5-07A5-45BE-8B47-176B6EC6C84B}" dt="2019-10-08T16:14:24.519" v="1058" actId="478"/>
          <ac:spMkLst>
            <pc:docMk/>
            <pc:sldMk cId="2548948090" sldId="1121"/>
            <ac:spMk id="5" creationId="{77FBA658-4628-4587-AB19-5F6346629718}"/>
          </ac:spMkLst>
        </pc:spChg>
      </pc:sldChg>
      <pc:sldChg chg="delSp modSp add setBg">
        <pc:chgData name="Matthew Stone" userId="8a74cdae63c97318" providerId="LiveId" clId="{93A9D0D5-07A5-45BE-8B47-176B6EC6C84B}" dt="2019-10-08T16:14:05.520" v="1055" actId="478"/>
        <pc:sldMkLst>
          <pc:docMk/>
          <pc:sldMk cId="941666292" sldId="1122"/>
        </pc:sldMkLst>
        <pc:spChg chg="mod">
          <ac:chgData name="Matthew Stone" userId="8a74cdae63c97318" providerId="LiveId" clId="{93A9D0D5-07A5-45BE-8B47-176B6EC6C84B}" dt="2019-10-08T16:10:40.786" v="1011" actId="20577"/>
          <ac:spMkLst>
            <pc:docMk/>
            <pc:sldMk cId="941666292" sldId="1122"/>
            <ac:spMk id="4" creationId="{7DBE00CE-ECE4-4320-A274-404B07083119}"/>
          </ac:spMkLst>
        </pc:spChg>
        <pc:spChg chg="del mod">
          <ac:chgData name="Matthew Stone" userId="8a74cdae63c97318" providerId="LiveId" clId="{93A9D0D5-07A5-45BE-8B47-176B6EC6C84B}" dt="2019-10-08T16:14:05.520" v="1055" actId="478"/>
          <ac:spMkLst>
            <pc:docMk/>
            <pc:sldMk cId="941666292" sldId="1122"/>
            <ac:spMk id="5" creationId="{77FBA658-4628-4587-AB19-5F6346629718}"/>
          </ac:spMkLst>
        </pc:spChg>
      </pc:sldChg>
      <pc:sldChg chg="delSp modSp add setBg">
        <pc:chgData name="Matthew Stone" userId="8a74cdae63c97318" providerId="LiveId" clId="{93A9D0D5-07A5-45BE-8B47-176B6EC6C84B}" dt="2019-10-08T16:23:58.564" v="1606" actId="478"/>
        <pc:sldMkLst>
          <pc:docMk/>
          <pc:sldMk cId="3552579303" sldId="1123"/>
        </pc:sldMkLst>
        <pc:spChg chg="mod">
          <ac:chgData name="Matthew Stone" userId="8a74cdae63c97318" providerId="LiveId" clId="{93A9D0D5-07A5-45BE-8B47-176B6EC6C84B}" dt="2019-10-08T16:23:52.867" v="1605" actId="20577"/>
          <ac:spMkLst>
            <pc:docMk/>
            <pc:sldMk cId="3552579303" sldId="1123"/>
            <ac:spMk id="4" creationId="{7DBE00CE-ECE4-4320-A274-404B07083119}"/>
          </ac:spMkLst>
        </pc:spChg>
        <pc:spChg chg="del">
          <ac:chgData name="Matthew Stone" userId="8a74cdae63c97318" providerId="LiveId" clId="{93A9D0D5-07A5-45BE-8B47-176B6EC6C84B}" dt="2019-10-08T16:23:58.564" v="1606" actId="478"/>
          <ac:spMkLst>
            <pc:docMk/>
            <pc:sldMk cId="3552579303" sldId="1123"/>
            <ac:spMk id="5" creationId="{77FBA658-4628-4587-AB19-5F6346629718}"/>
          </ac:spMkLst>
        </pc:spChg>
      </pc:sldChg>
      <pc:sldChg chg="delSp modSp add setBg">
        <pc:chgData name="Matthew Stone" userId="8a74cdae63c97318" providerId="LiveId" clId="{93A9D0D5-07A5-45BE-8B47-176B6EC6C84B}" dt="2019-10-08T16:33:04.698" v="2217" actId="478"/>
        <pc:sldMkLst>
          <pc:docMk/>
          <pc:sldMk cId="98585785" sldId="1124"/>
        </pc:sldMkLst>
        <pc:spChg chg="mod">
          <ac:chgData name="Matthew Stone" userId="8a74cdae63c97318" providerId="LiveId" clId="{93A9D0D5-07A5-45BE-8B47-176B6EC6C84B}" dt="2019-10-08T16:33:00.323" v="2216" actId="20577"/>
          <ac:spMkLst>
            <pc:docMk/>
            <pc:sldMk cId="98585785" sldId="1124"/>
            <ac:spMk id="4" creationId="{7DBE00CE-ECE4-4320-A274-404B07083119}"/>
          </ac:spMkLst>
        </pc:spChg>
        <pc:spChg chg="del">
          <ac:chgData name="Matthew Stone" userId="8a74cdae63c97318" providerId="LiveId" clId="{93A9D0D5-07A5-45BE-8B47-176B6EC6C84B}" dt="2019-10-08T16:33:04.698" v="2217" actId="478"/>
          <ac:spMkLst>
            <pc:docMk/>
            <pc:sldMk cId="98585785" sldId="1124"/>
            <ac:spMk id="5" creationId="{77FBA658-4628-4587-AB19-5F6346629718}"/>
          </ac:spMkLst>
        </pc:spChg>
      </pc:sldChg>
      <pc:sldChg chg="delSp modSp add setBg">
        <pc:chgData name="Matthew Stone" userId="8a74cdae63c97318" providerId="LiveId" clId="{93A9D0D5-07A5-45BE-8B47-176B6EC6C84B}" dt="2019-10-08T16:35:16.712" v="2344" actId="478"/>
        <pc:sldMkLst>
          <pc:docMk/>
          <pc:sldMk cId="2379314475" sldId="1125"/>
        </pc:sldMkLst>
        <pc:spChg chg="mod">
          <ac:chgData name="Matthew Stone" userId="8a74cdae63c97318" providerId="LiveId" clId="{93A9D0D5-07A5-45BE-8B47-176B6EC6C84B}" dt="2019-10-08T16:35:12.754" v="2343" actId="20577"/>
          <ac:spMkLst>
            <pc:docMk/>
            <pc:sldMk cId="2379314475" sldId="1125"/>
            <ac:spMk id="4" creationId="{7DBE00CE-ECE4-4320-A274-404B07083119}"/>
          </ac:spMkLst>
        </pc:spChg>
        <pc:spChg chg="del">
          <ac:chgData name="Matthew Stone" userId="8a74cdae63c97318" providerId="LiveId" clId="{93A9D0D5-07A5-45BE-8B47-176B6EC6C84B}" dt="2019-10-08T16:35:16.712" v="2344" actId="478"/>
          <ac:spMkLst>
            <pc:docMk/>
            <pc:sldMk cId="2379314475" sldId="1125"/>
            <ac:spMk id="5" creationId="{77FBA658-4628-4587-AB19-5F6346629718}"/>
          </ac:spMkLst>
        </pc:spChg>
      </pc:sldChg>
      <pc:sldChg chg="delSp modSp add setBg">
        <pc:chgData name="Matthew Stone" userId="8a74cdae63c97318" providerId="LiveId" clId="{93A9D0D5-07A5-45BE-8B47-176B6EC6C84B}" dt="2019-10-08T16:39:34.392" v="2526" actId="478"/>
        <pc:sldMkLst>
          <pc:docMk/>
          <pc:sldMk cId="1012376323" sldId="1126"/>
        </pc:sldMkLst>
        <pc:spChg chg="mod">
          <ac:chgData name="Matthew Stone" userId="8a74cdae63c97318" providerId="LiveId" clId="{93A9D0D5-07A5-45BE-8B47-176B6EC6C84B}" dt="2019-10-08T16:39:29.974" v="2525" actId="20577"/>
          <ac:spMkLst>
            <pc:docMk/>
            <pc:sldMk cId="1012376323" sldId="1126"/>
            <ac:spMk id="4" creationId="{7DBE00CE-ECE4-4320-A274-404B07083119}"/>
          </ac:spMkLst>
        </pc:spChg>
        <pc:spChg chg="del">
          <ac:chgData name="Matthew Stone" userId="8a74cdae63c97318" providerId="LiveId" clId="{93A9D0D5-07A5-45BE-8B47-176B6EC6C84B}" dt="2019-10-08T16:39:34.392" v="2526" actId="478"/>
          <ac:spMkLst>
            <pc:docMk/>
            <pc:sldMk cId="1012376323" sldId="1126"/>
            <ac:spMk id="5" creationId="{77FBA658-4628-4587-AB19-5F6346629718}"/>
          </ac:spMkLst>
        </pc:spChg>
      </pc:sldChg>
      <pc:sldChg chg="delSp modSp add setBg">
        <pc:chgData name="Matthew Stone" userId="8a74cdae63c97318" providerId="LiveId" clId="{93A9D0D5-07A5-45BE-8B47-176B6EC6C84B}" dt="2019-10-08T16:42:04.015" v="2667" actId="478"/>
        <pc:sldMkLst>
          <pc:docMk/>
          <pc:sldMk cId="421314947" sldId="1127"/>
        </pc:sldMkLst>
        <pc:spChg chg="mod">
          <ac:chgData name="Matthew Stone" userId="8a74cdae63c97318" providerId="LiveId" clId="{93A9D0D5-07A5-45BE-8B47-176B6EC6C84B}" dt="2019-10-08T16:42:00.135" v="2666" actId="20577"/>
          <ac:spMkLst>
            <pc:docMk/>
            <pc:sldMk cId="421314947" sldId="1127"/>
            <ac:spMk id="4" creationId="{7DBE00CE-ECE4-4320-A274-404B07083119}"/>
          </ac:spMkLst>
        </pc:spChg>
        <pc:spChg chg="del">
          <ac:chgData name="Matthew Stone" userId="8a74cdae63c97318" providerId="LiveId" clId="{93A9D0D5-07A5-45BE-8B47-176B6EC6C84B}" dt="2019-10-08T16:42:04.015" v="2667" actId="478"/>
          <ac:spMkLst>
            <pc:docMk/>
            <pc:sldMk cId="421314947" sldId="1127"/>
            <ac:spMk id="5" creationId="{77FBA658-4628-4587-AB19-5F6346629718}"/>
          </ac:spMkLst>
        </pc:spChg>
      </pc:sldChg>
      <pc:sldChg chg="modSp add setBg">
        <pc:chgData name="Matthew Stone" userId="8a74cdae63c97318" providerId="LiveId" clId="{93A9D0D5-07A5-45BE-8B47-176B6EC6C84B}" dt="2019-10-08T16:08:37.888" v="955" actId="20577"/>
        <pc:sldMkLst>
          <pc:docMk/>
          <pc:sldMk cId="1696735016" sldId="1128"/>
        </pc:sldMkLst>
        <pc:spChg chg="mod">
          <ac:chgData name="Matthew Stone" userId="8a74cdae63c97318" providerId="LiveId" clId="{93A9D0D5-07A5-45BE-8B47-176B6EC6C84B}" dt="2019-10-08T16:08:37.888" v="955" actId="20577"/>
          <ac:spMkLst>
            <pc:docMk/>
            <pc:sldMk cId="1696735016" sldId="1128"/>
            <ac:spMk id="4" creationId="{7DBE00CE-ECE4-4320-A274-404B07083119}"/>
          </ac:spMkLst>
        </pc:spChg>
      </pc:sldChg>
      <pc:sldChg chg="modSp add ord setBg">
        <pc:chgData name="Matthew Stone" userId="8a74cdae63c97318" providerId="LiveId" clId="{93A9D0D5-07A5-45BE-8B47-176B6EC6C84B}" dt="2019-10-08T16:15:01.437" v="1063" actId="2711"/>
        <pc:sldMkLst>
          <pc:docMk/>
          <pc:sldMk cId="1496278742" sldId="1129"/>
        </pc:sldMkLst>
        <pc:spChg chg="mod">
          <ac:chgData name="Matthew Stone" userId="8a74cdae63c97318" providerId="LiveId" clId="{93A9D0D5-07A5-45BE-8B47-176B6EC6C84B}" dt="2019-10-08T16:09:20.866" v="969" actId="20577"/>
          <ac:spMkLst>
            <pc:docMk/>
            <pc:sldMk cId="1496278742" sldId="1129"/>
            <ac:spMk id="2" creationId="{782E1D43-2420-5E46-AC8B-244CB31B40A3}"/>
          </ac:spMkLst>
        </pc:spChg>
        <pc:spChg chg="mod">
          <ac:chgData name="Matthew Stone" userId="8a74cdae63c97318" providerId="LiveId" clId="{93A9D0D5-07A5-45BE-8B47-176B6EC6C84B}" dt="2019-10-08T16:15:01.437" v="1063" actId="2711"/>
          <ac:spMkLst>
            <pc:docMk/>
            <pc:sldMk cId="1496278742" sldId="1129"/>
            <ac:spMk id="4" creationId="{D65B360C-31AC-924A-BFE1-5BC9F09281ED}"/>
          </ac:spMkLst>
        </pc:spChg>
      </pc:sldChg>
      <pc:sldChg chg="delSp modSp add ord setBg">
        <pc:chgData name="Matthew Stone" userId="8a74cdae63c97318" providerId="LiveId" clId="{93A9D0D5-07A5-45BE-8B47-176B6EC6C84B}" dt="2019-10-08T20:01:03.058" v="4048"/>
        <pc:sldMkLst>
          <pc:docMk/>
          <pc:sldMk cId="2124178860" sldId="1130"/>
        </pc:sldMkLst>
        <pc:spChg chg="mod">
          <ac:chgData name="Matthew Stone" userId="8a74cdae63c97318" providerId="LiveId" clId="{93A9D0D5-07A5-45BE-8B47-176B6EC6C84B}" dt="2019-10-08T16:25:35.464" v="1672" actId="20577"/>
          <ac:spMkLst>
            <pc:docMk/>
            <pc:sldMk cId="2124178860" sldId="1130"/>
            <ac:spMk id="2" creationId="{782E1D43-2420-5E46-AC8B-244CB31B40A3}"/>
          </ac:spMkLst>
        </pc:spChg>
        <pc:spChg chg="del">
          <ac:chgData name="Matthew Stone" userId="8a74cdae63c97318" providerId="LiveId" clId="{93A9D0D5-07A5-45BE-8B47-176B6EC6C84B}" dt="2019-10-08T16:13:09.306" v="1048" actId="478"/>
          <ac:spMkLst>
            <pc:docMk/>
            <pc:sldMk cId="2124178860" sldId="1130"/>
            <ac:spMk id="3" creationId="{903BF863-DA78-CE40-A873-7FAD89BD8486}"/>
          </ac:spMkLst>
        </pc:spChg>
        <pc:spChg chg="mod">
          <ac:chgData name="Matthew Stone" userId="8a74cdae63c97318" providerId="LiveId" clId="{93A9D0D5-07A5-45BE-8B47-176B6EC6C84B}" dt="2019-10-08T20:01:03.058" v="4048"/>
          <ac:spMkLst>
            <pc:docMk/>
            <pc:sldMk cId="2124178860" sldId="1130"/>
            <ac:spMk id="4" creationId="{D65B360C-31AC-924A-BFE1-5BC9F09281ED}"/>
          </ac:spMkLst>
        </pc:spChg>
      </pc:sldChg>
      <pc:sldChg chg="delSp modSp add ord">
        <pc:chgData name="Matthew Stone" userId="8a74cdae63c97318" providerId="LiveId" clId="{93A9D0D5-07A5-45BE-8B47-176B6EC6C84B}" dt="2019-10-08T16:19:36.369" v="1252" actId="20577"/>
        <pc:sldMkLst>
          <pc:docMk/>
          <pc:sldMk cId="3218129536" sldId="1131"/>
        </pc:sldMkLst>
        <pc:spChg chg="mod">
          <ac:chgData name="Matthew Stone" userId="8a74cdae63c97318" providerId="LiveId" clId="{93A9D0D5-07A5-45BE-8B47-176B6EC6C84B}" dt="2019-10-08T16:17:36.896" v="1184" actId="20577"/>
          <ac:spMkLst>
            <pc:docMk/>
            <pc:sldMk cId="3218129536" sldId="1131"/>
            <ac:spMk id="2" creationId="{782E1D43-2420-5E46-AC8B-244CB31B40A3}"/>
          </ac:spMkLst>
        </pc:spChg>
        <pc:spChg chg="del mod">
          <ac:chgData name="Matthew Stone" userId="8a74cdae63c97318" providerId="LiveId" clId="{93A9D0D5-07A5-45BE-8B47-176B6EC6C84B}" dt="2019-10-08T16:19:19.116" v="1247" actId="478"/>
          <ac:spMkLst>
            <pc:docMk/>
            <pc:sldMk cId="3218129536" sldId="1131"/>
            <ac:spMk id="3" creationId="{903BF863-DA78-CE40-A873-7FAD89BD8486}"/>
          </ac:spMkLst>
        </pc:spChg>
        <pc:spChg chg="mod">
          <ac:chgData name="Matthew Stone" userId="8a74cdae63c97318" providerId="LiveId" clId="{93A9D0D5-07A5-45BE-8B47-176B6EC6C84B}" dt="2019-10-08T16:19:36.369" v="1252" actId="20577"/>
          <ac:spMkLst>
            <pc:docMk/>
            <pc:sldMk cId="3218129536" sldId="1131"/>
            <ac:spMk id="4" creationId="{D65B360C-31AC-924A-BFE1-5BC9F09281ED}"/>
          </ac:spMkLst>
        </pc:spChg>
      </pc:sldChg>
      <pc:sldChg chg="modSp add ord">
        <pc:chgData name="Matthew Stone" userId="8a74cdae63c97318" providerId="LiveId" clId="{93A9D0D5-07A5-45BE-8B47-176B6EC6C84B}" dt="2019-10-08T16:20:55.696" v="1322"/>
        <pc:sldMkLst>
          <pc:docMk/>
          <pc:sldMk cId="85991387" sldId="1132"/>
        </pc:sldMkLst>
        <pc:spChg chg="mod">
          <ac:chgData name="Matthew Stone" userId="8a74cdae63c97318" providerId="LiveId" clId="{93A9D0D5-07A5-45BE-8B47-176B6EC6C84B}" dt="2019-10-08T16:20:32.305" v="1320" actId="20577"/>
          <ac:spMkLst>
            <pc:docMk/>
            <pc:sldMk cId="85991387" sldId="1132"/>
            <ac:spMk id="2" creationId="{782E1D43-2420-5E46-AC8B-244CB31B40A3}"/>
          </ac:spMkLst>
        </pc:spChg>
      </pc:sldChg>
      <pc:sldChg chg="modSp add">
        <pc:chgData name="Matthew Stone" userId="8a74cdae63c97318" providerId="LiveId" clId="{93A9D0D5-07A5-45BE-8B47-176B6EC6C84B}" dt="2019-10-08T16:23:13.130" v="1571" actId="20577"/>
        <pc:sldMkLst>
          <pc:docMk/>
          <pc:sldMk cId="859778404" sldId="1133"/>
        </pc:sldMkLst>
        <pc:spChg chg="mod">
          <ac:chgData name="Matthew Stone" userId="8a74cdae63c97318" providerId="LiveId" clId="{93A9D0D5-07A5-45BE-8B47-176B6EC6C84B}" dt="2019-10-08T16:21:06.102" v="1356" actId="20577"/>
          <ac:spMkLst>
            <pc:docMk/>
            <pc:sldMk cId="859778404" sldId="1133"/>
            <ac:spMk id="2" creationId="{782E1D43-2420-5E46-AC8B-244CB31B40A3}"/>
          </ac:spMkLst>
        </pc:spChg>
        <pc:spChg chg="mod">
          <ac:chgData name="Matthew Stone" userId="8a74cdae63c97318" providerId="LiveId" clId="{93A9D0D5-07A5-45BE-8B47-176B6EC6C84B}" dt="2019-10-08T16:21:17.171" v="1395" actId="20577"/>
          <ac:spMkLst>
            <pc:docMk/>
            <pc:sldMk cId="859778404" sldId="1133"/>
            <ac:spMk id="3" creationId="{903BF863-DA78-CE40-A873-7FAD89BD8486}"/>
          </ac:spMkLst>
        </pc:spChg>
        <pc:spChg chg="mod">
          <ac:chgData name="Matthew Stone" userId="8a74cdae63c97318" providerId="LiveId" clId="{93A9D0D5-07A5-45BE-8B47-176B6EC6C84B}" dt="2019-10-08T16:23:13.130" v="1571" actId="20577"/>
          <ac:spMkLst>
            <pc:docMk/>
            <pc:sldMk cId="859778404" sldId="1133"/>
            <ac:spMk id="4" creationId="{D65B360C-31AC-924A-BFE1-5BC9F09281ED}"/>
          </ac:spMkLst>
        </pc:spChg>
      </pc:sldChg>
      <pc:sldChg chg="modSp add ord">
        <pc:chgData name="Matthew Stone" userId="8a74cdae63c97318" providerId="LiveId" clId="{93A9D0D5-07A5-45BE-8B47-176B6EC6C84B}" dt="2019-10-08T16:25:21.150" v="1660" actId="33524"/>
        <pc:sldMkLst>
          <pc:docMk/>
          <pc:sldMk cId="140933013" sldId="1134"/>
        </pc:sldMkLst>
        <pc:spChg chg="mod">
          <ac:chgData name="Matthew Stone" userId="8a74cdae63c97318" providerId="LiveId" clId="{93A9D0D5-07A5-45BE-8B47-176B6EC6C84B}" dt="2019-10-08T16:24:28.434" v="1630" actId="20577"/>
          <ac:spMkLst>
            <pc:docMk/>
            <pc:sldMk cId="140933013" sldId="1134"/>
            <ac:spMk id="2" creationId="{782E1D43-2420-5E46-AC8B-244CB31B40A3}"/>
          </ac:spMkLst>
        </pc:spChg>
        <pc:spChg chg="mod">
          <ac:chgData name="Matthew Stone" userId="8a74cdae63c97318" providerId="LiveId" clId="{93A9D0D5-07A5-45BE-8B47-176B6EC6C84B}" dt="2019-10-08T16:24:31.511" v="1631" actId="20577"/>
          <ac:spMkLst>
            <pc:docMk/>
            <pc:sldMk cId="140933013" sldId="1134"/>
            <ac:spMk id="3" creationId="{903BF863-DA78-CE40-A873-7FAD89BD8486}"/>
          </ac:spMkLst>
        </pc:spChg>
        <pc:spChg chg="mod">
          <ac:chgData name="Matthew Stone" userId="8a74cdae63c97318" providerId="LiveId" clId="{93A9D0D5-07A5-45BE-8B47-176B6EC6C84B}" dt="2019-10-08T16:25:21.150" v="1660" actId="33524"/>
          <ac:spMkLst>
            <pc:docMk/>
            <pc:sldMk cId="140933013" sldId="1134"/>
            <ac:spMk id="4" creationId="{D65B360C-31AC-924A-BFE1-5BC9F09281ED}"/>
          </ac:spMkLst>
        </pc:spChg>
      </pc:sldChg>
      <pc:sldChg chg="modSp add">
        <pc:chgData name="Matthew Stone" userId="8a74cdae63c97318" providerId="LiveId" clId="{93A9D0D5-07A5-45BE-8B47-176B6EC6C84B}" dt="2019-10-08T16:29:26.459" v="1943" actId="113"/>
        <pc:sldMkLst>
          <pc:docMk/>
          <pc:sldMk cId="557067080" sldId="1135"/>
        </pc:sldMkLst>
        <pc:spChg chg="mod">
          <ac:chgData name="Matthew Stone" userId="8a74cdae63c97318" providerId="LiveId" clId="{93A9D0D5-07A5-45BE-8B47-176B6EC6C84B}" dt="2019-10-08T16:27:12.911" v="1775" actId="20577"/>
          <ac:spMkLst>
            <pc:docMk/>
            <pc:sldMk cId="557067080" sldId="1135"/>
            <ac:spMk id="2" creationId="{782E1D43-2420-5E46-AC8B-244CB31B40A3}"/>
          </ac:spMkLst>
        </pc:spChg>
        <pc:spChg chg="mod">
          <ac:chgData name="Matthew Stone" userId="8a74cdae63c97318" providerId="LiveId" clId="{93A9D0D5-07A5-45BE-8B47-176B6EC6C84B}" dt="2019-10-08T16:29:26.459" v="1943" actId="113"/>
          <ac:spMkLst>
            <pc:docMk/>
            <pc:sldMk cId="557067080" sldId="1135"/>
            <ac:spMk id="4" creationId="{D65B360C-31AC-924A-BFE1-5BC9F09281ED}"/>
          </ac:spMkLst>
        </pc:spChg>
      </pc:sldChg>
      <pc:sldChg chg="addSp delSp modSp add">
        <pc:chgData name="Matthew Stone" userId="8a74cdae63c97318" providerId="LiveId" clId="{93A9D0D5-07A5-45BE-8B47-176B6EC6C84B}" dt="2019-10-08T16:32:44.047" v="2189" actId="1076"/>
        <pc:sldMkLst>
          <pc:docMk/>
          <pc:sldMk cId="1557636481" sldId="1136"/>
        </pc:sldMkLst>
        <pc:spChg chg="del">
          <ac:chgData name="Matthew Stone" userId="8a74cdae63c97318" providerId="LiveId" clId="{93A9D0D5-07A5-45BE-8B47-176B6EC6C84B}" dt="2019-10-08T16:30:59.136" v="2099" actId="478"/>
          <ac:spMkLst>
            <pc:docMk/>
            <pc:sldMk cId="1557636481" sldId="1136"/>
            <ac:spMk id="3" creationId="{903BF863-DA78-CE40-A873-7FAD89BD8486}"/>
          </ac:spMkLst>
        </pc:spChg>
        <pc:spChg chg="mod">
          <ac:chgData name="Matthew Stone" userId="8a74cdae63c97318" providerId="LiveId" clId="{93A9D0D5-07A5-45BE-8B47-176B6EC6C84B}" dt="2019-10-08T16:32:44.047" v="2189" actId="1076"/>
          <ac:spMkLst>
            <pc:docMk/>
            <pc:sldMk cId="1557636481" sldId="1136"/>
            <ac:spMk id="4" creationId="{D65B360C-31AC-924A-BFE1-5BC9F09281ED}"/>
          </ac:spMkLst>
        </pc:spChg>
        <pc:spChg chg="add mod">
          <ac:chgData name="Matthew Stone" userId="8a74cdae63c97318" providerId="LiveId" clId="{93A9D0D5-07A5-45BE-8B47-176B6EC6C84B}" dt="2019-10-08T16:32:23.078" v="2183" actId="1076"/>
          <ac:spMkLst>
            <pc:docMk/>
            <pc:sldMk cId="1557636481" sldId="1136"/>
            <ac:spMk id="9" creationId="{89BE1BAB-3FCC-49D6-8FFF-21D73701F57B}"/>
          </ac:spMkLst>
        </pc:spChg>
      </pc:sldChg>
      <pc:sldChg chg="delSp modSp add ord">
        <pc:chgData name="Matthew Stone" userId="8a74cdae63c97318" providerId="LiveId" clId="{93A9D0D5-07A5-45BE-8B47-176B6EC6C84B}" dt="2019-10-08T16:34:30.142" v="2316" actId="20577"/>
        <pc:sldMkLst>
          <pc:docMk/>
          <pc:sldMk cId="2877589481" sldId="1137"/>
        </pc:sldMkLst>
        <pc:spChg chg="mod">
          <ac:chgData name="Matthew Stone" userId="8a74cdae63c97318" providerId="LiveId" clId="{93A9D0D5-07A5-45BE-8B47-176B6EC6C84B}" dt="2019-10-08T16:33:32.277" v="2258" actId="20577"/>
          <ac:spMkLst>
            <pc:docMk/>
            <pc:sldMk cId="2877589481" sldId="1137"/>
            <ac:spMk id="2" creationId="{782E1D43-2420-5E46-AC8B-244CB31B40A3}"/>
          </ac:spMkLst>
        </pc:spChg>
        <pc:spChg chg="mod">
          <ac:chgData name="Matthew Stone" userId="8a74cdae63c97318" providerId="LiveId" clId="{93A9D0D5-07A5-45BE-8B47-176B6EC6C84B}" dt="2019-10-08T16:34:30.142" v="2316" actId="20577"/>
          <ac:spMkLst>
            <pc:docMk/>
            <pc:sldMk cId="2877589481" sldId="1137"/>
            <ac:spMk id="4" creationId="{D65B360C-31AC-924A-BFE1-5BC9F09281ED}"/>
          </ac:spMkLst>
        </pc:spChg>
        <pc:spChg chg="del">
          <ac:chgData name="Matthew Stone" userId="8a74cdae63c97318" providerId="LiveId" clId="{93A9D0D5-07A5-45BE-8B47-176B6EC6C84B}" dt="2019-10-08T16:33:40.033" v="2261" actId="478"/>
          <ac:spMkLst>
            <pc:docMk/>
            <pc:sldMk cId="2877589481" sldId="1137"/>
            <ac:spMk id="9" creationId="{89BE1BAB-3FCC-49D6-8FFF-21D73701F57B}"/>
          </ac:spMkLst>
        </pc:spChg>
      </pc:sldChg>
      <pc:sldChg chg="modSp add ord">
        <pc:chgData name="Matthew Stone" userId="8a74cdae63c97318" providerId="LiveId" clId="{93A9D0D5-07A5-45BE-8B47-176B6EC6C84B}" dt="2019-10-08T16:36:22.709" v="2387" actId="20577"/>
        <pc:sldMkLst>
          <pc:docMk/>
          <pc:sldMk cId="504776638" sldId="1138"/>
        </pc:sldMkLst>
        <pc:spChg chg="mod">
          <ac:chgData name="Matthew Stone" userId="8a74cdae63c97318" providerId="LiveId" clId="{93A9D0D5-07A5-45BE-8B47-176B6EC6C84B}" dt="2019-10-08T16:35:27.424" v="2350" actId="20577"/>
          <ac:spMkLst>
            <pc:docMk/>
            <pc:sldMk cId="504776638" sldId="1138"/>
            <ac:spMk id="2" creationId="{782E1D43-2420-5E46-AC8B-244CB31B40A3}"/>
          </ac:spMkLst>
        </pc:spChg>
        <pc:spChg chg="mod">
          <ac:chgData name="Matthew Stone" userId="8a74cdae63c97318" providerId="LiveId" clId="{93A9D0D5-07A5-45BE-8B47-176B6EC6C84B}" dt="2019-10-08T16:36:22.709" v="2387" actId="20577"/>
          <ac:spMkLst>
            <pc:docMk/>
            <pc:sldMk cId="504776638" sldId="1138"/>
            <ac:spMk id="4" creationId="{D65B360C-31AC-924A-BFE1-5BC9F09281ED}"/>
          </ac:spMkLst>
        </pc:spChg>
      </pc:sldChg>
      <pc:sldChg chg="modSp add">
        <pc:chgData name="Matthew Stone" userId="8a74cdae63c97318" providerId="LiveId" clId="{93A9D0D5-07A5-45BE-8B47-176B6EC6C84B}" dt="2019-10-08T16:37:24.194" v="2409" actId="2711"/>
        <pc:sldMkLst>
          <pc:docMk/>
          <pc:sldMk cId="3426217691" sldId="1139"/>
        </pc:sldMkLst>
        <pc:spChg chg="mod">
          <ac:chgData name="Matthew Stone" userId="8a74cdae63c97318" providerId="LiveId" clId="{93A9D0D5-07A5-45BE-8B47-176B6EC6C84B}" dt="2019-10-08T16:36:52.745" v="2399" actId="20577"/>
          <ac:spMkLst>
            <pc:docMk/>
            <pc:sldMk cId="3426217691" sldId="1139"/>
            <ac:spMk id="2" creationId="{782E1D43-2420-5E46-AC8B-244CB31B40A3}"/>
          </ac:spMkLst>
        </pc:spChg>
        <pc:spChg chg="mod">
          <ac:chgData name="Matthew Stone" userId="8a74cdae63c97318" providerId="LiveId" clId="{93A9D0D5-07A5-45BE-8B47-176B6EC6C84B}" dt="2019-10-08T16:37:24.194" v="2409" actId="2711"/>
          <ac:spMkLst>
            <pc:docMk/>
            <pc:sldMk cId="3426217691" sldId="1139"/>
            <ac:spMk id="4" creationId="{D65B360C-31AC-924A-BFE1-5BC9F09281ED}"/>
          </ac:spMkLst>
        </pc:spChg>
      </pc:sldChg>
      <pc:sldChg chg="modSp add">
        <pc:chgData name="Matthew Stone" userId="8a74cdae63c97318" providerId="LiveId" clId="{93A9D0D5-07A5-45BE-8B47-176B6EC6C84B}" dt="2019-10-08T16:39:09.060" v="2489" actId="20577"/>
        <pc:sldMkLst>
          <pc:docMk/>
          <pc:sldMk cId="3345841818" sldId="1140"/>
        </pc:sldMkLst>
        <pc:spChg chg="mod">
          <ac:chgData name="Matthew Stone" userId="8a74cdae63c97318" providerId="LiveId" clId="{93A9D0D5-07A5-45BE-8B47-176B6EC6C84B}" dt="2019-10-08T16:37:59.173" v="2425" actId="20577"/>
          <ac:spMkLst>
            <pc:docMk/>
            <pc:sldMk cId="3345841818" sldId="1140"/>
            <ac:spMk id="2" creationId="{782E1D43-2420-5E46-AC8B-244CB31B40A3}"/>
          </ac:spMkLst>
        </pc:spChg>
        <pc:spChg chg="mod">
          <ac:chgData name="Matthew Stone" userId="8a74cdae63c97318" providerId="LiveId" clId="{93A9D0D5-07A5-45BE-8B47-176B6EC6C84B}" dt="2019-10-08T16:39:09.060" v="2489" actId="20577"/>
          <ac:spMkLst>
            <pc:docMk/>
            <pc:sldMk cId="3345841818" sldId="1140"/>
            <ac:spMk id="4" creationId="{D65B360C-31AC-924A-BFE1-5BC9F09281ED}"/>
          </ac:spMkLst>
        </pc:spChg>
      </pc:sldChg>
      <pc:sldChg chg="modSp add ord">
        <pc:chgData name="Matthew Stone" userId="8a74cdae63c97318" providerId="LiveId" clId="{93A9D0D5-07A5-45BE-8B47-176B6EC6C84B}" dt="2019-10-08T16:40:34.897" v="2588" actId="113"/>
        <pc:sldMkLst>
          <pc:docMk/>
          <pc:sldMk cId="2696345304" sldId="1141"/>
        </pc:sldMkLst>
        <pc:spChg chg="mod">
          <ac:chgData name="Matthew Stone" userId="8a74cdae63c97318" providerId="LiveId" clId="{93A9D0D5-07A5-45BE-8B47-176B6EC6C84B}" dt="2019-10-08T16:39:46.492" v="2548" actId="20577"/>
          <ac:spMkLst>
            <pc:docMk/>
            <pc:sldMk cId="2696345304" sldId="1141"/>
            <ac:spMk id="2" creationId="{782E1D43-2420-5E46-AC8B-244CB31B40A3}"/>
          </ac:spMkLst>
        </pc:spChg>
        <pc:spChg chg="mod">
          <ac:chgData name="Matthew Stone" userId="8a74cdae63c97318" providerId="LiveId" clId="{93A9D0D5-07A5-45BE-8B47-176B6EC6C84B}" dt="2019-10-08T16:40:34.897" v="2588" actId="113"/>
          <ac:spMkLst>
            <pc:docMk/>
            <pc:sldMk cId="2696345304" sldId="1141"/>
            <ac:spMk id="4" creationId="{D65B360C-31AC-924A-BFE1-5BC9F09281ED}"/>
          </ac:spMkLst>
        </pc:spChg>
      </pc:sldChg>
      <pc:sldChg chg="modSp add">
        <pc:chgData name="Matthew Stone" userId="8a74cdae63c97318" providerId="LiveId" clId="{93A9D0D5-07A5-45BE-8B47-176B6EC6C84B}" dt="2019-10-08T16:41:38.295" v="2635" actId="20577"/>
        <pc:sldMkLst>
          <pc:docMk/>
          <pc:sldMk cId="1582510574" sldId="1142"/>
        </pc:sldMkLst>
        <pc:spChg chg="mod">
          <ac:chgData name="Matthew Stone" userId="8a74cdae63c97318" providerId="LiveId" clId="{93A9D0D5-07A5-45BE-8B47-176B6EC6C84B}" dt="2019-10-08T16:40:56.822" v="2608" actId="20577"/>
          <ac:spMkLst>
            <pc:docMk/>
            <pc:sldMk cId="1582510574" sldId="1142"/>
            <ac:spMk id="2" creationId="{782E1D43-2420-5E46-AC8B-244CB31B40A3}"/>
          </ac:spMkLst>
        </pc:spChg>
        <pc:spChg chg="mod">
          <ac:chgData name="Matthew Stone" userId="8a74cdae63c97318" providerId="LiveId" clId="{93A9D0D5-07A5-45BE-8B47-176B6EC6C84B}" dt="2019-10-08T16:41:38.295" v="2635" actId="20577"/>
          <ac:spMkLst>
            <pc:docMk/>
            <pc:sldMk cId="1582510574" sldId="1142"/>
            <ac:spMk id="4" creationId="{D65B360C-31AC-924A-BFE1-5BC9F09281ED}"/>
          </ac:spMkLst>
        </pc:spChg>
      </pc:sldChg>
      <pc:sldChg chg="modSp add del ord">
        <pc:chgData name="Matthew Stone" userId="8a74cdae63c97318" providerId="LiveId" clId="{93A9D0D5-07A5-45BE-8B47-176B6EC6C84B}" dt="2019-10-08T16:44:41.786" v="2807" actId="20577"/>
        <pc:sldMkLst>
          <pc:docMk/>
          <pc:sldMk cId="3288825884" sldId="1143"/>
        </pc:sldMkLst>
        <pc:spChg chg="mod">
          <ac:chgData name="Matthew Stone" userId="8a74cdae63c97318" providerId="LiveId" clId="{93A9D0D5-07A5-45BE-8B47-176B6EC6C84B}" dt="2019-10-08T16:44:41.786" v="2807" actId="20577"/>
          <ac:spMkLst>
            <pc:docMk/>
            <pc:sldMk cId="3288825884" sldId="1143"/>
            <ac:spMk id="2" creationId="{782E1D43-2420-5E46-AC8B-244CB31B40A3}"/>
          </ac:spMkLst>
        </pc:spChg>
        <pc:spChg chg="mod">
          <ac:chgData name="Matthew Stone" userId="8a74cdae63c97318" providerId="LiveId" clId="{93A9D0D5-07A5-45BE-8B47-176B6EC6C84B}" dt="2019-10-08T16:43:48.356" v="2803" actId="20577"/>
          <ac:spMkLst>
            <pc:docMk/>
            <pc:sldMk cId="3288825884" sldId="1143"/>
            <ac:spMk id="4" creationId="{D65B360C-31AC-924A-BFE1-5BC9F09281ED}"/>
          </ac:spMkLst>
        </pc:spChg>
      </pc:sldChg>
      <pc:sldChg chg="modSp add">
        <pc:chgData name="Matthew Stone" userId="8a74cdae63c97318" providerId="LiveId" clId="{93A9D0D5-07A5-45BE-8B47-176B6EC6C84B}" dt="2019-10-08T16:46:12.439" v="2944" actId="1076"/>
        <pc:sldMkLst>
          <pc:docMk/>
          <pc:sldMk cId="1484331129" sldId="1144"/>
        </pc:sldMkLst>
        <pc:spChg chg="mod">
          <ac:chgData name="Matthew Stone" userId="8a74cdae63c97318" providerId="LiveId" clId="{93A9D0D5-07A5-45BE-8B47-176B6EC6C84B}" dt="2019-10-08T16:44:47.550" v="2825" actId="20577"/>
          <ac:spMkLst>
            <pc:docMk/>
            <pc:sldMk cId="1484331129" sldId="1144"/>
            <ac:spMk id="2" creationId="{782E1D43-2420-5E46-AC8B-244CB31B40A3}"/>
          </ac:spMkLst>
        </pc:spChg>
        <pc:spChg chg="mod">
          <ac:chgData name="Matthew Stone" userId="8a74cdae63c97318" providerId="LiveId" clId="{93A9D0D5-07A5-45BE-8B47-176B6EC6C84B}" dt="2019-10-08T16:46:12.439" v="2944" actId="1076"/>
          <ac:spMkLst>
            <pc:docMk/>
            <pc:sldMk cId="1484331129" sldId="1144"/>
            <ac:spMk id="4" creationId="{D65B360C-31AC-924A-BFE1-5BC9F09281ED}"/>
          </ac:spMkLst>
        </pc:spChg>
      </pc:sldChg>
      <pc:sldChg chg="modSp add">
        <pc:chgData name="Matthew Stone" userId="8a74cdae63c97318" providerId="LiveId" clId="{93A9D0D5-07A5-45BE-8B47-176B6EC6C84B}" dt="2019-10-08T16:48:35.033" v="3046" actId="1076"/>
        <pc:sldMkLst>
          <pc:docMk/>
          <pc:sldMk cId="2452383423" sldId="1145"/>
        </pc:sldMkLst>
        <pc:spChg chg="mod">
          <ac:chgData name="Matthew Stone" userId="8a74cdae63c97318" providerId="LiveId" clId="{93A9D0D5-07A5-45BE-8B47-176B6EC6C84B}" dt="2019-10-08T16:47:28.570" v="2958" actId="20577"/>
          <ac:spMkLst>
            <pc:docMk/>
            <pc:sldMk cId="2452383423" sldId="1145"/>
            <ac:spMk id="2" creationId="{782E1D43-2420-5E46-AC8B-244CB31B40A3}"/>
          </ac:spMkLst>
        </pc:spChg>
        <pc:spChg chg="mod">
          <ac:chgData name="Matthew Stone" userId="8a74cdae63c97318" providerId="LiveId" clId="{93A9D0D5-07A5-45BE-8B47-176B6EC6C84B}" dt="2019-10-08T16:48:35.033" v="3046" actId="1076"/>
          <ac:spMkLst>
            <pc:docMk/>
            <pc:sldMk cId="2452383423" sldId="1145"/>
            <ac:spMk id="4" creationId="{D65B360C-31AC-924A-BFE1-5BC9F09281ED}"/>
          </ac:spMkLst>
        </pc:spChg>
      </pc:sldChg>
      <pc:sldChg chg="add del setBg">
        <pc:chgData name="Matthew Stone" userId="8a74cdae63c97318" providerId="LiveId" clId="{93A9D0D5-07A5-45BE-8B47-176B6EC6C84B}" dt="2019-10-08T16:48:50.864" v="3050"/>
        <pc:sldMkLst>
          <pc:docMk/>
          <pc:sldMk cId="1264310220" sldId="1146"/>
        </pc:sldMkLst>
      </pc:sldChg>
      <pc:sldChg chg="delSp modSp add">
        <pc:chgData name="Matthew Stone" userId="8a74cdae63c97318" providerId="LiveId" clId="{93A9D0D5-07A5-45BE-8B47-176B6EC6C84B}" dt="2019-10-08T17:09:30.136" v="3856" actId="478"/>
        <pc:sldMkLst>
          <pc:docMk/>
          <pc:sldMk cId="3864882500" sldId="1146"/>
        </pc:sldMkLst>
        <pc:spChg chg="mod">
          <ac:chgData name="Matthew Stone" userId="8a74cdae63c97318" providerId="LiveId" clId="{93A9D0D5-07A5-45BE-8B47-176B6EC6C84B}" dt="2019-10-08T17:09:25.740" v="3855" actId="20577"/>
          <ac:spMkLst>
            <pc:docMk/>
            <pc:sldMk cId="3864882500" sldId="1146"/>
            <ac:spMk id="4" creationId="{7DBE00CE-ECE4-4320-A274-404B07083119}"/>
          </ac:spMkLst>
        </pc:spChg>
        <pc:spChg chg="del">
          <ac:chgData name="Matthew Stone" userId="8a74cdae63c97318" providerId="LiveId" clId="{93A9D0D5-07A5-45BE-8B47-176B6EC6C84B}" dt="2019-10-08T17:09:30.136" v="3856" actId="478"/>
          <ac:spMkLst>
            <pc:docMk/>
            <pc:sldMk cId="3864882500" sldId="1146"/>
            <ac:spMk id="5" creationId="{77FBA658-4628-4587-AB19-5F6346629718}"/>
          </ac:spMkLst>
        </pc:spChg>
      </pc:sldChg>
      <pc:sldChg chg="add del setBg">
        <pc:chgData name="Matthew Stone" userId="8a74cdae63c97318" providerId="LiveId" clId="{93A9D0D5-07A5-45BE-8B47-176B6EC6C84B}" dt="2019-10-08T16:48:50.685" v="3049"/>
        <pc:sldMkLst>
          <pc:docMk/>
          <pc:sldMk cId="515178332" sldId="1147"/>
        </pc:sldMkLst>
      </pc:sldChg>
      <pc:sldChg chg="addSp delSp modSp add">
        <pc:chgData name="Matthew Stone" userId="8a74cdae63c97318" providerId="LiveId" clId="{93A9D0D5-07A5-45BE-8B47-176B6EC6C84B}" dt="2019-10-08T17:02:30.764" v="3604" actId="478"/>
        <pc:sldMkLst>
          <pc:docMk/>
          <pc:sldMk cId="2463850663" sldId="1147"/>
        </pc:sldMkLst>
        <pc:spChg chg="mod">
          <ac:chgData name="Matthew Stone" userId="8a74cdae63c97318" providerId="LiveId" clId="{93A9D0D5-07A5-45BE-8B47-176B6EC6C84B}" dt="2019-10-08T17:02:27.183" v="3603" actId="20577"/>
          <ac:spMkLst>
            <pc:docMk/>
            <pc:sldMk cId="2463850663" sldId="1147"/>
            <ac:spMk id="4" creationId="{7DBE00CE-ECE4-4320-A274-404B07083119}"/>
          </ac:spMkLst>
        </pc:spChg>
        <pc:spChg chg="del">
          <ac:chgData name="Matthew Stone" userId="8a74cdae63c97318" providerId="LiveId" clId="{93A9D0D5-07A5-45BE-8B47-176B6EC6C84B}" dt="2019-10-08T17:02:30.764" v="3604" actId="478"/>
          <ac:spMkLst>
            <pc:docMk/>
            <pc:sldMk cId="2463850663" sldId="1147"/>
            <ac:spMk id="5" creationId="{77FBA658-4628-4587-AB19-5F6346629718}"/>
          </ac:spMkLst>
        </pc:spChg>
        <pc:picChg chg="add del">
          <ac:chgData name="Matthew Stone" userId="8a74cdae63c97318" providerId="LiveId" clId="{93A9D0D5-07A5-45BE-8B47-176B6EC6C84B}" dt="2019-10-08T17:00:42.796" v="3579"/>
          <ac:picMkLst>
            <pc:docMk/>
            <pc:sldMk cId="2463850663" sldId="1147"/>
            <ac:picMk id="6" creationId="{A8CA5D59-1101-42D8-B425-C2CCAD647FB0}"/>
          </ac:picMkLst>
        </pc:picChg>
      </pc:sldChg>
      <pc:sldChg chg="delSp modSp add">
        <pc:chgData name="Matthew Stone" userId="8a74cdae63c97318" providerId="LiveId" clId="{93A9D0D5-07A5-45BE-8B47-176B6EC6C84B}" dt="2019-10-08T16:59:47.900" v="3575" actId="20577"/>
        <pc:sldMkLst>
          <pc:docMk/>
          <pc:sldMk cId="2631836694" sldId="1148"/>
        </pc:sldMkLst>
        <pc:spChg chg="mod">
          <ac:chgData name="Matthew Stone" userId="8a74cdae63c97318" providerId="LiveId" clId="{93A9D0D5-07A5-45BE-8B47-176B6EC6C84B}" dt="2019-10-08T16:59:47.900" v="3575" actId="20577"/>
          <ac:spMkLst>
            <pc:docMk/>
            <pc:sldMk cId="2631836694" sldId="1148"/>
            <ac:spMk id="4" creationId="{7DBE00CE-ECE4-4320-A274-404B07083119}"/>
          </ac:spMkLst>
        </pc:spChg>
        <pc:spChg chg="del">
          <ac:chgData name="Matthew Stone" userId="8a74cdae63c97318" providerId="LiveId" clId="{93A9D0D5-07A5-45BE-8B47-176B6EC6C84B}" dt="2019-10-08T16:57:13.878" v="3496" actId="478"/>
          <ac:spMkLst>
            <pc:docMk/>
            <pc:sldMk cId="2631836694" sldId="1148"/>
            <ac:spMk id="5" creationId="{77FBA658-4628-4587-AB19-5F6346629718}"/>
          </ac:spMkLst>
        </pc:spChg>
      </pc:sldChg>
      <pc:sldChg chg="delSp modSp add ord">
        <pc:chgData name="Matthew Stone" userId="8a74cdae63c97318" providerId="LiveId" clId="{93A9D0D5-07A5-45BE-8B47-176B6EC6C84B}" dt="2019-10-08T16:59:09.308" v="3559" actId="20577"/>
        <pc:sldMkLst>
          <pc:docMk/>
          <pc:sldMk cId="12530435" sldId="1149"/>
        </pc:sldMkLst>
        <pc:spChg chg="mod">
          <ac:chgData name="Matthew Stone" userId="8a74cdae63c97318" providerId="LiveId" clId="{93A9D0D5-07A5-45BE-8B47-176B6EC6C84B}" dt="2019-10-08T16:59:09.308" v="3559" actId="20577"/>
          <ac:spMkLst>
            <pc:docMk/>
            <pc:sldMk cId="12530435" sldId="1149"/>
            <ac:spMk id="4" creationId="{7DBE00CE-ECE4-4320-A274-404B07083119}"/>
          </ac:spMkLst>
        </pc:spChg>
        <pc:spChg chg="del">
          <ac:chgData name="Matthew Stone" userId="8a74cdae63c97318" providerId="LiveId" clId="{93A9D0D5-07A5-45BE-8B47-176B6EC6C84B}" dt="2019-10-08T16:49:12.069" v="3080" actId="478"/>
          <ac:spMkLst>
            <pc:docMk/>
            <pc:sldMk cId="12530435" sldId="1149"/>
            <ac:spMk id="5" creationId="{77FBA658-4628-4587-AB19-5F6346629718}"/>
          </ac:spMkLst>
        </pc:spChg>
      </pc:sldChg>
      <pc:sldChg chg="modSp add ord">
        <pc:chgData name="Matthew Stone" userId="8a74cdae63c97318" providerId="LiveId" clId="{93A9D0D5-07A5-45BE-8B47-176B6EC6C84B}" dt="2019-10-08T16:59:22.425" v="3562"/>
        <pc:sldMkLst>
          <pc:docMk/>
          <pc:sldMk cId="699956190" sldId="1150"/>
        </pc:sldMkLst>
        <pc:spChg chg="mod">
          <ac:chgData name="Matthew Stone" userId="8a74cdae63c97318" providerId="LiveId" clId="{93A9D0D5-07A5-45BE-8B47-176B6EC6C84B}" dt="2019-10-08T16:49:29.986" v="3116" actId="20577"/>
          <ac:spMkLst>
            <pc:docMk/>
            <pc:sldMk cId="699956190" sldId="1150"/>
            <ac:spMk id="2" creationId="{782E1D43-2420-5E46-AC8B-244CB31B40A3}"/>
          </ac:spMkLst>
        </pc:spChg>
        <pc:spChg chg="mod">
          <ac:chgData name="Matthew Stone" userId="8a74cdae63c97318" providerId="LiveId" clId="{93A9D0D5-07A5-45BE-8B47-176B6EC6C84B}" dt="2019-10-08T16:59:22.425" v="3562"/>
          <ac:spMkLst>
            <pc:docMk/>
            <pc:sldMk cId="699956190" sldId="1150"/>
            <ac:spMk id="4" creationId="{D65B360C-31AC-924A-BFE1-5BC9F09281ED}"/>
          </ac:spMkLst>
        </pc:spChg>
      </pc:sldChg>
      <pc:sldChg chg="modSp add del ord">
        <pc:chgData name="Matthew Stone" userId="8a74cdae63c97318" providerId="LiveId" clId="{93A9D0D5-07A5-45BE-8B47-176B6EC6C84B}" dt="2019-10-08T16:59:27.449" v="3563" actId="2696"/>
        <pc:sldMkLst>
          <pc:docMk/>
          <pc:sldMk cId="3946032364" sldId="1151"/>
        </pc:sldMkLst>
        <pc:spChg chg="mod">
          <ac:chgData name="Matthew Stone" userId="8a74cdae63c97318" providerId="LiveId" clId="{93A9D0D5-07A5-45BE-8B47-176B6EC6C84B}" dt="2019-10-08T16:51:35.713" v="3188" actId="20577"/>
          <ac:spMkLst>
            <pc:docMk/>
            <pc:sldMk cId="3946032364" sldId="1151"/>
            <ac:spMk id="2" creationId="{782E1D43-2420-5E46-AC8B-244CB31B40A3}"/>
          </ac:spMkLst>
        </pc:spChg>
        <pc:spChg chg="mod">
          <ac:chgData name="Matthew Stone" userId="8a74cdae63c97318" providerId="LiveId" clId="{93A9D0D5-07A5-45BE-8B47-176B6EC6C84B}" dt="2019-10-08T16:59:17.564" v="3560"/>
          <ac:spMkLst>
            <pc:docMk/>
            <pc:sldMk cId="3946032364" sldId="1151"/>
            <ac:spMk id="4" creationId="{D65B360C-31AC-924A-BFE1-5BC9F09281ED}"/>
          </ac:spMkLst>
        </pc:spChg>
      </pc:sldChg>
      <pc:sldChg chg="modSp add">
        <pc:chgData name="Matthew Stone" userId="8a74cdae63c97318" providerId="LiveId" clId="{93A9D0D5-07A5-45BE-8B47-176B6EC6C84B}" dt="2019-10-08T16:52:18.542" v="3249" actId="20577"/>
        <pc:sldMkLst>
          <pc:docMk/>
          <pc:sldMk cId="3813386969" sldId="1152"/>
        </pc:sldMkLst>
        <pc:spChg chg="mod">
          <ac:chgData name="Matthew Stone" userId="8a74cdae63c97318" providerId="LiveId" clId="{93A9D0D5-07A5-45BE-8B47-176B6EC6C84B}" dt="2019-10-08T16:51:47.675" v="3214" actId="20577"/>
          <ac:spMkLst>
            <pc:docMk/>
            <pc:sldMk cId="3813386969" sldId="1152"/>
            <ac:spMk id="2" creationId="{782E1D43-2420-5E46-AC8B-244CB31B40A3}"/>
          </ac:spMkLst>
        </pc:spChg>
        <pc:spChg chg="mod">
          <ac:chgData name="Matthew Stone" userId="8a74cdae63c97318" providerId="LiveId" clId="{93A9D0D5-07A5-45BE-8B47-176B6EC6C84B}" dt="2019-10-08T16:52:18.542" v="3249" actId="20577"/>
          <ac:spMkLst>
            <pc:docMk/>
            <pc:sldMk cId="3813386969" sldId="1152"/>
            <ac:spMk id="4" creationId="{D65B360C-31AC-924A-BFE1-5BC9F09281ED}"/>
          </ac:spMkLst>
        </pc:spChg>
      </pc:sldChg>
      <pc:sldChg chg="modSp add">
        <pc:chgData name="Matthew Stone" userId="8a74cdae63c97318" providerId="LiveId" clId="{93A9D0D5-07A5-45BE-8B47-176B6EC6C84B}" dt="2019-10-08T16:53:37.679" v="3312" actId="1076"/>
        <pc:sldMkLst>
          <pc:docMk/>
          <pc:sldMk cId="1661716427" sldId="1153"/>
        </pc:sldMkLst>
        <pc:spChg chg="mod">
          <ac:chgData name="Matthew Stone" userId="8a74cdae63c97318" providerId="LiveId" clId="{93A9D0D5-07A5-45BE-8B47-176B6EC6C84B}" dt="2019-10-08T16:53:37.679" v="3312" actId="1076"/>
          <ac:spMkLst>
            <pc:docMk/>
            <pc:sldMk cId="1661716427" sldId="1153"/>
            <ac:spMk id="4" creationId="{D65B360C-31AC-924A-BFE1-5BC9F09281ED}"/>
          </ac:spMkLst>
        </pc:spChg>
      </pc:sldChg>
      <pc:sldChg chg="modSp add">
        <pc:chgData name="Matthew Stone" userId="8a74cdae63c97318" providerId="LiveId" clId="{93A9D0D5-07A5-45BE-8B47-176B6EC6C84B}" dt="2019-10-08T16:55:46.561" v="3420" actId="113"/>
        <pc:sldMkLst>
          <pc:docMk/>
          <pc:sldMk cId="616120022" sldId="1154"/>
        </pc:sldMkLst>
        <pc:spChg chg="mod">
          <ac:chgData name="Matthew Stone" userId="8a74cdae63c97318" providerId="LiveId" clId="{93A9D0D5-07A5-45BE-8B47-176B6EC6C84B}" dt="2019-10-08T16:55:25.899" v="3414" actId="20577"/>
          <ac:spMkLst>
            <pc:docMk/>
            <pc:sldMk cId="616120022" sldId="1154"/>
            <ac:spMk id="2" creationId="{782E1D43-2420-5E46-AC8B-244CB31B40A3}"/>
          </ac:spMkLst>
        </pc:spChg>
        <pc:spChg chg="mod">
          <ac:chgData name="Matthew Stone" userId="8a74cdae63c97318" providerId="LiveId" clId="{93A9D0D5-07A5-45BE-8B47-176B6EC6C84B}" dt="2019-10-08T16:55:46.561" v="3420" actId="113"/>
          <ac:spMkLst>
            <pc:docMk/>
            <pc:sldMk cId="616120022" sldId="1154"/>
            <ac:spMk id="4" creationId="{D65B360C-31AC-924A-BFE1-5BC9F09281ED}"/>
          </ac:spMkLst>
        </pc:spChg>
      </pc:sldChg>
      <pc:sldChg chg="modSp add">
        <pc:chgData name="Matthew Stone" userId="8a74cdae63c97318" providerId="LiveId" clId="{93A9D0D5-07A5-45BE-8B47-176B6EC6C84B}" dt="2019-10-08T16:56:52.715" v="3472" actId="1076"/>
        <pc:sldMkLst>
          <pc:docMk/>
          <pc:sldMk cId="941809838" sldId="1155"/>
        </pc:sldMkLst>
        <pc:spChg chg="mod">
          <ac:chgData name="Matthew Stone" userId="8a74cdae63c97318" providerId="LiveId" clId="{93A9D0D5-07A5-45BE-8B47-176B6EC6C84B}" dt="2019-10-08T16:56:16.154" v="3447" actId="20577"/>
          <ac:spMkLst>
            <pc:docMk/>
            <pc:sldMk cId="941809838" sldId="1155"/>
            <ac:spMk id="2" creationId="{782E1D43-2420-5E46-AC8B-244CB31B40A3}"/>
          </ac:spMkLst>
        </pc:spChg>
        <pc:spChg chg="mod">
          <ac:chgData name="Matthew Stone" userId="8a74cdae63c97318" providerId="LiveId" clId="{93A9D0D5-07A5-45BE-8B47-176B6EC6C84B}" dt="2019-10-08T16:56:52.715" v="3472" actId="1076"/>
          <ac:spMkLst>
            <pc:docMk/>
            <pc:sldMk cId="941809838" sldId="1155"/>
            <ac:spMk id="4" creationId="{D65B360C-31AC-924A-BFE1-5BC9F09281ED}"/>
          </ac:spMkLst>
        </pc:spChg>
      </pc:sldChg>
      <pc:sldChg chg="addSp delSp modSp add ord">
        <pc:chgData name="Matthew Stone" userId="8a74cdae63c97318" providerId="LiveId" clId="{93A9D0D5-07A5-45BE-8B47-176B6EC6C84B}" dt="2019-10-08T17:00:35.848" v="3577"/>
        <pc:sldMkLst>
          <pc:docMk/>
          <pc:sldMk cId="856013752" sldId="1156"/>
        </pc:sldMkLst>
        <pc:spChg chg="mod">
          <ac:chgData name="Matthew Stone" userId="8a74cdae63c97318" providerId="LiveId" clId="{93A9D0D5-07A5-45BE-8B47-176B6EC6C84B}" dt="2019-10-08T16:58:43.322" v="3542" actId="2711"/>
          <ac:spMkLst>
            <pc:docMk/>
            <pc:sldMk cId="856013752" sldId="1156"/>
            <ac:spMk id="4" creationId="{D65B360C-31AC-924A-BFE1-5BC9F09281ED}"/>
          </ac:spMkLst>
        </pc:spChg>
        <pc:picChg chg="add del">
          <ac:chgData name="Matthew Stone" userId="8a74cdae63c97318" providerId="LiveId" clId="{93A9D0D5-07A5-45BE-8B47-176B6EC6C84B}" dt="2019-10-08T17:00:35.848" v="3577"/>
          <ac:picMkLst>
            <pc:docMk/>
            <pc:sldMk cId="856013752" sldId="1156"/>
            <ac:picMk id="3" creationId="{B1A93FBF-4D78-44A5-B76B-D5F045E87C72}"/>
          </ac:picMkLst>
        </pc:picChg>
      </pc:sldChg>
      <pc:sldChg chg="addSp delSp modSp add ord">
        <pc:chgData name="Matthew Stone" userId="8a74cdae63c97318" providerId="LiveId" clId="{93A9D0D5-07A5-45BE-8B47-176B6EC6C84B}" dt="2019-10-08T17:01:11.816" v="3586" actId="1076"/>
        <pc:sldMkLst>
          <pc:docMk/>
          <pc:sldMk cId="3604868693" sldId="1157"/>
        </pc:sldMkLst>
        <pc:picChg chg="add mod">
          <ac:chgData name="Matthew Stone" userId="8a74cdae63c97318" providerId="LiveId" clId="{93A9D0D5-07A5-45BE-8B47-176B6EC6C84B}" dt="2019-10-08T17:01:11.816" v="3586" actId="1076"/>
          <ac:picMkLst>
            <pc:docMk/>
            <pc:sldMk cId="3604868693" sldId="1157"/>
            <ac:picMk id="2" creationId="{450EAD61-B5A4-4E19-B863-640B96D457B3}"/>
          </ac:picMkLst>
        </pc:picChg>
        <pc:picChg chg="del">
          <ac:chgData name="Matthew Stone" userId="8a74cdae63c97318" providerId="LiveId" clId="{93A9D0D5-07A5-45BE-8B47-176B6EC6C84B}" dt="2019-10-08T17:01:00.580" v="3582" actId="478"/>
          <ac:picMkLst>
            <pc:docMk/>
            <pc:sldMk cId="3604868693" sldId="1157"/>
            <ac:picMk id="5" creationId="{AB391665-B993-48F1-B76B-AB1E8057FFA5}"/>
          </ac:picMkLst>
        </pc:picChg>
      </pc:sldChg>
      <pc:sldChg chg="addSp delSp modSp add">
        <pc:chgData name="Matthew Stone" userId="8a74cdae63c97318" providerId="LiveId" clId="{93A9D0D5-07A5-45BE-8B47-176B6EC6C84B}" dt="2019-10-08T17:02:04.358" v="3593" actId="1076"/>
        <pc:sldMkLst>
          <pc:docMk/>
          <pc:sldMk cId="2544736471" sldId="1158"/>
        </pc:sldMkLst>
        <pc:picChg chg="del">
          <ac:chgData name="Matthew Stone" userId="8a74cdae63c97318" providerId="LiveId" clId="{93A9D0D5-07A5-45BE-8B47-176B6EC6C84B}" dt="2019-10-08T17:01:50.703" v="3589" actId="478"/>
          <ac:picMkLst>
            <pc:docMk/>
            <pc:sldMk cId="2544736471" sldId="1158"/>
            <ac:picMk id="2" creationId="{450EAD61-B5A4-4E19-B863-640B96D457B3}"/>
          </ac:picMkLst>
        </pc:picChg>
        <pc:picChg chg="add mod">
          <ac:chgData name="Matthew Stone" userId="8a74cdae63c97318" providerId="LiveId" clId="{93A9D0D5-07A5-45BE-8B47-176B6EC6C84B}" dt="2019-10-08T17:02:04.358" v="3593" actId="1076"/>
          <ac:picMkLst>
            <pc:docMk/>
            <pc:sldMk cId="2544736471" sldId="1158"/>
            <ac:picMk id="3" creationId="{DBD5836C-4839-45A3-9FDE-B9A59A15E82A}"/>
          </ac:picMkLst>
        </pc:picChg>
      </pc:sldChg>
      <pc:sldChg chg="modSp add ord">
        <pc:chgData name="Matthew Stone" userId="8a74cdae63c97318" providerId="LiveId" clId="{93A9D0D5-07A5-45BE-8B47-176B6EC6C84B}" dt="2019-10-08T17:04:10.625" v="3753" actId="113"/>
        <pc:sldMkLst>
          <pc:docMk/>
          <pc:sldMk cId="1159343310" sldId="1159"/>
        </pc:sldMkLst>
        <pc:spChg chg="mod">
          <ac:chgData name="Matthew Stone" userId="8a74cdae63c97318" providerId="LiveId" clId="{93A9D0D5-07A5-45BE-8B47-176B6EC6C84B}" dt="2019-10-08T17:02:57.228" v="3627" actId="20577"/>
          <ac:spMkLst>
            <pc:docMk/>
            <pc:sldMk cId="1159343310" sldId="1159"/>
            <ac:spMk id="2" creationId="{782E1D43-2420-5E46-AC8B-244CB31B40A3}"/>
          </ac:spMkLst>
        </pc:spChg>
        <pc:spChg chg="mod">
          <ac:chgData name="Matthew Stone" userId="8a74cdae63c97318" providerId="LiveId" clId="{93A9D0D5-07A5-45BE-8B47-176B6EC6C84B}" dt="2019-10-08T17:04:10.625" v="3753" actId="113"/>
          <ac:spMkLst>
            <pc:docMk/>
            <pc:sldMk cId="1159343310" sldId="1159"/>
            <ac:spMk id="4" creationId="{D65B360C-31AC-924A-BFE1-5BC9F09281ED}"/>
          </ac:spMkLst>
        </pc:spChg>
      </pc:sldChg>
      <pc:sldChg chg="addSp delSp modSp add ord">
        <pc:chgData name="Matthew Stone" userId="8a74cdae63c97318" providerId="LiveId" clId="{93A9D0D5-07A5-45BE-8B47-176B6EC6C84B}" dt="2019-10-08T17:05:00.022" v="3760" actId="1076"/>
        <pc:sldMkLst>
          <pc:docMk/>
          <pc:sldMk cId="642388391" sldId="1160"/>
        </pc:sldMkLst>
        <pc:picChg chg="add mod">
          <ac:chgData name="Matthew Stone" userId="8a74cdae63c97318" providerId="LiveId" clId="{93A9D0D5-07A5-45BE-8B47-176B6EC6C84B}" dt="2019-10-08T17:05:00.022" v="3760" actId="1076"/>
          <ac:picMkLst>
            <pc:docMk/>
            <pc:sldMk cId="642388391" sldId="1160"/>
            <ac:picMk id="2" creationId="{11A35B9C-4528-406C-BB26-7DEC25A78A24}"/>
          </ac:picMkLst>
        </pc:picChg>
        <pc:picChg chg="del">
          <ac:chgData name="Matthew Stone" userId="8a74cdae63c97318" providerId="LiveId" clId="{93A9D0D5-07A5-45BE-8B47-176B6EC6C84B}" dt="2019-10-08T17:04:47.127" v="3756" actId="478"/>
          <ac:picMkLst>
            <pc:docMk/>
            <pc:sldMk cId="642388391" sldId="1160"/>
            <ac:picMk id="3" creationId="{DBD5836C-4839-45A3-9FDE-B9A59A15E82A}"/>
          </ac:picMkLst>
        </pc:picChg>
      </pc:sldChg>
      <pc:sldChg chg="modSp add ord">
        <pc:chgData name="Matthew Stone" userId="8a74cdae63c97318" providerId="LiveId" clId="{93A9D0D5-07A5-45BE-8B47-176B6EC6C84B}" dt="2019-10-08T17:06:24.534" v="3808" actId="113"/>
        <pc:sldMkLst>
          <pc:docMk/>
          <pc:sldMk cId="708204721" sldId="1161"/>
        </pc:sldMkLst>
        <pc:spChg chg="mod">
          <ac:chgData name="Matthew Stone" userId="8a74cdae63c97318" providerId="LiveId" clId="{93A9D0D5-07A5-45BE-8B47-176B6EC6C84B}" dt="2019-10-08T17:06:00.912" v="3794" actId="20577"/>
          <ac:spMkLst>
            <pc:docMk/>
            <pc:sldMk cId="708204721" sldId="1161"/>
            <ac:spMk id="2" creationId="{782E1D43-2420-5E46-AC8B-244CB31B40A3}"/>
          </ac:spMkLst>
        </pc:spChg>
        <pc:spChg chg="mod">
          <ac:chgData name="Matthew Stone" userId="8a74cdae63c97318" providerId="LiveId" clId="{93A9D0D5-07A5-45BE-8B47-176B6EC6C84B}" dt="2019-10-08T17:06:24.534" v="3808" actId="113"/>
          <ac:spMkLst>
            <pc:docMk/>
            <pc:sldMk cId="708204721" sldId="1161"/>
            <ac:spMk id="4" creationId="{D65B360C-31AC-924A-BFE1-5BC9F09281ED}"/>
          </ac:spMkLst>
        </pc:spChg>
      </pc:sldChg>
      <pc:sldChg chg="addSp delSp modSp add ord">
        <pc:chgData name="Matthew Stone" userId="8a74cdae63c97318" providerId="LiveId" clId="{93A9D0D5-07A5-45BE-8B47-176B6EC6C84B}" dt="2019-10-08T17:07:14.555" v="3814" actId="14100"/>
        <pc:sldMkLst>
          <pc:docMk/>
          <pc:sldMk cId="1070395742" sldId="1162"/>
        </pc:sldMkLst>
        <pc:picChg chg="del">
          <ac:chgData name="Matthew Stone" userId="8a74cdae63c97318" providerId="LiveId" clId="{93A9D0D5-07A5-45BE-8B47-176B6EC6C84B}" dt="2019-10-08T17:07:08.741" v="3811" actId="478"/>
          <ac:picMkLst>
            <pc:docMk/>
            <pc:sldMk cId="1070395742" sldId="1162"/>
            <ac:picMk id="2" creationId="{11A35B9C-4528-406C-BB26-7DEC25A78A24}"/>
          </ac:picMkLst>
        </pc:picChg>
        <pc:picChg chg="add mod">
          <ac:chgData name="Matthew Stone" userId="8a74cdae63c97318" providerId="LiveId" clId="{93A9D0D5-07A5-45BE-8B47-176B6EC6C84B}" dt="2019-10-08T17:07:14.555" v="3814" actId="14100"/>
          <ac:picMkLst>
            <pc:docMk/>
            <pc:sldMk cId="1070395742" sldId="1162"/>
            <ac:picMk id="3" creationId="{5E0691BE-0CF8-42DF-845E-CE91DF9F8AF0}"/>
          </ac:picMkLst>
        </pc:picChg>
      </pc:sldChg>
      <pc:sldChg chg="addSp delSp modSp add">
        <pc:chgData name="Matthew Stone" userId="8a74cdae63c97318" providerId="LiveId" clId="{93A9D0D5-07A5-45BE-8B47-176B6EC6C84B}" dt="2019-10-08T17:08:08.787" v="3819" actId="1076"/>
        <pc:sldMkLst>
          <pc:docMk/>
          <pc:sldMk cId="3834053323" sldId="1163"/>
        </pc:sldMkLst>
        <pc:picChg chg="add mod">
          <ac:chgData name="Matthew Stone" userId="8a74cdae63c97318" providerId="LiveId" clId="{93A9D0D5-07A5-45BE-8B47-176B6EC6C84B}" dt="2019-10-08T17:08:08.787" v="3819" actId="1076"/>
          <ac:picMkLst>
            <pc:docMk/>
            <pc:sldMk cId="3834053323" sldId="1163"/>
            <ac:picMk id="2" creationId="{DC2C814F-1625-472F-9F6C-DD1CD6E25272}"/>
          </ac:picMkLst>
        </pc:picChg>
        <pc:picChg chg="del">
          <ac:chgData name="Matthew Stone" userId="8a74cdae63c97318" providerId="LiveId" clId="{93A9D0D5-07A5-45BE-8B47-176B6EC6C84B}" dt="2019-10-08T17:08:01.585" v="3817" actId="478"/>
          <ac:picMkLst>
            <pc:docMk/>
            <pc:sldMk cId="3834053323" sldId="1163"/>
            <ac:picMk id="3" creationId="{5E0691BE-0CF8-42DF-845E-CE91DF9F8AF0}"/>
          </ac:picMkLst>
        </pc:picChg>
      </pc:sldChg>
      <pc:sldChg chg="modSp add ord">
        <pc:chgData name="Matthew Stone" userId="8a74cdae63c97318" providerId="LiveId" clId="{93A9D0D5-07A5-45BE-8B47-176B6EC6C84B}" dt="2019-10-08T17:08:54.424" v="3826" actId="33524"/>
        <pc:sldMkLst>
          <pc:docMk/>
          <pc:sldMk cId="1266461617" sldId="1164"/>
        </pc:sldMkLst>
        <pc:spChg chg="mod">
          <ac:chgData name="Matthew Stone" userId="8a74cdae63c97318" providerId="LiveId" clId="{93A9D0D5-07A5-45BE-8B47-176B6EC6C84B}" dt="2019-10-08T17:08:54.424" v="3826" actId="33524"/>
          <ac:spMkLst>
            <pc:docMk/>
            <pc:sldMk cId="1266461617" sldId="1164"/>
            <ac:spMk id="4" creationId="{D65B360C-31AC-924A-BFE1-5BC9F09281ED}"/>
          </ac:spMkLst>
        </pc:spChg>
      </pc:sldChg>
      <pc:sldChg chg="modSp add ord">
        <pc:chgData name="Matthew Stone" userId="8a74cdae63c97318" providerId="LiveId" clId="{93A9D0D5-07A5-45BE-8B47-176B6EC6C84B}" dt="2019-10-08T17:10:07.540" v="3887" actId="20577"/>
        <pc:sldMkLst>
          <pc:docMk/>
          <pc:sldMk cId="3312788205" sldId="1165"/>
        </pc:sldMkLst>
        <pc:spChg chg="mod">
          <ac:chgData name="Matthew Stone" userId="8a74cdae63c97318" providerId="LiveId" clId="{93A9D0D5-07A5-45BE-8B47-176B6EC6C84B}" dt="2019-10-08T17:09:43.409" v="3881" actId="20577"/>
          <ac:spMkLst>
            <pc:docMk/>
            <pc:sldMk cId="3312788205" sldId="1165"/>
            <ac:spMk id="2" creationId="{782E1D43-2420-5E46-AC8B-244CB31B40A3}"/>
          </ac:spMkLst>
        </pc:spChg>
        <pc:spChg chg="mod">
          <ac:chgData name="Matthew Stone" userId="8a74cdae63c97318" providerId="LiveId" clId="{93A9D0D5-07A5-45BE-8B47-176B6EC6C84B}" dt="2019-10-08T17:10:07.540" v="3887" actId="20577"/>
          <ac:spMkLst>
            <pc:docMk/>
            <pc:sldMk cId="3312788205" sldId="1165"/>
            <ac:spMk id="4" creationId="{D65B360C-31AC-924A-BFE1-5BC9F09281ED}"/>
          </ac:spMkLst>
        </pc:spChg>
      </pc:sldChg>
      <pc:sldChg chg="addSp delSp modSp add ord">
        <pc:chgData name="Matthew Stone" userId="8a74cdae63c97318" providerId="LiveId" clId="{93A9D0D5-07A5-45BE-8B47-176B6EC6C84B}" dt="2019-10-08T17:10:47.819" v="3893" actId="1076"/>
        <pc:sldMkLst>
          <pc:docMk/>
          <pc:sldMk cId="1512941188" sldId="1166"/>
        </pc:sldMkLst>
        <pc:picChg chg="del">
          <ac:chgData name="Matthew Stone" userId="8a74cdae63c97318" providerId="LiveId" clId="{93A9D0D5-07A5-45BE-8B47-176B6EC6C84B}" dt="2019-10-08T17:10:40.618" v="3890" actId="478"/>
          <ac:picMkLst>
            <pc:docMk/>
            <pc:sldMk cId="1512941188" sldId="1166"/>
            <ac:picMk id="2" creationId="{DC2C814F-1625-472F-9F6C-DD1CD6E25272}"/>
          </ac:picMkLst>
        </pc:picChg>
        <pc:picChg chg="add mod">
          <ac:chgData name="Matthew Stone" userId="8a74cdae63c97318" providerId="LiveId" clId="{93A9D0D5-07A5-45BE-8B47-176B6EC6C84B}" dt="2019-10-08T17:10:47.819" v="3893" actId="1076"/>
          <ac:picMkLst>
            <pc:docMk/>
            <pc:sldMk cId="1512941188" sldId="1166"/>
            <ac:picMk id="3" creationId="{04A9F70E-2442-450A-9B80-D6187BF213D2}"/>
          </ac:picMkLst>
        </pc:picChg>
      </pc:sldChg>
      <pc:sldChg chg="modSp add ord">
        <pc:chgData name="Matthew Stone" userId="8a74cdae63c97318" providerId="LiveId" clId="{93A9D0D5-07A5-45BE-8B47-176B6EC6C84B}" dt="2019-10-08T17:11:38.982" v="3917" actId="20577"/>
        <pc:sldMkLst>
          <pc:docMk/>
          <pc:sldMk cId="2819572297" sldId="1167"/>
        </pc:sldMkLst>
        <pc:spChg chg="mod">
          <ac:chgData name="Matthew Stone" userId="8a74cdae63c97318" providerId="LiveId" clId="{93A9D0D5-07A5-45BE-8B47-176B6EC6C84B}" dt="2019-10-08T17:11:38.982" v="3917" actId="20577"/>
          <ac:spMkLst>
            <pc:docMk/>
            <pc:sldMk cId="2819572297" sldId="1167"/>
            <ac:spMk id="4" creationId="{7DBE00CE-ECE4-4320-A274-404B07083119}"/>
          </ac:spMkLst>
        </pc:spChg>
      </pc:sldChg>
      <pc:sldChg chg="modSp add ord">
        <pc:chgData name="Matthew Stone" userId="8a74cdae63c97318" providerId="LiveId" clId="{93A9D0D5-07A5-45BE-8B47-176B6EC6C84B}" dt="2019-10-08T17:12:28.064" v="3932" actId="2711"/>
        <pc:sldMkLst>
          <pc:docMk/>
          <pc:sldMk cId="2721861491" sldId="1168"/>
        </pc:sldMkLst>
        <pc:spChg chg="mod">
          <ac:chgData name="Matthew Stone" userId="8a74cdae63c97318" providerId="LiveId" clId="{93A9D0D5-07A5-45BE-8B47-176B6EC6C84B}" dt="2019-10-08T17:12:28.064" v="3932" actId="2711"/>
          <ac:spMkLst>
            <pc:docMk/>
            <pc:sldMk cId="2721861491" sldId="1168"/>
            <ac:spMk id="4" creationId="{D65B360C-31AC-924A-BFE1-5BC9F09281ED}"/>
          </ac:spMkLst>
        </pc:spChg>
      </pc:sldChg>
      <pc:sldChg chg="addSp delSp modSp add ord">
        <pc:chgData name="Matthew Stone" userId="8a74cdae63c97318" providerId="LiveId" clId="{93A9D0D5-07A5-45BE-8B47-176B6EC6C84B}" dt="2019-10-08T17:13:20.524" v="3938" actId="1076"/>
        <pc:sldMkLst>
          <pc:docMk/>
          <pc:sldMk cId="539948875" sldId="1169"/>
        </pc:sldMkLst>
        <pc:picChg chg="add mod">
          <ac:chgData name="Matthew Stone" userId="8a74cdae63c97318" providerId="LiveId" clId="{93A9D0D5-07A5-45BE-8B47-176B6EC6C84B}" dt="2019-10-08T17:13:20.524" v="3938" actId="1076"/>
          <ac:picMkLst>
            <pc:docMk/>
            <pc:sldMk cId="539948875" sldId="1169"/>
            <ac:picMk id="2" creationId="{50277C5A-2493-4CCA-904E-45327249E62E}"/>
          </ac:picMkLst>
        </pc:picChg>
        <pc:picChg chg="del">
          <ac:chgData name="Matthew Stone" userId="8a74cdae63c97318" providerId="LiveId" clId="{93A9D0D5-07A5-45BE-8B47-176B6EC6C84B}" dt="2019-10-08T17:13:14.674" v="3935" actId="478"/>
          <ac:picMkLst>
            <pc:docMk/>
            <pc:sldMk cId="539948875" sldId="1169"/>
            <ac:picMk id="3" creationId="{04A9F70E-2442-450A-9B80-D6187BF213D2}"/>
          </ac:picMkLst>
        </pc:picChg>
      </pc:sldChg>
      <pc:sldChg chg="modSp add ord">
        <pc:chgData name="Matthew Stone" userId="8a74cdae63c97318" providerId="LiveId" clId="{93A9D0D5-07A5-45BE-8B47-176B6EC6C84B}" dt="2019-10-08T17:14:22.401" v="3968" actId="20577"/>
        <pc:sldMkLst>
          <pc:docMk/>
          <pc:sldMk cId="3385764316" sldId="1170"/>
        </pc:sldMkLst>
        <pc:spChg chg="mod">
          <ac:chgData name="Matthew Stone" userId="8a74cdae63c97318" providerId="LiveId" clId="{93A9D0D5-07A5-45BE-8B47-176B6EC6C84B}" dt="2019-10-08T17:14:22.401" v="3968" actId="20577"/>
          <ac:spMkLst>
            <pc:docMk/>
            <pc:sldMk cId="3385764316" sldId="1170"/>
            <ac:spMk id="4" creationId="{7DBE00CE-ECE4-4320-A274-404B07083119}"/>
          </ac:spMkLst>
        </pc:spChg>
      </pc:sldChg>
      <pc:sldChg chg="modSp add ord">
        <pc:chgData name="Matthew Stone" userId="8a74cdae63c97318" providerId="LiveId" clId="{93A9D0D5-07A5-45BE-8B47-176B6EC6C84B}" dt="2019-10-08T17:15:50.022" v="3986" actId="1076"/>
        <pc:sldMkLst>
          <pc:docMk/>
          <pc:sldMk cId="1456031244" sldId="1171"/>
        </pc:sldMkLst>
        <pc:spChg chg="mod">
          <ac:chgData name="Matthew Stone" userId="8a74cdae63c97318" providerId="LiveId" clId="{93A9D0D5-07A5-45BE-8B47-176B6EC6C84B}" dt="2019-10-08T17:14:26.927" v="3974" actId="20577"/>
          <ac:spMkLst>
            <pc:docMk/>
            <pc:sldMk cId="1456031244" sldId="1171"/>
            <ac:spMk id="2" creationId="{782E1D43-2420-5E46-AC8B-244CB31B40A3}"/>
          </ac:spMkLst>
        </pc:spChg>
        <pc:spChg chg="mod">
          <ac:chgData name="Matthew Stone" userId="8a74cdae63c97318" providerId="LiveId" clId="{93A9D0D5-07A5-45BE-8B47-176B6EC6C84B}" dt="2019-10-08T17:15:50.022" v="3986" actId="1076"/>
          <ac:spMkLst>
            <pc:docMk/>
            <pc:sldMk cId="1456031244" sldId="1171"/>
            <ac:spMk id="4" creationId="{D65B360C-31AC-924A-BFE1-5BC9F09281ED}"/>
          </ac:spMkLst>
        </pc:spChg>
      </pc:sldChg>
      <pc:sldChg chg="modSp add">
        <pc:chgData name="Matthew Stone" userId="8a74cdae63c97318" providerId="LiveId" clId="{93A9D0D5-07A5-45BE-8B47-176B6EC6C84B}" dt="2019-10-08T17:16:46.975" v="4008" actId="15"/>
        <pc:sldMkLst>
          <pc:docMk/>
          <pc:sldMk cId="2747856205" sldId="1172"/>
        </pc:sldMkLst>
        <pc:spChg chg="mod">
          <ac:chgData name="Matthew Stone" userId="8a74cdae63c97318" providerId="LiveId" clId="{93A9D0D5-07A5-45BE-8B47-176B6EC6C84B}" dt="2019-10-08T17:16:13.125" v="3998" actId="20577"/>
          <ac:spMkLst>
            <pc:docMk/>
            <pc:sldMk cId="2747856205" sldId="1172"/>
            <ac:spMk id="2" creationId="{782E1D43-2420-5E46-AC8B-244CB31B40A3}"/>
          </ac:spMkLst>
        </pc:spChg>
        <pc:spChg chg="mod">
          <ac:chgData name="Matthew Stone" userId="8a74cdae63c97318" providerId="LiveId" clId="{93A9D0D5-07A5-45BE-8B47-176B6EC6C84B}" dt="2019-10-08T17:16:46.975" v="4008" actId="15"/>
          <ac:spMkLst>
            <pc:docMk/>
            <pc:sldMk cId="2747856205" sldId="1172"/>
            <ac:spMk id="4" creationId="{D65B360C-31AC-924A-BFE1-5BC9F09281ED}"/>
          </ac:spMkLst>
        </pc:spChg>
      </pc:sldChg>
      <pc:sldChg chg="modSp add">
        <pc:chgData name="Matthew Stone" userId="8a74cdae63c97318" providerId="LiveId" clId="{93A9D0D5-07A5-45BE-8B47-176B6EC6C84B}" dt="2019-10-08T17:17:24.277" v="4045" actId="12"/>
        <pc:sldMkLst>
          <pc:docMk/>
          <pc:sldMk cId="3304767283" sldId="1173"/>
        </pc:sldMkLst>
        <pc:spChg chg="mod">
          <ac:chgData name="Matthew Stone" userId="8a74cdae63c97318" providerId="LiveId" clId="{93A9D0D5-07A5-45BE-8B47-176B6EC6C84B}" dt="2019-10-08T17:17:12.751" v="4042" actId="20577"/>
          <ac:spMkLst>
            <pc:docMk/>
            <pc:sldMk cId="3304767283" sldId="1173"/>
            <ac:spMk id="2" creationId="{782E1D43-2420-5E46-AC8B-244CB31B40A3}"/>
          </ac:spMkLst>
        </pc:spChg>
        <pc:spChg chg="mod">
          <ac:chgData name="Matthew Stone" userId="8a74cdae63c97318" providerId="LiveId" clId="{93A9D0D5-07A5-45BE-8B47-176B6EC6C84B}" dt="2019-10-08T17:17:24.277" v="4045" actId="12"/>
          <ac:spMkLst>
            <pc:docMk/>
            <pc:sldMk cId="3304767283" sldId="1173"/>
            <ac:spMk id="4" creationId="{D65B360C-31AC-924A-BFE1-5BC9F09281E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6E7D8C-AB61-F243-AE82-3AAECE43B5C6}" type="datetimeFigureOut">
              <a:rPr lang="en-US" smtClean="0"/>
              <a:t>10/8/2019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63E2A4-DAC8-8D42-BBEC-1F9AD37D2705}" type="slidenum">
              <a:rPr lang="en-US" smtClean="0"/>
              <a:t>‹#›</a:t>
            </a:fld>
            <a:endParaRPr lang="en-US"/>
          </a:p>
        </p:txBody>
      </p:sp>
    </p:spTree>
    <p:extLst>
      <p:ext uri="{BB962C8B-B14F-4D97-AF65-F5344CB8AC3E}">
        <p14:creationId xmlns:p14="http://schemas.microsoft.com/office/powerpoint/2010/main" val="26736615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40A832-CC87-9944-A0C5-ED42407A2D97}" type="datetimeFigureOut">
              <a:rPr lang="en-US" smtClean="0"/>
              <a:t>10/8/2019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3C3CA7-EEE6-F342-88A0-E0648D4D46AC}" type="slidenum">
              <a:rPr lang="en-US" smtClean="0"/>
              <a:t>‹#›</a:t>
            </a:fld>
            <a:endParaRPr lang="en-US"/>
          </a:p>
        </p:txBody>
      </p:sp>
    </p:spTree>
    <p:extLst>
      <p:ext uri="{BB962C8B-B14F-4D97-AF65-F5344CB8AC3E}">
        <p14:creationId xmlns:p14="http://schemas.microsoft.com/office/powerpoint/2010/main" val="2434789698"/>
      </p:ext>
    </p:extLst>
  </p:cSld>
  <p:clrMap bg1="lt1" tx1="dk1" bg2="lt2" tx2="dk2" accent1="accent1" accent2="accent2" accent3="accent3" accent4="accent4" accent5="accent5" accent6="accent6" hlink="hlink" folHlink="folHlink"/>
  <p:hf hdr="0" ftr="0" dt="0"/>
  <p:notesStyle>
    <a:lvl1pPr marL="0" algn="l" defTabSz="456800" rtl="0" eaLnBrk="1" latinLnBrk="0" hangingPunct="1">
      <a:defRPr sz="1200" kern="1200">
        <a:solidFill>
          <a:schemeClr val="tx1"/>
        </a:solidFill>
        <a:latin typeface="+mn-lt"/>
        <a:ea typeface="+mn-ea"/>
        <a:cs typeface="+mn-cs"/>
      </a:defRPr>
    </a:lvl1pPr>
    <a:lvl2pPr marL="456800" algn="l" defTabSz="456800" rtl="0" eaLnBrk="1" latinLnBrk="0" hangingPunct="1">
      <a:defRPr sz="1200" kern="1200">
        <a:solidFill>
          <a:schemeClr val="tx1"/>
        </a:solidFill>
        <a:latin typeface="+mn-lt"/>
        <a:ea typeface="+mn-ea"/>
        <a:cs typeface="+mn-cs"/>
      </a:defRPr>
    </a:lvl2pPr>
    <a:lvl3pPr marL="913600" algn="l" defTabSz="456800" rtl="0" eaLnBrk="1" latinLnBrk="0" hangingPunct="1">
      <a:defRPr sz="1200" kern="1200">
        <a:solidFill>
          <a:schemeClr val="tx1"/>
        </a:solidFill>
        <a:latin typeface="+mn-lt"/>
        <a:ea typeface="+mn-ea"/>
        <a:cs typeface="+mn-cs"/>
      </a:defRPr>
    </a:lvl3pPr>
    <a:lvl4pPr marL="1370400" algn="l" defTabSz="456800" rtl="0" eaLnBrk="1" latinLnBrk="0" hangingPunct="1">
      <a:defRPr sz="1200" kern="1200">
        <a:solidFill>
          <a:schemeClr val="tx1"/>
        </a:solidFill>
        <a:latin typeface="+mn-lt"/>
        <a:ea typeface="+mn-ea"/>
        <a:cs typeface="+mn-cs"/>
      </a:defRPr>
    </a:lvl4pPr>
    <a:lvl5pPr marL="1827200" algn="l" defTabSz="456800" rtl="0" eaLnBrk="1" latinLnBrk="0" hangingPunct="1">
      <a:defRPr sz="1200" kern="1200">
        <a:solidFill>
          <a:schemeClr val="tx1"/>
        </a:solidFill>
        <a:latin typeface="+mn-lt"/>
        <a:ea typeface="+mn-ea"/>
        <a:cs typeface="+mn-cs"/>
      </a:defRPr>
    </a:lvl5pPr>
    <a:lvl6pPr marL="2284000" algn="l" defTabSz="456800" rtl="0" eaLnBrk="1" latinLnBrk="0" hangingPunct="1">
      <a:defRPr sz="1200" kern="1200">
        <a:solidFill>
          <a:schemeClr val="tx1"/>
        </a:solidFill>
        <a:latin typeface="+mn-lt"/>
        <a:ea typeface="+mn-ea"/>
        <a:cs typeface="+mn-cs"/>
      </a:defRPr>
    </a:lvl6pPr>
    <a:lvl7pPr marL="2740800" algn="l" defTabSz="456800" rtl="0" eaLnBrk="1" latinLnBrk="0" hangingPunct="1">
      <a:defRPr sz="1200" kern="1200">
        <a:solidFill>
          <a:schemeClr val="tx1"/>
        </a:solidFill>
        <a:latin typeface="+mn-lt"/>
        <a:ea typeface="+mn-ea"/>
        <a:cs typeface="+mn-cs"/>
      </a:defRPr>
    </a:lvl7pPr>
    <a:lvl8pPr marL="3197600" algn="l" defTabSz="456800" rtl="0" eaLnBrk="1" latinLnBrk="0" hangingPunct="1">
      <a:defRPr sz="1200" kern="1200">
        <a:solidFill>
          <a:schemeClr val="tx1"/>
        </a:solidFill>
        <a:latin typeface="+mn-lt"/>
        <a:ea typeface="+mn-ea"/>
        <a:cs typeface="+mn-cs"/>
      </a:defRPr>
    </a:lvl8pPr>
    <a:lvl9pPr marL="3654401" algn="l" defTabSz="4568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None/>
            </a:pPr>
            <a:endParaRPr lang="en-US" dirty="0"/>
          </a:p>
        </p:txBody>
      </p:sp>
      <p:sp>
        <p:nvSpPr>
          <p:cNvPr id="4" name="Slide Number Placeholder 3"/>
          <p:cNvSpPr>
            <a:spLocks noGrp="1"/>
          </p:cNvSpPr>
          <p:nvPr>
            <p:ph type="sldNum" sz="quarter" idx="10"/>
          </p:nvPr>
        </p:nvSpPr>
        <p:spPr/>
        <p:txBody>
          <a:bodyPr/>
          <a:lstStyle/>
          <a:p>
            <a:fld id="{383C3CA7-EEE6-F342-88A0-E0648D4D46AC}" type="slidenum">
              <a:rPr lang="en-US" smtClean="0"/>
              <a:t>1</a:t>
            </a:fld>
            <a:endParaRPr lang="en-US"/>
          </a:p>
        </p:txBody>
      </p:sp>
    </p:spTree>
    <p:extLst>
      <p:ext uri="{BB962C8B-B14F-4D97-AF65-F5344CB8AC3E}">
        <p14:creationId xmlns:p14="http://schemas.microsoft.com/office/powerpoint/2010/main" val="692843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29</a:t>
            </a:fld>
            <a:endParaRPr lang="en-US"/>
          </a:p>
        </p:txBody>
      </p:sp>
    </p:spTree>
    <p:extLst>
      <p:ext uri="{BB962C8B-B14F-4D97-AF65-F5344CB8AC3E}">
        <p14:creationId xmlns:p14="http://schemas.microsoft.com/office/powerpoint/2010/main" val="4206788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30</a:t>
            </a:fld>
            <a:endParaRPr lang="en-US"/>
          </a:p>
        </p:txBody>
      </p:sp>
    </p:spTree>
    <p:extLst>
      <p:ext uri="{BB962C8B-B14F-4D97-AF65-F5344CB8AC3E}">
        <p14:creationId xmlns:p14="http://schemas.microsoft.com/office/powerpoint/2010/main" val="3635725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31</a:t>
            </a:fld>
            <a:endParaRPr lang="en-US"/>
          </a:p>
        </p:txBody>
      </p:sp>
    </p:spTree>
    <p:extLst>
      <p:ext uri="{BB962C8B-B14F-4D97-AF65-F5344CB8AC3E}">
        <p14:creationId xmlns:p14="http://schemas.microsoft.com/office/powerpoint/2010/main" val="3253159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34</a:t>
            </a:fld>
            <a:endParaRPr lang="en-US"/>
          </a:p>
        </p:txBody>
      </p:sp>
    </p:spTree>
    <p:extLst>
      <p:ext uri="{BB962C8B-B14F-4D97-AF65-F5344CB8AC3E}">
        <p14:creationId xmlns:p14="http://schemas.microsoft.com/office/powerpoint/2010/main" val="2541450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35</a:t>
            </a:fld>
            <a:endParaRPr lang="en-US"/>
          </a:p>
        </p:txBody>
      </p:sp>
    </p:spTree>
    <p:extLst>
      <p:ext uri="{BB962C8B-B14F-4D97-AF65-F5344CB8AC3E}">
        <p14:creationId xmlns:p14="http://schemas.microsoft.com/office/powerpoint/2010/main" val="2602557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36</a:t>
            </a:fld>
            <a:endParaRPr lang="en-US"/>
          </a:p>
        </p:txBody>
      </p:sp>
    </p:spTree>
    <p:extLst>
      <p:ext uri="{BB962C8B-B14F-4D97-AF65-F5344CB8AC3E}">
        <p14:creationId xmlns:p14="http://schemas.microsoft.com/office/powerpoint/2010/main" val="99399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37</a:t>
            </a:fld>
            <a:endParaRPr lang="en-US"/>
          </a:p>
        </p:txBody>
      </p:sp>
    </p:spTree>
    <p:extLst>
      <p:ext uri="{BB962C8B-B14F-4D97-AF65-F5344CB8AC3E}">
        <p14:creationId xmlns:p14="http://schemas.microsoft.com/office/powerpoint/2010/main" val="3208179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38</a:t>
            </a:fld>
            <a:endParaRPr lang="en-US"/>
          </a:p>
        </p:txBody>
      </p:sp>
    </p:spTree>
    <p:extLst>
      <p:ext uri="{BB962C8B-B14F-4D97-AF65-F5344CB8AC3E}">
        <p14:creationId xmlns:p14="http://schemas.microsoft.com/office/powerpoint/2010/main" val="2288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40</a:t>
            </a:fld>
            <a:endParaRPr lang="en-US"/>
          </a:p>
        </p:txBody>
      </p:sp>
    </p:spTree>
    <p:extLst>
      <p:ext uri="{BB962C8B-B14F-4D97-AF65-F5344CB8AC3E}">
        <p14:creationId xmlns:p14="http://schemas.microsoft.com/office/powerpoint/2010/main" val="1709018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44</a:t>
            </a:fld>
            <a:endParaRPr lang="en-US"/>
          </a:p>
        </p:txBody>
      </p:sp>
    </p:spTree>
    <p:extLst>
      <p:ext uri="{BB962C8B-B14F-4D97-AF65-F5344CB8AC3E}">
        <p14:creationId xmlns:p14="http://schemas.microsoft.com/office/powerpoint/2010/main" val="4210823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11</a:t>
            </a:fld>
            <a:endParaRPr lang="en-US"/>
          </a:p>
        </p:txBody>
      </p:sp>
    </p:spTree>
    <p:extLst>
      <p:ext uri="{BB962C8B-B14F-4D97-AF65-F5344CB8AC3E}">
        <p14:creationId xmlns:p14="http://schemas.microsoft.com/office/powerpoint/2010/main" val="2063348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46</a:t>
            </a:fld>
            <a:endParaRPr lang="en-US"/>
          </a:p>
        </p:txBody>
      </p:sp>
    </p:spTree>
    <p:extLst>
      <p:ext uri="{BB962C8B-B14F-4D97-AF65-F5344CB8AC3E}">
        <p14:creationId xmlns:p14="http://schemas.microsoft.com/office/powerpoint/2010/main" val="596971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49</a:t>
            </a:fld>
            <a:endParaRPr lang="en-US"/>
          </a:p>
        </p:txBody>
      </p:sp>
    </p:spTree>
    <p:extLst>
      <p:ext uri="{BB962C8B-B14F-4D97-AF65-F5344CB8AC3E}">
        <p14:creationId xmlns:p14="http://schemas.microsoft.com/office/powerpoint/2010/main" val="153376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51</a:t>
            </a:fld>
            <a:endParaRPr lang="en-US"/>
          </a:p>
        </p:txBody>
      </p:sp>
    </p:spTree>
    <p:extLst>
      <p:ext uri="{BB962C8B-B14F-4D97-AF65-F5344CB8AC3E}">
        <p14:creationId xmlns:p14="http://schemas.microsoft.com/office/powerpoint/2010/main" val="1479620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54</a:t>
            </a:fld>
            <a:endParaRPr lang="en-US"/>
          </a:p>
        </p:txBody>
      </p:sp>
    </p:spTree>
    <p:extLst>
      <p:ext uri="{BB962C8B-B14F-4D97-AF65-F5344CB8AC3E}">
        <p14:creationId xmlns:p14="http://schemas.microsoft.com/office/powerpoint/2010/main" val="1343791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57</a:t>
            </a:fld>
            <a:endParaRPr lang="en-US"/>
          </a:p>
        </p:txBody>
      </p:sp>
    </p:spTree>
    <p:extLst>
      <p:ext uri="{BB962C8B-B14F-4D97-AF65-F5344CB8AC3E}">
        <p14:creationId xmlns:p14="http://schemas.microsoft.com/office/powerpoint/2010/main" val="2598754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58</a:t>
            </a:fld>
            <a:endParaRPr lang="en-US"/>
          </a:p>
        </p:txBody>
      </p:sp>
    </p:spTree>
    <p:extLst>
      <p:ext uri="{BB962C8B-B14F-4D97-AF65-F5344CB8AC3E}">
        <p14:creationId xmlns:p14="http://schemas.microsoft.com/office/powerpoint/2010/main" val="3704586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59</a:t>
            </a:fld>
            <a:endParaRPr lang="en-US"/>
          </a:p>
        </p:txBody>
      </p:sp>
    </p:spTree>
    <p:extLst>
      <p:ext uri="{BB962C8B-B14F-4D97-AF65-F5344CB8AC3E}">
        <p14:creationId xmlns:p14="http://schemas.microsoft.com/office/powerpoint/2010/main" val="201955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18</a:t>
            </a:fld>
            <a:endParaRPr lang="en-US"/>
          </a:p>
        </p:txBody>
      </p:sp>
    </p:spTree>
    <p:extLst>
      <p:ext uri="{BB962C8B-B14F-4D97-AF65-F5344CB8AC3E}">
        <p14:creationId xmlns:p14="http://schemas.microsoft.com/office/powerpoint/2010/main" val="3873787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20</a:t>
            </a:fld>
            <a:endParaRPr lang="en-US"/>
          </a:p>
        </p:txBody>
      </p:sp>
    </p:spTree>
    <p:extLst>
      <p:ext uri="{BB962C8B-B14F-4D97-AF65-F5344CB8AC3E}">
        <p14:creationId xmlns:p14="http://schemas.microsoft.com/office/powerpoint/2010/main" val="2448636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22</a:t>
            </a:fld>
            <a:endParaRPr lang="en-US"/>
          </a:p>
        </p:txBody>
      </p:sp>
    </p:spTree>
    <p:extLst>
      <p:ext uri="{BB962C8B-B14F-4D97-AF65-F5344CB8AC3E}">
        <p14:creationId xmlns:p14="http://schemas.microsoft.com/office/powerpoint/2010/main" val="3927577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23</a:t>
            </a:fld>
            <a:endParaRPr lang="en-US"/>
          </a:p>
        </p:txBody>
      </p:sp>
    </p:spTree>
    <p:extLst>
      <p:ext uri="{BB962C8B-B14F-4D97-AF65-F5344CB8AC3E}">
        <p14:creationId xmlns:p14="http://schemas.microsoft.com/office/powerpoint/2010/main" val="4118201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24</a:t>
            </a:fld>
            <a:endParaRPr lang="en-US"/>
          </a:p>
        </p:txBody>
      </p:sp>
    </p:spTree>
    <p:extLst>
      <p:ext uri="{BB962C8B-B14F-4D97-AF65-F5344CB8AC3E}">
        <p14:creationId xmlns:p14="http://schemas.microsoft.com/office/powerpoint/2010/main" val="2905185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26</a:t>
            </a:fld>
            <a:endParaRPr lang="en-US"/>
          </a:p>
        </p:txBody>
      </p:sp>
    </p:spTree>
    <p:extLst>
      <p:ext uri="{BB962C8B-B14F-4D97-AF65-F5344CB8AC3E}">
        <p14:creationId xmlns:p14="http://schemas.microsoft.com/office/powerpoint/2010/main" val="151616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3C3CA7-EEE6-F342-88A0-E0648D4D46AC}" type="slidenum">
              <a:rPr lang="en-US" smtClean="0"/>
              <a:t>27</a:t>
            </a:fld>
            <a:endParaRPr lang="en-US"/>
          </a:p>
        </p:txBody>
      </p:sp>
    </p:spTree>
    <p:extLst>
      <p:ext uri="{BB962C8B-B14F-4D97-AF65-F5344CB8AC3E}">
        <p14:creationId xmlns:p14="http://schemas.microsoft.com/office/powerpoint/2010/main" val="3039619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626844"/>
            <a:ext cx="5958114" cy="1498487"/>
          </a:xfrm>
        </p:spPr>
        <p:txBody>
          <a:bodyPr wrap="square" lIns="456800" tIns="0" rIns="182720" bIns="0" anchor="b" anchorCtr="0">
            <a:spAutoFit/>
          </a:bodyPr>
          <a:lstStyle>
            <a:lvl1pPr>
              <a:lnSpc>
                <a:spcPct val="90000"/>
              </a:lnSpc>
              <a:defRPr sz="3600" b="0" i="0" spc="-30" baseline="0">
                <a:solidFill>
                  <a:schemeClr val="tx1"/>
                </a:solidFill>
              </a:defRPr>
            </a:lvl1pPr>
          </a:lstStyle>
          <a:p>
            <a:r>
              <a:rPr lang="en-US" dirty="0"/>
              <a:t>Master title style </a:t>
            </a:r>
            <a:br>
              <a:rPr lang="en-US" dirty="0"/>
            </a:br>
            <a:r>
              <a:rPr lang="en-US" dirty="0"/>
              <a:t>maybe it goes to two lines</a:t>
            </a:r>
            <a:br>
              <a:rPr lang="en-US" dirty="0"/>
            </a:br>
            <a:r>
              <a:rPr lang="en-US" dirty="0"/>
              <a:t>or three at maximum</a:t>
            </a:r>
          </a:p>
        </p:txBody>
      </p:sp>
      <p:sp>
        <p:nvSpPr>
          <p:cNvPr id="3" name="Subtitle 2"/>
          <p:cNvSpPr>
            <a:spLocks noGrp="1"/>
          </p:cNvSpPr>
          <p:nvPr>
            <p:ph type="subTitle" idx="1"/>
          </p:nvPr>
        </p:nvSpPr>
        <p:spPr>
          <a:xfrm>
            <a:off x="0" y="3125336"/>
            <a:ext cx="5958114" cy="600043"/>
          </a:xfrm>
        </p:spPr>
        <p:txBody>
          <a:bodyPr wrap="square" lIns="456800" tIns="137040" rIns="182720" bIns="182880">
            <a:spAutoFit/>
          </a:bodyPr>
          <a:lstStyle>
            <a:lvl1pPr marL="0" indent="0" algn="l">
              <a:lnSpc>
                <a:spcPct val="100000"/>
              </a:lnSpc>
              <a:buNone/>
              <a:defRPr sz="1800" b="0" i="0" baseline="0">
                <a:solidFill>
                  <a:srgbClr val="FFAD1A"/>
                </a:solidFill>
                <a:latin typeface="Helvetica" pitchFamily="2" charset="0"/>
              </a:defRPr>
            </a:lvl1pPr>
            <a:lvl2pPr marL="456800" indent="0" algn="ctr">
              <a:buNone/>
              <a:defRPr>
                <a:solidFill>
                  <a:schemeClr val="tx1">
                    <a:tint val="75000"/>
                  </a:schemeClr>
                </a:solidFill>
              </a:defRPr>
            </a:lvl2pPr>
            <a:lvl3pPr marL="913600" indent="0" algn="ctr">
              <a:buNone/>
              <a:defRPr>
                <a:solidFill>
                  <a:schemeClr val="tx1">
                    <a:tint val="75000"/>
                  </a:schemeClr>
                </a:solidFill>
              </a:defRPr>
            </a:lvl3pPr>
            <a:lvl4pPr marL="1370400" indent="0" algn="ctr">
              <a:buNone/>
              <a:defRPr>
                <a:solidFill>
                  <a:schemeClr val="tx1">
                    <a:tint val="75000"/>
                  </a:schemeClr>
                </a:solidFill>
              </a:defRPr>
            </a:lvl4pPr>
            <a:lvl5pPr marL="1827200" indent="0" algn="ctr">
              <a:buNone/>
              <a:defRPr>
                <a:solidFill>
                  <a:schemeClr val="tx1">
                    <a:tint val="75000"/>
                  </a:schemeClr>
                </a:solidFill>
              </a:defRPr>
            </a:lvl5pPr>
            <a:lvl6pPr marL="2284000" indent="0" algn="ctr">
              <a:buNone/>
              <a:defRPr>
                <a:solidFill>
                  <a:schemeClr val="tx1">
                    <a:tint val="75000"/>
                  </a:schemeClr>
                </a:solidFill>
              </a:defRPr>
            </a:lvl6pPr>
            <a:lvl7pPr marL="2740800" indent="0" algn="ctr">
              <a:buNone/>
              <a:defRPr>
                <a:solidFill>
                  <a:schemeClr val="tx1">
                    <a:tint val="75000"/>
                  </a:schemeClr>
                </a:solidFill>
              </a:defRPr>
            </a:lvl7pPr>
            <a:lvl8pPr marL="3197600" indent="0" algn="ctr">
              <a:buNone/>
              <a:defRPr>
                <a:solidFill>
                  <a:schemeClr val="tx1">
                    <a:tint val="75000"/>
                  </a:schemeClr>
                </a:solidFill>
              </a:defRPr>
            </a:lvl8pPr>
            <a:lvl9pPr marL="3654401" indent="0" algn="ctr">
              <a:buNone/>
              <a:defRPr>
                <a:solidFill>
                  <a:schemeClr val="tx1">
                    <a:tint val="75000"/>
                  </a:schemeClr>
                </a:solidFill>
              </a:defRPr>
            </a:lvl9pPr>
          </a:lstStyle>
          <a:p>
            <a:r>
              <a:rPr lang="en-US" dirty="0"/>
              <a:t>Click to edit Master subtitle style</a:t>
            </a:r>
          </a:p>
        </p:txBody>
      </p:sp>
      <p:grpSp>
        <p:nvGrpSpPr>
          <p:cNvPr id="9" name="Group 1">
            <a:extLst>
              <a:ext uri="{FF2B5EF4-FFF2-40B4-BE49-F238E27FC236}">
                <a16:creationId xmlns:a16="http://schemas.microsoft.com/office/drawing/2014/main" id="{2DC95285-F0A0-8845-8874-7D6122F228DD}"/>
              </a:ext>
            </a:extLst>
          </p:cNvPr>
          <p:cNvGrpSpPr>
            <a:grpSpLocks/>
          </p:cNvGrpSpPr>
          <p:nvPr userDrawn="1"/>
        </p:nvGrpSpPr>
        <p:grpSpPr bwMode="auto">
          <a:xfrm>
            <a:off x="475488" y="457200"/>
            <a:ext cx="1589256" cy="563144"/>
            <a:chOff x="360363" y="3779838"/>
            <a:chExt cx="7051675" cy="2498725"/>
          </a:xfrm>
        </p:grpSpPr>
        <p:sp>
          <p:nvSpPr>
            <p:cNvPr id="10" name="Freeform 1">
              <a:extLst>
                <a:ext uri="{FF2B5EF4-FFF2-40B4-BE49-F238E27FC236}">
                  <a16:creationId xmlns:a16="http://schemas.microsoft.com/office/drawing/2014/main" id="{833AF202-7CEE-5240-9877-8E3D11558FA6}"/>
                </a:ext>
              </a:extLst>
            </p:cNvPr>
            <p:cNvSpPr>
              <a:spLocks noChangeArrowheads="1"/>
            </p:cNvSpPr>
            <p:nvPr/>
          </p:nvSpPr>
          <p:spPr bwMode="auto">
            <a:xfrm>
              <a:off x="360363" y="3779838"/>
              <a:ext cx="1244600" cy="1922462"/>
            </a:xfrm>
            <a:custGeom>
              <a:avLst/>
              <a:gdLst>
                <a:gd name="T0" fmla="*/ 447825652 w 3458"/>
                <a:gd name="T1" fmla="*/ 450958411 h 5342"/>
                <a:gd name="T2" fmla="*/ 447825652 w 3458"/>
                <a:gd name="T3" fmla="*/ 244128922 h 5342"/>
                <a:gd name="T4" fmla="*/ 291857620 w 3458"/>
                <a:gd name="T5" fmla="*/ 244128922 h 5342"/>
                <a:gd name="T6" fmla="*/ 291857620 w 3458"/>
                <a:gd name="T7" fmla="*/ 244128922 h 5342"/>
                <a:gd name="T8" fmla="*/ 207007789 w 3458"/>
                <a:gd name="T9" fmla="*/ 159428313 h 5342"/>
                <a:gd name="T10" fmla="*/ 207007789 w 3458"/>
                <a:gd name="T11" fmla="*/ 0 h 5342"/>
                <a:gd name="T12" fmla="*/ 0 w 3458"/>
                <a:gd name="T13" fmla="*/ 0 h 5342"/>
                <a:gd name="T14" fmla="*/ 0 w 3458"/>
                <a:gd name="T15" fmla="*/ 206829489 h 5342"/>
                <a:gd name="T16" fmla="*/ 159465725 w 3458"/>
                <a:gd name="T17" fmla="*/ 206829489 h 5342"/>
                <a:gd name="T18" fmla="*/ 244445127 w 3458"/>
                <a:gd name="T19" fmla="*/ 291659654 h 5342"/>
                <a:gd name="T20" fmla="*/ 244445127 w 3458"/>
                <a:gd name="T21" fmla="*/ 291659654 h 5342"/>
                <a:gd name="T22" fmla="*/ 244445127 w 3458"/>
                <a:gd name="T23" fmla="*/ 400189867 h 5342"/>
                <a:gd name="T24" fmla="*/ 244445127 w 3458"/>
                <a:gd name="T25" fmla="*/ 400189867 h 5342"/>
                <a:gd name="T26" fmla="*/ 159465725 w 3458"/>
                <a:gd name="T27" fmla="*/ 484890477 h 5342"/>
                <a:gd name="T28" fmla="*/ 0 w 3458"/>
                <a:gd name="T29" fmla="*/ 484890477 h 5342"/>
                <a:gd name="T30" fmla="*/ 0 w 3458"/>
                <a:gd name="T31" fmla="*/ 691719965 h 5342"/>
                <a:gd name="T32" fmla="*/ 207007789 w 3458"/>
                <a:gd name="T33" fmla="*/ 691719965 h 5342"/>
                <a:gd name="T34" fmla="*/ 207007789 w 3458"/>
                <a:gd name="T35" fmla="*/ 535659020 h 5342"/>
                <a:gd name="T36" fmla="*/ 291857620 w 3458"/>
                <a:gd name="T37" fmla="*/ 450958411 h 5342"/>
                <a:gd name="T38" fmla="*/ 447825652 w 3458"/>
                <a:gd name="T39" fmla="*/ 450958411 h 5342"/>
                <a:gd name="T40" fmla="*/ 68009220 w 3458"/>
                <a:gd name="T41" fmla="*/ 71231140 h 5342"/>
                <a:gd name="T42" fmla="*/ 139257351 w 3458"/>
                <a:gd name="T43" fmla="*/ 71231140 h 5342"/>
                <a:gd name="T44" fmla="*/ 139257351 w 3458"/>
                <a:gd name="T45" fmla="*/ 138965716 h 5342"/>
                <a:gd name="T46" fmla="*/ 68009220 w 3458"/>
                <a:gd name="T47" fmla="*/ 138965716 h 5342"/>
                <a:gd name="T48" fmla="*/ 68009220 w 3458"/>
                <a:gd name="T49" fmla="*/ 71231140 h 5342"/>
                <a:gd name="T50" fmla="*/ 139257351 w 3458"/>
                <a:gd name="T51" fmla="*/ 623856193 h 5342"/>
                <a:gd name="T52" fmla="*/ 68009220 w 3458"/>
                <a:gd name="T53" fmla="*/ 623856193 h 5342"/>
                <a:gd name="T54" fmla="*/ 68009220 w 3458"/>
                <a:gd name="T55" fmla="*/ 552754249 h 5342"/>
                <a:gd name="T56" fmla="*/ 139257351 w 3458"/>
                <a:gd name="T57" fmla="*/ 552754249 h 5342"/>
                <a:gd name="T58" fmla="*/ 139257351 w 3458"/>
                <a:gd name="T59" fmla="*/ 623856193 h 53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58" h="5342">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rgbClr val="FFAE1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sp>
          <p:nvSpPr>
            <p:cNvPr id="11" name="Freeform 2">
              <a:extLst>
                <a:ext uri="{FF2B5EF4-FFF2-40B4-BE49-F238E27FC236}">
                  <a16:creationId xmlns:a16="http://schemas.microsoft.com/office/drawing/2014/main" id="{6FDBB7A0-A7DE-644D-AD89-E17AE864EF83}"/>
                </a:ext>
              </a:extLst>
            </p:cNvPr>
            <p:cNvSpPr>
              <a:spLocks noChangeArrowheads="1"/>
            </p:cNvSpPr>
            <p:nvPr/>
          </p:nvSpPr>
          <p:spPr bwMode="auto">
            <a:xfrm>
              <a:off x="1990725" y="4779963"/>
              <a:ext cx="5421313" cy="1498600"/>
            </a:xfrm>
            <a:custGeom>
              <a:avLst/>
              <a:gdLst>
                <a:gd name="T0" fmla="*/ 91759116 w 15059"/>
                <a:gd name="T1" fmla="*/ 539208085 h 4164"/>
                <a:gd name="T2" fmla="*/ 0 w 15059"/>
                <a:gd name="T3" fmla="*/ 91573313 h 4164"/>
                <a:gd name="T4" fmla="*/ 91759116 w 15059"/>
                <a:gd name="T5" fmla="*/ 118643845 h 4164"/>
                <a:gd name="T6" fmla="*/ 322583064 w 15059"/>
                <a:gd name="T7" fmla="*/ 254384831 h 4164"/>
                <a:gd name="T8" fmla="*/ 91759116 w 15059"/>
                <a:gd name="T9" fmla="*/ 389996614 h 4164"/>
                <a:gd name="T10" fmla="*/ 91759116 w 15059"/>
                <a:gd name="T11" fmla="*/ 308525895 h 4164"/>
                <a:gd name="T12" fmla="*/ 152802618 w 15059"/>
                <a:gd name="T13" fmla="*/ 345958504 h 4164"/>
                <a:gd name="T14" fmla="*/ 152802618 w 15059"/>
                <a:gd name="T15" fmla="*/ 162681955 h 4164"/>
                <a:gd name="T16" fmla="*/ 91759116 w 15059"/>
                <a:gd name="T17" fmla="*/ 308525895 h 4164"/>
                <a:gd name="T18" fmla="*/ 651775816 w 15059"/>
                <a:gd name="T19" fmla="*/ 417067146 h 4164"/>
                <a:gd name="T20" fmla="*/ 560016701 w 15059"/>
                <a:gd name="T21" fmla="*/ 386629083 h 4164"/>
                <a:gd name="T22" fmla="*/ 356409479 w 15059"/>
                <a:gd name="T23" fmla="*/ 305287925 h 4164"/>
                <a:gd name="T24" fmla="*/ 448039353 w 15059"/>
                <a:gd name="T25" fmla="*/ 91573313 h 4164"/>
                <a:gd name="T26" fmla="*/ 502343204 w 15059"/>
                <a:gd name="T27" fmla="*/ 342590973 h 4164"/>
                <a:gd name="T28" fmla="*/ 560016701 w 15059"/>
                <a:gd name="T29" fmla="*/ 91573313 h 4164"/>
                <a:gd name="T30" fmla="*/ 651775816 w 15059"/>
                <a:gd name="T31" fmla="*/ 417067146 h 4164"/>
                <a:gd name="T32" fmla="*/ 800949585 w 15059"/>
                <a:gd name="T33" fmla="*/ 539208085 h 4164"/>
                <a:gd name="T34" fmla="*/ 712689717 w 15059"/>
                <a:gd name="T35" fmla="*/ 91573313 h 4164"/>
                <a:gd name="T36" fmla="*/ 800949585 w 15059"/>
                <a:gd name="T37" fmla="*/ 118643845 h 4164"/>
                <a:gd name="T38" fmla="*/ 1035143179 w 15059"/>
                <a:gd name="T39" fmla="*/ 254384831 h 4164"/>
                <a:gd name="T40" fmla="*/ 800949585 w 15059"/>
                <a:gd name="T41" fmla="*/ 389996614 h 4164"/>
                <a:gd name="T42" fmla="*/ 800949585 w 15059"/>
                <a:gd name="T43" fmla="*/ 308525895 h 4164"/>
                <a:gd name="T44" fmla="*/ 865491974 w 15059"/>
                <a:gd name="T45" fmla="*/ 345958504 h 4164"/>
                <a:gd name="T46" fmla="*/ 865491974 w 15059"/>
                <a:gd name="T47" fmla="*/ 162681955 h 4164"/>
                <a:gd name="T48" fmla="*/ 800949585 w 15059"/>
                <a:gd name="T49" fmla="*/ 308525895 h 4164"/>
                <a:gd name="T50" fmla="*/ 1164098715 w 15059"/>
                <a:gd name="T51" fmla="*/ 539208085 h 4164"/>
                <a:gd name="T52" fmla="*/ 1072468841 w 15059"/>
                <a:gd name="T53" fmla="*/ 91573313 h 4164"/>
                <a:gd name="T54" fmla="*/ 1164098715 w 15059"/>
                <a:gd name="T55" fmla="*/ 118643845 h 4164"/>
                <a:gd name="T56" fmla="*/ 1394922303 w 15059"/>
                <a:gd name="T57" fmla="*/ 254384831 h 4164"/>
                <a:gd name="T58" fmla="*/ 1164098715 w 15059"/>
                <a:gd name="T59" fmla="*/ 389996614 h 4164"/>
                <a:gd name="T60" fmla="*/ 1164098715 w 15059"/>
                <a:gd name="T61" fmla="*/ 308525895 h 4164"/>
                <a:gd name="T62" fmla="*/ 1225141857 w 15059"/>
                <a:gd name="T63" fmla="*/ 345958504 h 4164"/>
                <a:gd name="T64" fmla="*/ 1225141857 w 15059"/>
                <a:gd name="T65" fmla="*/ 162681955 h 4164"/>
                <a:gd name="T66" fmla="*/ 1164098715 w 15059"/>
                <a:gd name="T67" fmla="*/ 308525895 h 4164"/>
                <a:gd name="T68" fmla="*/ 1720745410 w 15059"/>
                <a:gd name="T69" fmla="*/ 311893786 h 4164"/>
                <a:gd name="T70" fmla="*/ 1418639783 w 15059"/>
                <a:gd name="T71" fmla="*/ 254384831 h 4164"/>
                <a:gd name="T72" fmla="*/ 1724115056 w 15059"/>
                <a:gd name="T73" fmla="*/ 244152675 h 4164"/>
                <a:gd name="T74" fmla="*/ 1506899651 w 15059"/>
                <a:gd name="T75" fmla="*/ 274720300 h 4164"/>
                <a:gd name="T76" fmla="*/ 1639354435 w 15059"/>
                <a:gd name="T77" fmla="*/ 311893786 h 4164"/>
                <a:gd name="T78" fmla="*/ 1506899651 w 15059"/>
                <a:gd name="T79" fmla="*/ 216952581 h 4164"/>
                <a:gd name="T80" fmla="*/ 1635855187 w 15059"/>
                <a:gd name="T81" fmla="*/ 216952581 h 4164"/>
                <a:gd name="T82" fmla="*/ 1506899651 w 15059"/>
                <a:gd name="T83" fmla="*/ 216952581 h 4164"/>
                <a:gd name="T84" fmla="*/ 1785158558 w 15059"/>
                <a:gd name="T85" fmla="*/ 162681955 h 4164"/>
                <a:gd name="T86" fmla="*/ 1734224352 w 15059"/>
                <a:gd name="T87" fmla="*/ 91573313 h 4164"/>
                <a:gd name="T88" fmla="*/ 1785158558 w 15059"/>
                <a:gd name="T89" fmla="*/ 0 h 4164"/>
                <a:gd name="T90" fmla="*/ 1873548028 w 15059"/>
                <a:gd name="T91" fmla="*/ 91573313 h 4164"/>
                <a:gd name="T92" fmla="*/ 1944700466 w 15059"/>
                <a:gd name="T93" fmla="*/ 162681955 h 4164"/>
                <a:gd name="T94" fmla="*/ 1873548028 w 15059"/>
                <a:gd name="T95" fmla="*/ 308525895 h 4164"/>
                <a:gd name="T96" fmla="*/ 1951569359 w 15059"/>
                <a:gd name="T97" fmla="*/ 332358457 h 4164"/>
                <a:gd name="T98" fmla="*/ 1893766260 w 15059"/>
                <a:gd name="T99" fmla="*/ 423931771 h 4164"/>
                <a:gd name="T100" fmla="*/ 1785158558 w 15059"/>
                <a:gd name="T101" fmla="*/ 162681955 h 41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059" h="4164">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grpSp>
      <p:sp>
        <p:nvSpPr>
          <p:cNvPr id="6" name="Date Placeholder 5">
            <a:extLst>
              <a:ext uri="{FF2B5EF4-FFF2-40B4-BE49-F238E27FC236}">
                <a16:creationId xmlns:a16="http://schemas.microsoft.com/office/drawing/2014/main" id="{E72A596A-533F-0D43-8FB5-0A6443F3F2AF}"/>
              </a:ext>
            </a:extLst>
          </p:cNvPr>
          <p:cNvSpPr>
            <a:spLocks noGrp="1"/>
          </p:cNvSpPr>
          <p:nvPr>
            <p:ph type="dt" sz="half" idx="10"/>
          </p:nvPr>
        </p:nvSpPr>
        <p:spPr>
          <a:xfrm>
            <a:off x="-4763" y="3731629"/>
            <a:ext cx="1737360" cy="399868"/>
          </a:xfrm>
        </p:spPr>
        <p:txBody>
          <a:bodyPr lIns="457200" rIns="91440" bIns="274320">
            <a:noAutofit/>
          </a:bodyPr>
          <a:lstStyle>
            <a:lvl1pPr algn="l">
              <a:defRPr sz="800" b="0" i="0" kern="700" cap="all" spc="130" baseline="0">
                <a:solidFill>
                  <a:schemeClr val="tx1">
                    <a:lumMod val="50000"/>
                    <a:lumOff val="50000"/>
                  </a:schemeClr>
                </a:solidFill>
                <a:latin typeface="Helvetica" pitchFamily="2" charset="0"/>
              </a:defRPr>
            </a:lvl1pPr>
          </a:lstStyle>
          <a:p>
            <a:endParaRPr lang="en-US" dirty="0"/>
          </a:p>
        </p:txBody>
      </p:sp>
      <p:sp>
        <p:nvSpPr>
          <p:cNvPr id="12" name="Footer Placeholder 11">
            <a:extLst>
              <a:ext uri="{FF2B5EF4-FFF2-40B4-BE49-F238E27FC236}">
                <a16:creationId xmlns:a16="http://schemas.microsoft.com/office/drawing/2014/main" id="{B81C881E-15FA-FC41-A1F5-568463CDEAEE}"/>
              </a:ext>
            </a:extLst>
          </p:cNvPr>
          <p:cNvSpPr>
            <a:spLocks noGrp="1"/>
          </p:cNvSpPr>
          <p:nvPr>
            <p:ph type="ftr" sz="quarter" idx="11"/>
          </p:nvPr>
        </p:nvSpPr>
        <p:spPr>
          <a:xfrm>
            <a:off x="-4763" y="4743633"/>
            <a:ext cx="6713875" cy="399867"/>
          </a:xfrm>
        </p:spPr>
        <p:txBody>
          <a:bodyPr lIns="457200" bIns="274320"/>
          <a:lstStyle>
            <a:lvl1pPr algn="l">
              <a:defRPr sz="800" b="0" i="0" spc="130" baseline="0">
                <a:solidFill>
                  <a:srgbClr val="FF5C36"/>
                </a:solidFill>
                <a:latin typeface="Helvetica" pitchFamily="2" charset="0"/>
              </a:defRPr>
            </a:lvl1pPr>
          </a:lstStyle>
          <a:p>
            <a:r>
              <a:rPr lang="en-US"/>
              <a:t>Puppet Overview</a:t>
            </a:r>
            <a:endParaRPr lang="en-US" dirty="0"/>
          </a:p>
        </p:txBody>
      </p:sp>
    </p:spTree>
    <p:extLst>
      <p:ext uri="{BB962C8B-B14F-4D97-AF65-F5344CB8AC3E}">
        <p14:creationId xmlns:p14="http://schemas.microsoft.com/office/powerpoint/2010/main" val="333744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 BODY ** (COLOR)">
    <p:bg>
      <p:bgPr>
        <a:solidFill>
          <a:srgbClr val="FF5C36"/>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832D9B77-523F-0C4D-9786-C84061C980F9}"/>
              </a:ext>
            </a:extLst>
          </p:cNvPr>
          <p:cNvGrpSpPr/>
          <p:nvPr userDrawn="1"/>
        </p:nvGrpSpPr>
        <p:grpSpPr>
          <a:xfrm>
            <a:off x="0" y="0"/>
            <a:ext cx="9144724" cy="5143500"/>
            <a:chOff x="-680" y="0"/>
            <a:chExt cx="9144724" cy="5143500"/>
          </a:xfrm>
          <a:solidFill>
            <a:schemeClr val="bg1"/>
          </a:solidFill>
        </p:grpSpPr>
        <p:grpSp>
          <p:nvGrpSpPr>
            <p:cNvPr id="33" name="Group 32">
              <a:extLst>
                <a:ext uri="{FF2B5EF4-FFF2-40B4-BE49-F238E27FC236}">
                  <a16:creationId xmlns:a16="http://schemas.microsoft.com/office/drawing/2014/main" id="{D22B6343-E33A-004F-AFB6-1FBEADE344EB}"/>
                </a:ext>
              </a:extLst>
            </p:cNvPr>
            <p:cNvGrpSpPr/>
            <p:nvPr userDrawn="1"/>
          </p:nvGrpSpPr>
          <p:grpSpPr>
            <a:xfrm>
              <a:off x="-680" y="0"/>
              <a:ext cx="9144724" cy="5143500"/>
              <a:chOff x="-680" y="0"/>
              <a:chExt cx="9144724" cy="5143500"/>
            </a:xfrm>
            <a:grpFill/>
          </p:grpSpPr>
          <p:sp>
            <p:nvSpPr>
              <p:cNvPr id="41" name="Rectangle 40">
                <a:extLst>
                  <a:ext uri="{FF2B5EF4-FFF2-40B4-BE49-F238E27FC236}">
                    <a16:creationId xmlns:a16="http://schemas.microsoft.com/office/drawing/2014/main" id="{FB20C3A5-9E11-7E43-9D82-411586CB7236}"/>
                  </a:ext>
                </a:extLst>
              </p:cNvPr>
              <p:cNvSpPr>
                <a:spLocks/>
              </p:cNvSpPr>
              <p:nvPr userDrawn="1"/>
            </p:nvSpPr>
            <p:spPr>
              <a:xfrm>
                <a:off x="-680" y="0"/>
                <a:ext cx="146303"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42" name="Rectangle 41">
                <a:extLst>
                  <a:ext uri="{FF2B5EF4-FFF2-40B4-BE49-F238E27FC236}">
                    <a16:creationId xmlns:a16="http://schemas.microsoft.com/office/drawing/2014/main" id="{828E5FEC-D049-2A48-8D7B-949F0BFDE053}"/>
                  </a:ext>
                </a:extLst>
              </p:cNvPr>
              <p:cNvSpPr>
                <a:spLocks/>
              </p:cNvSpPr>
              <p:nvPr userDrawn="1"/>
            </p:nvSpPr>
            <p:spPr>
              <a:xfrm>
                <a:off x="8996675" y="0"/>
                <a:ext cx="147369"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nvGrpSpPr>
            <p:cNvPr id="38" name="Group 37">
              <a:extLst>
                <a:ext uri="{FF2B5EF4-FFF2-40B4-BE49-F238E27FC236}">
                  <a16:creationId xmlns:a16="http://schemas.microsoft.com/office/drawing/2014/main" id="{80C5AF4F-0E0B-714D-864C-7BF23E6ACC9E}"/>
                </a:ext>
              </a:extLst>
            </p:cNvPr>
            <p:cNvGrpSpPr/>
            <p:nvPr userDrawn="1"/>
          </p:nvGrpSpPr>
          <p:grpSpPr>
            <a:xfrm>
              <a:off x="-1" y="0"/>
              <a:ext cx="9144000" cy="5143500"/>
              <a:chOff x="-1" y="0"/>
              <a:chExt cx="9144000" cy="5143500"/>
            </a:xfrm>
            <a:grpFill/>
          </p:grpSpPr>
          <p:sp>
            <p:nvSpPr>
              <p:cNvPr id="39" name="Rectangle 38">
                <a:extLst>
                  <a:ext uri="{FF2B5EF4-FFF2-40B4-BE49-F238E27FC236}">
                    <a16:creationId xmlns:a16="http://schemas.microsoft.com/office/drawing/2014/main" id="{B3270F0D-584A-5E44-A762-AA2B06A6952A}"/>
                  </a:ext>
                </a:extLst>
              </p:cNvPr>
              <p:cNvSpPr>
                <a:spLocks/>
              </p:cNvSpPr>
              <p:nvPr userDrawn="1"/>
            </p:nvSpPr>
            <p:spPr>
              <a:xfrm>
                <a:off x="-1" y="0"/>
                <a:ext cx="9144000" cy="14630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40" name="Rectangle 39">
                <a:extLst>
                  <a:ext uri="{FF2B5EF4-FFF2-40B4-BE49-F238E27FC236}">
                    <a16:creationId xmlns:a16="http://schemas.microsoft.com/office/drawing/2014/main" id="{2BFF39E0-29B2-344B-AF86-5CF5959B1AFD}"/>
                  </a:ext>
                </a:extLst>
              </p:cNvPr>
              <p:cNvSpPr>
                <a:spLocks/>
              </p:cNvSpPr>
              <p:nvPr userDrawn="1"/>
            </p:nvSpPr>
            <p:spPr>
              <a:xfrm>
                <a:off x="-1" y="4992624"/>
                <a:ext cx="9144000" cy="1508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sp>
        <p:nvSpPr>
          <p:cNvPr id="3" name="Title 2">
            <a:extLst>
              <a:ext uri="{FF2B5EF4-FFF2-40B4-BE49-F238E27FC236}">
                <a16:creationId xmlns:a16="http://schemas.microsoft.com/office/drawing/2014/main" id="{7F3F94F1-6F4A-7D45-97FF-8C84E37E9D6A}"/>
              </a:ext>
            </a:extLst>
          </p:cNvPr>
          <p:cNvSpPr>
            <a:spLocks noGrp="1"/>
          </p:cNvSpPr>
          <p:nvPr>
            <p:ph type="title"/>
          </p:nvPr>
        </p:nvSpPr>
        <p:spPr>
          <a:xfrm>
            <a:off x="-1" y="0"/>
            <a:ext cx="9143999" cy="795859"/>
          </a:xfrm>
        </p:spPr>
        <p:txBody>
          <a:bodyPr lIns="365760" tIns="365760" rIns="365760" bIns="91440"/>
          <a:lstStyle>
            <a:lvl1pPr>
              <a:lnSpc>
                <a:spcPct val="90000"/>
              </a:lnSpc>
              <a:defRPr sz="2400">
                <a:solidFill>
                  <a:schemeClr val="bg1"/>
                </a:solidFill>
              </a:defRPr>
            </a:lvl1pPr>
          </a:lstStyle>
          <a:p>
            <a:r>
              <a:rPr lang="en-US" dirty="0"/>
              <a:t>Click to edit Master title style</a:t>
            </a:r>
          </a:p>
        </p:txBody>
      </p:sp>
      <p:sp>
        <p:nvSpPr>
          <p:cNvPr id="37" name="Subtitle 2">
            <a:extLst>
              <a:ext uri="{FF2B5EF4-FFF2-40B4-BE49-F238E27FC236}">
                <a16:creationId xmlns:a16="http://schemas.microsoft.com/office/drawing/2014/main" id="{89040195-004C-F94C-9D33-1A74471B5D1C}"/>
              </a:ext>
            </a:extLst>
          </p:cNvPr>
          <p:cNvSpPr>
            <a:spLocks noGrp="1"/>
          </p:cNvSpPr>
          <p:nvPr>
            <p:ph type="subTitle" idx="1"/>
          </p:nvPr>
        </p:nvSpPr>
        <p:spPr>
          <a:xfrm>
            <a:off x="0" y="767967"/>
            <a:ext cx="8987535" cy="630902"/>
          </a:xfrm>
        </p:spPr>
        <p:txBody>
          <a:bodyPr bIns="365760" anchor="t">
            <a:spAutoFit/>
          </a:bodyPr>
          <a:lstStyle>
            <a:lvl1pPr marL="0" indent="0" algn="l">
              <a:buNone/>
              <a:defRPr sz="1400" b="1" i="0">
                <a:solidFill>
                  <a:schemeClr val="bg1"/>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4" name="Text Placeholder 13">
            <a:extLst>
              <a:ext uri="{FF2B5EF4-FFF2-40B4-BE49-F238E27FC236}">
                <a16:creationId xmlns:a16="http://schemas.microsoft.com/office/drawing/2014/main" id="{FC16BA9B-706C-8D4A-8C4C-31865253A930}"/>
              </a:ext>
            </a:extLst>
          </p:cNvPr>
          <p:cNvSpPr>
            <a:spLocks noGrp="1"/>
          </p:cNvSpPr>
          <p:nvPr>
            <p:ph type="body" sz="quarter" idx="17"/>
          </p:nvPr>
        </p:nvSpPr>
        <p:spPr>
          <a:xfrm>
            <a:off x="-680" y="1398869"/>
            <a:ext cx="9144679" cy="3744631"/>
          </a:xfrm>
        </p:spPr>
        <p:txBody>
          <a:bodyPr lIns="548640" rIns="365760" bIns="274320">
            <a:noAutofit/>
          </a:bodyPr>
          <a:lstStyle>
            <a:lvl1pPr>
              <a:spcBef>
                <a:spcPts val="600"/>
              </a:spcBef>
              <a:spcAft>
                <a:spcPts val="0"/>
              </a:spcAft>
              <a:defRPr/>
            </a:lvl1pPr>
            <a:lvl2pPr>
              <a:spcBef>
                <a:spcPts val="400"/>
              </a:spcBef>
              <a:spcAft>
                <a:spcPts val="0"/>
              </a:spcAft>
              <a:defRPr/>
            </a:lvl2pPr>
            <a:lvl3pPr>
              <a:spcBef>
                <a:spcPts val="300"/>
              </a:spcBef>
              <a:spcAft>
                <a:spcPts val="0"/>
              </a:spcAft>
              <a:defRPr/>
            </a:lvl3pPr>
            <a:lvl4pPr>
              <a:spcBef>
                <a:spcPts val="300"/>
              </a:spcBef>
              <a:spcAft>
                <a:spcPts val="0"/>
              </a:spcAft>
              <a:defRPr sz="1200"/>
            </a:lvl4pPr>
            <a:lvl5pPr>
              <a:defRPr/>
            </a:lvl5pPr>
            <a:lvl6pPr>
              <a:defRPr/>
            </a:lvl6pPr>
            <a:lvl7pPr>
              <a:defRPr/>
            </a:lvl7pPr>
            <a:lvl8pPr>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7" name="Footer Placeholder 4">
            <a:extLst>
              <a:ext uri="{FF2B5EF4-FFF2-40B4-BE49-F238E27FC236}">
                <a16:creationId xmlns:a16="http://schemas.microsoft.com/office/drawing/2014/main" id="{5A0652E7-27CF-A049-95EB-3B9C54BB6702}"/>
              </a:ext>
            </a:extLst>
          </p:cNvPr>
          <p:cNvSpPr>
            <a:spLocks noGrp="1"/>
          </p:cNvSpPr>
          <p:nvPr>
            <p:ph type="ftr" sz="quarter" idx="23"/>
          </p:nvPr>
        </p:nvSpPr>
        <p:spPr>
          <a:xfrm>
            <a:off x="637954" y="4743633"/>
            <a:ext cx="6691424" cy="399867"/>
          </a:xfrm>
        </p:spPr>
        <p:txBody>
          <a:bodyPr/>
          <a:lstStyle>
            <a:lvl1pPr>
              <a:defRPr>
                <a:solidFill>
                  <a:schemeClr val="tx1">
                    <a:alpha val="30000"/>
                  </a:schemeClr>
                </a:solidFill>
              </a:defRPr>
            </a:lvl1pPr>
          </a:lstStyle>
          <a:p>
            <a:r>
              <a:rPr lang="en-US"/>
              <a:t>Puppet Overview</a:t>
            </a:r>
            <a:endParaRPr lang="en-US" dirty="0"/>
          </a:p>
        </p:txBody>
      </p:sp>
      <p:sp>
        <p:nvSpPr>
          <p:cNvPr id="18" name="Slide Number Placeholder 5">
            <a:extLst>
              <a:ext uri="{FF2B5EF4-FFF2-40B4-BE49-F238E27FC236}">
                <a16:creationId xmlns:a16="http://schemas.microsoft.com/office/drawing/2014/main" id="{20726914-692C-504E-B353-509BCB4B85D3}"/>
              </a:ext>
            </a:extLst>
          </p:cNvPr>
          <p:cNvSpPr>
            <a:spLocks noGrp="1"/>
          </p:cNvSpPr>
          <p:nvPr>
            <p:ph type="sldNum" sz="quarter" idx="24"/>
          </p:nvPr>
        </p:nvSpPr>
        <p:spPr>
          <a:xfrm>
            <a:off x="0" y="4743633"/>
            <a:ext cx="637953" cy="399867"/>
          </a:xfrm>
        </p:spPr>
        <p:txBody>
          <a:bodyPr/>
          <a:lstStyle>
            <a:lvl1pPr>
              <a:defRPr>
                <a:solidFill>
                  <a:schemeClr val="tx1">
                    <a:alpha val="30000"/>
                  </a:schemeClr>
                </a:solidFill>
              </a:defRPr>
            </a:lvl1pPr>
          </a:lstStyle>
          <a:p>
            <a:fld id="{19F1CE1B-BE30-3E41-B1A9-AC82325D02A8}" type="slidenum">
              <a:rPr lang="en-US" smtClean="0"/>
              <a:pPr/>
              <a:t>‹#›</a:t>
            </a:fld>
            <a:endParaRPr lang="en-US" dirty="0"/>
          </a:p>
        </p:txBody>
      </p:sp>
    </p:spTree>
    <p:extLst>
      <p:ext uri="{BB962C8B-B14F-4D97-AF65-F5344CB8AC3E}">
        <p14:creationId xmlns:p14="http://schemas.microsoft.com/office/powerpoint/2010/main" val="236024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 body ** 2-col">
    <p:bg>
      <p:bgPr>
        <a:solidFill>
          <a:srgbClr val="FF5C3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CEE0BA-35DD-BC46-8D3E-417FD91B87BB}"/>
              </a:ext>
            </a:extLst>
          </p:cNvPr>
          <p:cNvGrpSpPr/>
          <p:nvPr userDrawn="1"/>
        </p:nvGrpSpPr>
        <p:grpSpPr>
          <a:xfrm>
            <a:off x="0" y="0"/>
            <a:ext cx="9144724" cy="5143500"/>
            <a:chOff x="0" y="0"/>
            <a:chExt cx="9144724" cy="5143500"/>
          </a:xfrm>
        </p:grpSpPr>
        <p:grpSp>
          <p:nvGrpSpPr>
            <p:cNvPr id="32" name="Group 31">
              <a:extLst>
                <a:ext uri="{FF2B5EF4-FFF2-40B4-BE49-F238E27FC236}">
                  <a16:creationId xmlns:a16="http://schemas.microsoft.com/office/drawing/2014/main" id="{832D9B77-523F-0C4D-9786-C84061C980F9}"/>
                </a:ext>
              </a:extLst>
            </p:cNvPr>
            <p:cNvGrpSpPr/>
            <p:nvPr userDrawn="1"/>
          </p:nvGrpSpPr>
          <p:grpSpPr>
            <a:xfrm>
              <a:off x="0" y="0"/>
              <a:ext cx="9144724" cy="5143500"/>
              <a:chOff x="-680" y="0"/>
              <a:chExt cx="9144724" cy="5143500"/>
            </a:xfrm>
            <a:noFill/>
          </p:grpSpPr>
          <p:grpSp>
            <p:nvGrpSpPr>
              <p:cNvPr id="33" name="Group 32">
                <a:extLst>
                  <a:ext uri="{FF2B5EF4-FFF2-40B4-BE49-F238E27FC236}">
                    <a16:creationId xmlns:a16="http://schemas.microsoft.com/office/drawing/2014/main" id="{D22B6343-E33A-004F-AFB6-1FBEADE344EB}"/>
                  </a:ext>
                </a:extLst>
              </p:cNvPr>
              <p:cNvGrpSpPr/>
              <p:nvPr userDrawn="1"/>
            </p:nvGrpSpPr>
            <p:grpSpPr>
              <a:xfrm>
                <a:off x="-680" y="0"/>
                <a:ext cx="9144724" cy="5143500"/>
                <a:chOff x="-680" y="0"/>
                <a:chExt cx="9144724" cy="5143500"/>
              </a:xfrm>
              <a:grpFill/>
            </p:grpSpPr>
            <p:sp>
              <p:nvSpPr>
                <p:cNvPr id="41" name="Rectangle 40">
                  <a:extLst>
                    <a:ext uri="{FF2B5EF4-FFF2-40B4-BE49-F238E27FC236}">
                      <a16:creationId xmlns:a16="http://schemas.microsoft.com/office/drawing/2014/main" id="{FB20C3A5-9E11-7E43-9D82-411586CB7236}"/>
                    </a:ext>
                  </a:extLst>
                </p:cNvPr>
                <p:cNvSpPr>
                  <a:spLocks/>
                </p:cNvSpPr>
                <p:nvPr userDrawn="1"/>
              </p:nvSpPr>
              <p:spPr>
                <a:xfrm>
                  <a:off x="-680" y="0"/>
                  <a:ext cx="146303"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42" name="Rectangle 41">
                  <a:extLst>
                    <a:ext uri="{FF2B5EF4-FFF2-40B4-BE49-F238E27FC236}">
                      <a16:creationId xmlns:a16="http://schemas.microsoft.com/office/drawing/2014/main" id="{828E5FEC-D049-2A48-8D7B-949F0BFDE053}"/>
                    </a:ext>
                  </a:extLst>
                </p:cNvPr>
                <p:cNvSpPr>
                  <a:spLocks/>
                </p:cNvSpPr>
                <p:nvPr userDrawn="1"/>
              </p:nvSpPr>
              <p:spPr>
                <a:xfrm>
                  <a:off x="8996675" y="0"/>
                  <a:ext cx="147369"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nvGrpSpPr>
              <p:cNvPr id="38" name="Group 37">
                <a:extLst>
                  <a:ext uri="{FF2B5EF4-FFF2-40B4-BE49-F238E27FC236}">
                    <a16:creationId xmlns:a16="http://schemas.microsoft.com/office/drawing/2014/main" id="{80C5AF4F-0E0B-714D-864C-7BF23E6ACC9E}"/>
                  </a:ext>
                </a:extLst>
              </p:cNvPr>
              <p:cNvGrpSpPr/>
              <p:nvPr userDrawn="1"/>
            </p:nvGrpSpPr>
            <p:grpSpPr>
              <a:xfrm>
                <a:off x="-1" y="0"/>
                <a:ext cx="9144000" cy="5143500"/>
                <a:chOff x="-1" y="0"/>
                <a:chExt cx="9144000" cy="5143500"/>
              </a:xfrm>
              <a:grpFill/>
            </p:grpSpPr>
            <p:sp>
              <p:nvSpPr>
                <p:cNvPr id="39" name="Rectangle 38">
                  <a:extLst>
                    <a:ext uri="{FF2B5EF4-FFF2-40B4-BE49-F238E27FC236}">
                      <a16:creationId xmlns:a16="http://schemas.microsoft.com/office/drawing/2014/main" id="{B3270F0D-584A-5E44-A762-AA2B06A6952A}"/>
                    </a:ext>
                  </a:extLst>
                </p:cNvPr>
                <p:cNvSpPr>
                  <a:spLocks/>
                </p:cNvSpPr>
                <p:nvPr userDrawn="1"/>
              </p:nvSpPr>
              <p:spPr>
                <a:xfrm>
                  <a:off x="-1" y="0"/>
                  <a:ext cx="9144000" cy="14630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40" name="Rectangle 39">
                  <a:extLst>
                    <a:ext uri="{FF2B5EF4-FFF2-40B4-BE49-F238E27FC236}">
                      <a16:creationId xmlns:a16="http://schemas.microsoft.com/office/drawing/2014/main" id="{2BFF39E0-29B2-344B-AF86-5CF5959B1AFD}"/>
                    </a:ext>
                  </a:extLst>
                </p:cNvPr>
                <p:cNvSpPr>
                  <a:spLocks/>
                </p:cNvSpPr>
                <p:nvPr userDrawn="1"/>
              </p:nvSpPr>
              <p:spPr>
                <a:xfrm>
                  <a:off x="-1" y="4992624"/>
                  <a:ext cx="9144000" cy="1508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sp>
          <p:nvSpPr>
            <p:cNvPr id="43" name="Rectangle 42">
              <a:extLst>
                <a:ext uri="{FF2B5EF4-FFF2-40B4-BE49-F238E27FC236}">
                  <a16:creationId xmlns:a16="http://schemas.microsoft.com/office/drawing/2014/main" id="{45541AD3-F466-9741-B964-3CEC27FA80D7}"/>
                </a:ext>
              </a:extLst>
            </p:cNvPr>
            <p:cNvSpPr>
              <a:spLocks/>
            </p:cNvSpPr>
            <p:nvPr userDrawn="1"/>
          </p:nvSpPr>
          <p:spPr>
            <a:xfrm>
              <a:off x="146303" y="146304"/>
              <a:ext cx="8851392" cy="4846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9728" rtlCol="0" anchor="ctr"/>
            <a:lstStyle/>
            <a:p>
              <a:pPr algn="ctr"/>
              <a:endParaRPr lang="en-US">
                <a:solidFill>
                  <a:srgbClr val="FFAD1A"/>
                </a:solidFill>
              </a:endParaRPr>
            </a:p>
          </p:txBody>
        </p:sp>
      </p:grpSp>
      <p:sp>
        <p:nvSpPr>
          <p:cNvPr id="3" name="Title 2">
            <a:extLst>
              <a:ext uri="{FF2B5EF4-FFF2-40B4-BE49-F238E27FC236}">
                <a16:creationId xmlns:a16="http://schemas.microsoft.com/office/drawing/2014/main" id="{7F3F94F1-6F4A-7D45-97FF-8C84E37E9D6A}"/>
              </a:ext>
            </a:extLst>
          </p:cNvPr>
          <p:cNvSpPr>
            <a:spLocks noGrp="1"/>
          </p:cNvSpPr>
          <p:nvPr>
            <p:ph type="title"/>
          </p:nvPr>
        </p:nvSpPr>
        <p:spPr>
          <a:xfrm>
            <a:off x="-1" y="0"/>
            <a:ext cx="9143999" cy="795859"/>
          </a:xfrm>
        </p:spPr>
        <p:txBody>
          <a:bodyPr lIns="365760" tIns="365760" rIns="365760" bIns="91440"/>
          <a:lstStyle>
            <a:lvl1pPr>
              <a:lnSpc>
                <a:spcPct val="90000"/>
              </a:lnSpc>
              <a:defRPr sz="2400"/>
            </a:lvl1pPr>
          </a:lstStyle>
          <a:p>
            <a:r>
              <a:rPr lang="en-US" dirty="0"/>
              <a:t>Click to edit Master title style</a:t>
            </a:r>
          </a:p>
        </p:txBody>
      </p:sp>
      <p:sp>
        <p:nvSpPr>
          <p:cNvPr id="37" name="Subtitle 2">
            <a:extLst>
              <a:ext uri="{FF2B5EF4-FFF2-40B4-BE49-F238E27FC236}">
                <a16:creationId xmlns:a16="http://schemas.microsoft.com/office/drawing/2014/main" id="{89040195-004C-F94C-9D33-1A74471B5D1C}"/>
              </a:ext>
            </a:extLst>
          </p:cNvPr>
          <p:cNvSpPr>
            <a:spLocks noGrp="1"/>
          </p:cNvSpPr>
          <p:nvPr>
            <p:ph type="subTitle" idx="1"/>
          </p:nvPr>
        </p:nvSpPr>
        <p:spPr>
          <a:xfrm>
            <a:off x="0" y="767967"/>
            <a:ext cx="8987535" cy="630902"/>
          </a:xfrm>
        </p:spPr>
        <p:txBody>
          <a:bodyPr bIns="365760" anchor="t">
            <a:spAutoFit/>
          </a:bodyPr>
          <a:lstStyle>
            <a:lvl1pPr marL="0" indent="0" algn="l">
              <a:buNone/>
              <a:defRPr sz="1400" b="1" i="0">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4" name="Text Placeholder 13">
            <a:extLst>
              <a:ext uri="{FF2B5EF4-FFF2-40B4-BE49-F238E27FC236}">
                <a16:creationId xmlns:a16="http://schemas.microsoft.com/office/drawing/2014/main" id="{FC16BA9B-706C-8D4A-8C4C-31865253A930}"/>
              </a:ext>
            </a:extLst>
          </p:cNvPr>
          <p:cNvSpPr>
            <a:spLocks noGrp="1"/>
          </p:cNvSpPr>
          <p:nvPr>
            <p:ph type="body" sz="quarter" idx="17"/>
          </p:nvPr>
        </p:nvSpPr>
        <p:spPr>
          <a:xfrm>
            <a:off x="-679" y="1398869"/>
            <a:ext cx="4572680" cy="3744631"/>
          </a:xfrm>
        </p:spPr>
        <p:txBody>
          <a:bodyPr lIns="365760" rIns="274320" bIns="274320">
            <a:noAutofit/>
          </a:bodyPr>
          <a:lstStyle>
            <a:lvl1pPr>
              <a:spcBef>
                <a:spcPts val="600"/>
              </a:spcBef>
              <a:spcAft>
                <a:spcPts val="0"/>
              </a:spcAft>
              <a:defRPr/>
            </a:lvl1pPr>
            <a:lvl2pPr>
              <a:spcBef>
                <a:spcPts val="400"/>
              </a:spcBef>
              <a:spcAft>
                <a:spcPts val="0"/>
              </a:spcAft>
              <a:defRPr/>
            </a:lvl2pPr>
            <a:lvl3pPr>
              <a:spcBef>
                <a:spcPts val="300"/>
              </a:spcBef>
              <a:spcAft>
                <a:spcPts val="0"/>
              </a:spcAft>
              <a:defRPr/>
            </a:lvl3pPr>
            <a:lvl4pPr>
              <a:spcBef>
                <a:spcPts val="200"/>
              </a:spcBef>
              <a:spcAft>
                <a:spcPts val="0"/>
              </a:spcAft>
              <a:defRPr sz="1200"/>
            </a:lvl4pPr>
            <a:lvl5pPr>
              <a:defRPr/>
            </a:lvl5pPr>
            <a:lvl6pPr>
              <a:defRPr/>
            </a:lvl6pPr>
            <a:lvl7pPr>
              <a:defRPr/>
            </a:lvl7pPr>
            <a:lvl8pPr>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34" name="Date Placeholder 33">
            <a:extLst>
              <a:ext uri="{FF2B5EF4-FFF2-40B4-BE49-F238E27FC236}">
                <a16:creationId xmlns:a16="http://schemas.microsoft.com/office/drawing/2014/main" id="{E0E05724-2127-7648-831E-F467C1AAF35C}"/>
              </a:ext>
            </a:extLst>
          </p:cNvPr>
          <p:cNvSpPr>
            <a:spLocks noGrp="1"/>
          </p:cNvSpPr>
          <p:nvPr>
            <p:ph type="dt" sz="half" idx="18"/>
          </p:nvPr>
        </p:nvSpPr>
        <p:spPr/>
        <p:txBody>
          <a:bodyPr/>
          <a:lstStyle/>
          <a:p>
            <a:endParaRPr lang="en-US" dirty="0"/>
          </a:p>
        </p:txBody>
      </p:sp>
      <p:sp>
        <p:nvSpPr>
          <p:cNvPr id="35" name="Footer Placeholder 34">
            <a:extLst>
              <a:ext uri="{FF2B5EF4-FFF2-40B4-BE49-F238E27FC236}">
                <a16:creationId xmlns:a16="http://schemas.microsoft.com/office/drawing/2014/main" id="{472BAD60-6D22-4446-AC86-6B9EC61A2C16}"/>
              </a:ext>
            </a:extLst>
          </p:cNvPr>
          <p:cNvSpPr>
            <a:spLocks noGrp="1"/>
          </p:cNvSpPr>
          <p:nvPr>
            <p:ph type="ftr" sz="quarter" idx="19"/>
          </p:nvPr>
        </p:nvSpPr>
        <p:spPr/>
        <p:txBody>
          <a:bodyPr/>
          <a:lstStyle/>
          <a:p>
            <a:r>
              <a:rPr lang="en-US"/>
              <a:t>Puppet Overview</a:t>
            </a:r>
            <a:endParaRPr lang="en-US" dirty="0"/>
          </a:p>
        </p:txBody>
      </p:sp>
      <p:sp>
        <p:nvSpPr>
          <p:cNvPr id="36" name="Slide Number Placeholder 35">
            <a:extLst>
              <a:ext uri="{FF2B5EF4-FFF2-40B4-BE49-F238E27FC236}">
                <a16:creationId xmlns:a16="http://schemas.microsoft.com/office/drawing/2014/main" id="{B0B1BFBC-0CB7-B544-9166-B07E96D873DF}"/>
              </a:ext>
            </a:extLst>
          </p:cNvPr>
          <p:cNvSpPr>
            <a:spLocks noGrp="1"/>
          </p:cNvSpPr>
          <p:nvPr>
            <p:ph type="sldNum" sz="quarter" idx="20"/>
          </p:nvPr>
        </p:nvSpPr>
        <p:spPr/>
        <p:txBody>
          <a:bodyPr/>
          <a:lstStyle/>
          <a:p>
            <a:fld id="{19F1CE1B-BE30-3E41-B1A9-AC82325D02A8}" type="slidenum">
              <a:rPr lang="en-US" smtClean="0"/>
              <a:pPr/>
              <a:t>‹#›</a:t>
            </a:fld>
            <a:endParaRPr lang="en-US" dirty="0"/>
          </a:p>
        </p:txBody>
      </p:sp>
      <p:sp>
        <p:nvSpPr>
          <p:cNvPr id="17" name="Text Placeholder 13">
            <a:extLst>
              <a:ext uri="{FF2B5EF4-FFF2-40B4-BE49-F238E27FC236}">
                <a16:creationId xmlns:a16="http://schemas.microsoft.com/office/drawing/2014/main" id="{98D6C61D-A847-3D41-A057-95CD42E43379}"/>
              </a:ext>
            </a:extLst>
          </p:cNvPr>
          <p:cNvSpPr>
            <a:spLocks noGrp="1"/>
          </p:cNvSpPr>
          <p:nvPr>
            <p:ph type="body" sz="quarter" idx="21"/>
          </p:nvPr>
        </p:nvSpPr>
        <p:spPr>
          <a:xfrm>
            <a:off x="4571320" y="1398869"/>
            <a:ext cx="4572680" cy="3744631"/>
          </a:xfrm>
        </p:spPr>
        <p:txBody>
          <a:bodyPr lIns="91440" rIns="365760" bIns="274320">
            <a:noAutofit/>
          </a:bodyPr>
          <a:lstStyle>
            <a:lvl1pPr>
              <a:spcBef>
                <a:spcPts val="600"/>
              </a:spcBef>
              <a:spcAft>
                <a:spcPts val="0"/>
              </a:spcAft>
              <a:defRPr/>
            </a:lvl1pPr>
            <a:lvl2pPr>
              <a:spcBef>
                <a:spcPts val="400"/>
              </a:spcBef>
              <a:spcAft>
                <a:spcPts val="0"/>
              </a:spcAft>
              <a:defRPr/>
            </a:lvl2pPr>
            <a:lvl3pPr>
              <a:spcBef>
                <a:spcPts val="300"/>
              </a:spcBef>
              <a:spcAft>
                <a:spcPts val="0"/>
              </a:spcAft>
              <a:defRPr/>
            </a:lvl3pPr>
            <a:lvl4pPr>
              <a:spcBef>
                <a:spcPts val="200"/>
              </a:spcBef>
              <a:spcAft>
                <a:spcPts val="0"/>
              </a:spcAft>
              <a:defRPr sz="1200"/>
            </a:lvl4pPr>
            <a:lvl5pPr>
              <a:defRPr/>
            </a:lvl5pPr>
            <a:lvl6pPr>
              <a:defRPr/>
            </a:lvl6pPr>
            <a:lvl7pPr>
              <a:defRPr/>
            </a:lvl7pPr>
            <a:lvl8pPr>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grpSp>
        <p:nvGrpSpPr>
          <p:cNvPr id="18" name="Group 17">
            <a:extLst>
              <a:ext uri="{FF2B5EF4-FFF2-40B4-BE49-F238E27FC236}">
                <a16:creationId xmlns:a16="http://schemas.microsoft.com/office/drawing/2014/main" id="{078D12E1-B187-B149-BB2E-3FC2ADEF82F2}"/>
              </a:ext>
            </a:extLst>
          </p:cNvPr>
          <p:cNvGrpSpPr/>
          <p:nvPr userDrawn="1"/>
        </p:nvGrpSpPr>
        <p:grpSpPr>
          <a:xfrm>
            <a:off x="8366505" y="4672658"/>
            <a:ext cx="777495" cy="470842"/>
            <a:chOff x="8366505" y="4672658"/>
            <a:chExt cx="777495" cy="470842"/>
          </a:xfrm>
        </p:grpSpPr>
        <p:grpSp>
          <p:nvGrpSpPr>
            <p:cNvPr id="19" name="Group 18">
              <a:extLst>
                <a:ext uri="{FF2B5EF4-FFF2-40B4-BE49-F238E27FC236}">
                  <a16:creationId xmlns:a16="http://schemas.microsoft.com/office/drawing/2014/main" id="{EECF5F30-D0EF-FE4F-8D73-CE5CF69A859E}"/>
                </a:ext>
              </a:extLst>
            </p:cNvPr>
            <p:cNvGrpSpPr/>
            <p:nvPr/>
          </p:nvGrpSpPr>
          <p:grpSpPr>
            <a:xfrm>
              <a:off x="8366505" y="4672658"/>
              <a:ext cx="468203" cy="165905"/>
              <a:chOff x="8366505" y="4672658"/>
              <a:chExt cx="468203" cy="165905"/>
            </a:xfrm>
          </p:grpSpPr>
          <p:sp>
            <p:nvSpPr>
              <p:cNvPr id="21" name="Freeform 1">
                <a:extLst>
                  <a:ext uri="{FF2B5EF4-FFF2-40B4-BE49-F238E27FC236}">
                    <a16:creationId xmlns:a16="http://schemas.microsoft.com/office/drawing/2014/main" id="{53ED7529-F33C-1043-A4FB-F37C7756F469}"/>
                  </a:ext>
                </a:extLst>
              </p:cNvPr>
              <p:cNvSpPr>
                <a:spLocks noChangeArrowheads="1"/>
              </p:cNvSpPr>
              <p:nvPr/>
            </p:nvSpPr>
            <p:spPr bwMode="auto">
              <a:xfrm>
                <a:off x="8366505" y="4672658"/>
                <a:ext cx="82636" cy="127644"/>
              </a:xfrm>
              <a:custGeom>
                <a:avLst/>
                <a:gdLst>
                  <a:gd name="T0" fmla="*/ 447825652 w 3458"/>
                  <a:gd name="T1" fmla="*/ 450958411 h 5342"/>
                  <a:gd name="T2" fmla="*/ 447825652 w 3458"/>
                  <a:gd name="T3" fmla="*/ 244128922 h 5342"/>
                  <a:gd name="T4" fmla="*/ 291857620 w 3458"/>
                  <a:gd name="T5" fmla="*/ 244128922 h 5342"/>
                  <a:gd name="T6" fmla="*/ 291857620 w 3458"/>
                  <a:gd name="T7" fmla="*/ 244128922 h 5342"/>
                  <a:gd name="T8" fmla="*/ 207007789 w 3458"/>
                  <a:gd name="T9" fmla="*/ 159428313 h 5342"/>
                  <a:gd name="T10" fmla="*/ 207007789 w 3458"/>
                  <a:gd name="T11" fmla="*/ 0 h 5342"/>
                  <a:gd name="T12" fmla="*/ 0 w 3458"/>
                  <a:gd name="T13" fmla="*/ 0 h 5342"/>
                  <a:gd name="T14" fmla="*/ 0 w 3458"/>
                  <a:gd name="T15" fmla="*/ 206829489 h 5342"/>
                  <a:gd name="T16" fmla="*/ 159465725 w 3458"/>
                  <a:gd name="T17" fmla="*/ 206829489 h 5342"/>
                  <a:gd name="T18" fmla="*/ 244445127 w 3458"/>
                  <a:gd name="T19" fmla="*/ 291659654 h 5342"/>
                  <a:gd name="T20" fmla="*/ 244445127 w 3458"/>
                  <a:gd name="T21" fmla="*/ 291659654 h 5342"/>
                  <a:gd name="T22" fmla="*/ 244445127 w 3458"/>
                  <a:gd name="T23" fmla="*/ 400189867 h 5342"/>
                  <a:gd name="T24" fmla="*/ 244445127 w 3458"/>
                  <a:gd name="T25" fmla="*/ 400189867 h 5342"/>
                  <a:gd name="T26" fmla="*/ 159465725 w 3458"/>
                  <a:gd name="T27" fmla="*/ 484890477 h 5342"/>
                  <a:gd name="T28" fmla="*/ 0 w 3458"/>
                  <a:gd name="T29" fmla="*/ 484890477 h 5342"/>
                  <a:gd name="T30" fmla="*/ 0 w 3458"/>
                  <a:gd name="T31" fmla="*/ 691719965 h 5342"/>
                  <a:gd name="T32" fmla="*/ 207007789 w 3458"/>
                  <a:gd name="T33" fmla="*/ 691719965 h 5342"/>
                  <a:gd name="T34" fmla="*/ 207007789 w 3458"/>
                  <a:gd name="T35" fmla="*/ 535659020 h 5342"/>
                  <a:gd name="T36" fmla="*/ 291857620 w 3458"/>
                  <a:gd name="T37" fmla="*/ 450958411 h 5342"/>
                  <a:gd name="T38" fmla="*/ 447825652 w 3458"/>
                  <a:gd name="T39" fmla="*/ 450958411 h 5342"/>
                  <a:gd name="T40" fmla="*/ 68009220 w 3458"/>
                  <a:gd name="T41" fmla="*/ 71231140 h 5342"/>
                  <a:gd name="T42" fmla="*/ 139257351 w 3458"/>
                  <a:gd name="T43" fmla="*/ 71231140 h 5342"/>
                  <a:gd name="T44" fmla="*/ 139257351 w 3458"/>
                  <a:gd name="T45" fmla="*/ 138965716 h 5342"/>
                  <a:gd name="T46" fmla="*/ 68009220 w 3458"/>
                  <a:gd name="T47" fmla="*/ 138965716 h 5342"/>
                  <a:gd name="T48" fmla="*/ 68009220 w 3458"/>
                  <a:gd name="T49" fmla="*/ 71231140 h 5342"/>
                  <a:gd name="T50" fmla="*/ 139257351 w 3458"/>
                  <a:gd name="T51" fmla="*/ 623856193 h 5342"/>
                  <a:gd name="T52" fmla="*/ 68009220 w 3458"/>
                  <a:gd name="T53" fmla="*/ 623856193 h 5342"/>
                  <a:gd name="T54" fmla="*/ 68009220 w 3458"/>
                  <a:gd name="T55" fmla="*/ 552754249 h 5342"/>
                  <a:gd name="T56" fmla="*/ 139257351 w 3458"/>
                  <a:gd name="T57" fmla="*/ 552754249 h 5342"/>
                  <a:gd name="T58" fmla="*/ 139257351 w 3458"/>
                  <a:gd name="T59" fmla="*/ 623856193 h 53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58" h="5342">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sp>
            <p:nvSpPr>
              <p:cNvPr id="22" name="Freeform 2">
                <a:extLst>
                  <a:ext uri="{FF2B5EF4-FFF2-40B4-BE49-F238E27FC236}">
                    <a16:creationId xmlns:a16="http://schemas.microsoft.com/office/drawing/2014/main" id="{5488F8CB-1781-AE4D-B3CF-8CF8DEB9569E}"/>
                  </a:ext>
                </a:extLst>
              </p:cNvPr>
              <p:cNvSpPr>
                <a:spLocks noChangeArrowheads="1"/>
              </p:cNvSpPr>
              <p:nvPr/>
            </p:nvSpPr>
            <p:spPr bwMode="auto">
              <a:xfrm>
                <a:off x="8474755" y="4739062"/>
                <a:ext cx="359953" cy="99501"/>
              </a:xfrm>
              <a:custGeom>
                <a:avLst/>
                <a:gdLst>
                  <a:gd name="T0" fmla="*/ 91759116 w 15059"/>
                  <a:gd name="T1" fmla="*/ 539208085 h 4164"/>
                  <a:gd name="T2" fmla="*/ 0 w 15059"/>
                  <a:gd name="T3" fmla="*/ 91573313 h 4164"/>
                  <a:gd name="T4" fmla="*/ 91759116 w 15059"/>
                  <a:gd name="T5" fmla="*/ 118643845 h 4164"/>
                  <a:gd name="T6" fmla="*/ 322583064 w 15059"/>
                  <a:gd name="T7" fmla="*/ 254384831 h 4164"/>
                  <a:gd name="T8" fmla="*/ 91759116 w 15059"/>
                  <a:gd name="T9" fmla="*/ 389996614 h 4164"/>
                  <a:gd name="T10" fmla="*/ 91759116 w 15059"/>
                  <a:gd name="T11" fmla="*/ 308525895 h 4164"/>
                  <a:gd name="T12" fmla="*/ 152802618 w 15059"/>
                  <a:gd name="T13" fmla="*/ 345958504 h 4164"/>
                  <a:gd name="T14" fmla="*/ 152802618 w 15059"/>
                  <a:gd name="T15" fmla="*/ 162681955 h 4164"/>
                  <a:gd name="T16" fmla="*/ 91759116 w 15059"/>
                  <a:gd name="T17" fmla="*/ 308525895 h 4164"/>
                  <a:gd name="T18" fmla="*/ 651775816 w 15059"/>
                  <a:gd name="T19" fmla="*/ 417067146 h 4164"/>
                  <a:gd name="T20" fmla="*/ 560016701 w 15059"/>
                  <a:gd name="T21" fmla="*/ 386629083 h 4164"/>
                  <a:gd name="T22" fmla="*/ 356409479 w 15059"/>
                  <a:gd name="T23" fmla="*/ 305287925 h 4164"/>
                  <a:gd name="T24" fmla="*/ 448039353 w 15059"/>
                  <a:gd name="T25" fmla="*/ 91573313 h 4164"/>
                  <a:gd name="T26" fmla="*/ 502343204 w 15059"/>
                  <a:gd name="T27" fmla="*/ 342590973 h 4164"/>
                  <a:gd name="T28" fmla="*/ 560016701 w 15059"/>
                  <a:gd name="T29" fmla="*/ 91573313 h 4164"/>
                  <a:gd name="T30" fmla="*/ 651775816 w 15059"/>
                  <a:gd name="T31" fmla="*/ 417067146 h 4164"/>
                  <a:gd name="T32" fmla="*/ 800949585 w 15059"/>
                  <a:gd name="T33" fmla="*/ 539208085 h 4164"/>
                  <a:gd name="T34" fmla="*/ 712689717 w 15059"/>
                  <a:gd name="T35" fmla="*/ 91573313 h 4164"/>
                  <a:gd name="T36" fmla="*/ 800949585 w 15059"/>
                  <a:gd name="T37" fmla="*/ 118643845 h 4164"/>
                  <a:gd name="T38" fmla="*/ 1035143179 w 15059"/>
                  <a:gd name="T39" fmla="*/ 254384831 h 4164"/>
                  <a:gd name="T40" fmla="*/ 800949585 w 15059"/>
                  <a:gd name="T41" fmla="*/ 389996614 h 4164"/>
                  <a:gd name="T42" fmla="*/ 800949585 w 15059"/>
                  <a:gd name="T43" fmla="*/ 308525895 h 4164"/>
                  <a:gd name="T44" fmla="*/ 865491974 w 15059"/>
                  <a:gd name="T45" fmla="*/ 345958504 h 4164"/>
                  <a:gd name="T46" fmla="*/ 865491974 w 15059"/>
                  <a:gd name="T47" fmla="*/ 162681955 h 4164"/>
                  <a:gd name="T48" fmla="*/ 800949585 w 15059"/>
                  <a:gd name="T49" fmla="*/ 308525895 h 4164"/>
                  <a:gd name="T50" fmla="*/ 1164098715 w 15059"/>
                  <a:gd name="T51" fmla="*/ 539208085 h 4164"/>
                  <a:gd name="T52" fmla="*/ 1072468841 w 15059"/>
                  <a:gd name="T53" fmla="*/ 91573313 h 4164"/>
                  <a:gd name="T54" fmla="*/ 1164098715 w 15059"/>
                  <a:gd name="T55" fmla="*/ 118643845 h 4164"/>
                  <a:gd name="T56" fmla="*/ 1394922303 w 15059"/>
                  <a:gd name="T57" fmla="*/ 254384831 h 4164"/>
                  <a:gd name="T58" fmla="*/ 1164098715 w 15059"/>
                  <a:gd name="T59" fmla="*/ 389996614 h 4164"/>
                  <a:gd name="T60" fmla="*/ 1164098715 w 15059"/>
                  <a:gd name="T61" fmla="*/ 308525895 h 4164"/>
                  <a:gd name="T62" fmla="*/ 1225141857 w 15059"/>
                  <a:gd name="T63" fmla="*/ 345958504 h 4164"/>
                  <a:gd name="T64" fmla="*/ 1225141857 w 15059"/>
                  <a:gd name="T65" fmla="*/ 162681955 h 4164"/>
                  <a:gd name="T66" fmla="*/ 1164098715 w 15059"/>
                  <a:gd name="T67" fmla="*/ 308525895 h 4164"/>
                  <a:gd name="T68" fmla="*/ 1720745410 w 15059"/>
                  <a:gd name="T69" fmla="*/ 311893786 h 4164"/>
                  <a:gd name="T70" fmla="*/ 1418639783 w 15059"/>
                  <a:gd name="T71" fmla="*/ 254384831 h 4164"/>
                  <a:gd name="T72" fmla="*/ 1724115056 w 15059"/>
                  <a:gd name="T73" fmla="*/ 244152675 h 4164"/>
                  <a:gd name="T74" fmla="*/ 1506899651 w 15059"/>
                  <a:gd name="T75" fmla="*/ 274720300 h 4164"/>
                  <a:gd name="T76" fmla="*/ 1639354435 w 15059"/>
                  <a:gd name="T77" fmla="*/ 311893786 h 4164"/>
                  <a:gd name="T78" fmla="*/ 1506899651 w 15059"/>
                  <a:gd name="T79" fmla="*/ 216952581 h 4164"/>
                  <a:gd name="T80" fmla="*/ 1635855187 w 15059"/>
                  <a:gd name="T81" fmla="*/ 216952581 h 4164"/>
                  <a:gd name="T82" fmla="*/ 1506899651 w 15059"/>
                  <a:gd name="T83" fmla="*/ 216952581 h 4164"/>
                  <a:gd name="T84" fmla="*/ 1785158558 w 15059"/>
                  <a:gd name="T85" fmla="*/ 162681955 h 4164"/>
                  <a:gd name="T86" fmla="*/ 1734224352 w 15059"/>
                  <a:gd name="T87" fmla="*/ 91573313 h 4164"/>
                  <a:gd name="T88" fmla="*/ 1785158558 w 15059"/>
                  <a:gd name="T89" fmla="*/ 0 h 4164"/>
                  <a:gd name="T90" fmla="*/ 1873548028 w 15059"/>
                  <a:gd name="T91" fmla="*/ 91573313 h 4164"/>
                  <a:gd name="T92" fmla="*/ 1944700466 w 15059"/>
                  <a:gd name="T93" fmla="*/ 162681955 h 4164"/>
                  <a:gd name="T94" fmla="*/ 1873548028 w 15059"/>
                  <a:gd name="T95" fmla="*/ 308525895 h 4164"/>
                  <a:gd name="T96" fmla="*/ 1951569359 w 15059"/>
                  <a:gd name="T97" fmla="*/ 332358457 h 4164"/>
                  <a:gd name="T98" fmla="*/ 1893766260 w 15059"/>
                  <a:gd name="T99" fmla="*/ 423931771 h 4164"/>
                  <a:gd name="T100" fmla="*/ 1785158558 w 15059"/>
                  <a:gd name="T101" fmla="*/ 162681955 h 41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059" h="4164">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grpSp>
        <p:sp>
          <p:nvSpPr>
            <p:cNvPr id="20" name="Rectangle 19">
              <a:extLst>
                <a:ext uri="{FF2B5EF4-FFF2-40B4-BE49-F238E27FC236}">
                  <a16:creationId xmlns:a16="http://schemas.microsoft.com/office/drawing/2014/main" id="{2CC3D1B1-F2B9-B048-AB46-7D2EAAD0625D}"/>
                </a:ext>
              </a:extLst>
            </p:cNvPr>
            <p:cNvSpPr/>
            <p:nvPr/>
          </p:nvSpPr>
          <p:spPr>
            <a:xfrm>
              <a:off x="8366506" y="4838563"/>
              <a:ext cx="777494" cy="3049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spTree>
    <p:extLst>
      <p:ext uri="{BB962C8B-B14F-4D97-AF65-F5344CB8AC3E}">
        <p14:creationId xmlns:p14="http://schemas.microsoft.com/office/powerpoint/2010/main" val="151916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 img R">
    <p:bg>
      <p:bgPr>
        <a:solidFill>
          <a:srgbClr val="FF5C36"/>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2B302EC3-E682-7D46-935A-66F42AB7F80D}"/>
              </a:ext>
            </a:extLst>
          </p:cNvPr>
          <p:cNvGrpSpPr/>
          <p:nvPr userDrawn="1"/>
        </p:nvGrpSpPr>
        <p:grpSpPr>
          <a:xfrm>
            <a:off x="0" y="0"/>
            <a:ext cx="9144724" cy="5143500"/>
            <a:chOff x="0" y="0"/>
            <a:chExt cx="9144724" cy="5143500"/>
          </a:xfrm>
        </p:grpSpPr>
        <p:grpSp>
          <p:nvGrpSpPr>
            <p:cNvPr id="35" name="Group 34">
              <a:extLst>
                <a:ext uri="{FF2B5EF4-FFF2-40B4-BE49-F238E27FC236}">
                  <a16:creationId xmlns:a16="http://schemas.microsoft.com/office/drawing/2014/main" id="{63F38BA8-DEE4-D844-BBA3-EE842401DE37}"/>
                </a:ext>
              </a:extLst>
            </p:cNvPr>
            <p:cNvGrpSpPr/>
            <p:nvPr userDrawn="1"/>
          </p:nvGrpSpPr>
          <p:grpSpPr>
            <a:xfrm>
              <a:off x="0" y="0"/>
              <a:ext cx="9144724" cy="5143500"/>
              <a:chOff x="-680" y="0"/>
              <a:chExt cx="9144724" cy="5143500"/>
            </a:xfrm>
            <a:noFill/>
          </p:grpSpPr>
          <p:grpSp>
            <p:nvGrpSpPr>
              <p:cNvPr id="37" name="Group 36">
                <a:extLst>
                  <a:ext uri="{FF2B5EF4-FFF2-40B4-BE49-F238E27FC236}">
                    <a16:creationId xmlns:a16="http://schemas.microsoft.com/office/drawing/2014/main" id="{389DBD70-2303-DD4F-B4A1-41144BE6B82A}"/>
                  </a:ext>
                </a:extLst>
              </p:cNvPr>
              <p:cNvGrpSpPr/>
              <p:nvPr userDrawn="1"/>
            </p:nvGrpSpPr>
            <p:grpSpPr>
              <a:xfrm>
                <a:off x="-680" y="0"/>
                <a:ext cx="9144724" cy="5143500"/>
                <a:chOff x="-680" y="0"/>
                <a:chExt cx="9144724" cy="5143500"/>
              </a:xfrm>
              <a:grpFill/>
            </p:grpSpPr>
            <p:sp>
              <p:nvSpPr>
                <p:cNvPr id="41" name="Rectangle 40">
                  <a:extLst>
                    <a:ext uri="{FF2B5EF4-FFF2-40B4-BE49-F238E27FC236}">
                      <a16:creationId xmlns:a16="http://schemas.microsoft.com/office/drawing/2014/main" id="{76B7AEA1-89B4-DA48-87FA-A707C5B33FE7}"/>
                    </a:ext>
                  </a:extLst>
                </p:cNvPr>
                <p:cNvSpPr>
                  <a:spLocks/>
                </p:cNvSpPr>
                <p:nvPr userDrawn="1"/>
              </p:nvSpPr>
              <p:spPr>
                <a:xfrm>
                  <a:off x="-680" y="0"/>
                  <a:ext cx="146303"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42" name="Rectangle 41">
                  <a:extLst>
                    <a:ext uri="{FF2B5EF4-FFF2-40B4-BE49-F238E27FC236}">
                      <a16:creationId xmlns:a16="http://schemas.microsoft.com/office/drawing/2014/main" id="{153E4E60-A3A0-6647-9429-4B8D6618DF44}"/>
                    </a:ext>
                  </a:extLst>
                </p:cNvPr>
                <p:cNvSpPr>
                  <a:spLocks/>
                </p:cNvSpPr>
                <p:nvPr userDrawn="1"/>
              </p:nvSpPr>
              <p:spPr>
                <a:xfrm>
                  <a:off x="8996675" y="0"/>
                  <a:ext cx="147369"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nvGrpSpPr>
              <p:cNvPr id="38" name="Group 37">
                <a:extLst>
                  <a:ext uri="{FF2B5EF4-FFF2-40B4-BE49-F238E27FC236}">
                    <a16:creationId xmlns:a16="http://schemas.microsoft.com/office/drawing/2014/main" id="{8CFBF4FA-7B23-7C45-A849-2391069E7707}"/>
                  </a:ext>
                </a:extLst>
              </p:cNvPr>
              <p:cNvGrpSpPr/>
              <p:nvPr userDrawn="1"/>
            </p:nvGrpSpPr>
            <p:grpSpPr>
              <a:xfrm>
                <a:off x="-1" y="0"/>
                <a:ext cx="9144000" cy="5143500"/>
                <a:chOff x="-1" y="0"/>
                <a:chExt cx="9144000" cy="5143500"/>
              </a:xfrm>
              <a:grpFill/>
            </p:grpSpPr>
            <p:sp>
              <p:nvSpPr>
                <p:cNvPr id="39" name="Rectangle 38">
                  <a:extLst>
                    <a:ext uri="{FF2B5EF4-FFF2-40B4-BE49-F238E27FC236}">
                      <a16:creationId xmlns:a16="http://schemas.microsoft.com/office/drawing/2014/main" id="{B9E486B2-7A0E-3442-A188-40B0F9F21CD5}"/>
                    </a:ext>
                  </a:extLst>
                </p:cNvPr>
                <p:cNvSpPr>
                  <a:spLocks/>
                </p:cNvSpPr>
                <p:nvPr userDrawn="1"/>
              </p:nvSpPr>
              <p:spPr>
                <a:xfrm>
                  <a:off x="-1" y="0"/>
                  <a:ext cx="9144000" cy="14630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40" name="Rectangle 39">
                  <a:extLst>
                    <a:ext uri="{FF2B5EF4-FFF2-40B4-BE49-F238E27FC236}">
                      <a16:creationId xmlns:a16="http://schemas.microsoft.com/office/drawing/2014/main" id="{767D6880-128D-9C40-ACF4-ADBD685F13E9}"/>
                    </a:ext>
                  </a:extLst>
                </p:cNvPr>
                <p:cNvSpPr>
                  <a:spLocks/>
                </p:cNvSpPr>
                <p:nvPr userDrawn="1"/>
              </p:nvSpPr>
              <p:spPr>
                <a:xfrm>
                  <a:off x="-1" y="4992624"/>
                  <a:ext cx="9144000" cy="1508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sp>
          <p:nvSpPr>
            <p:cNvPr id="36" name="Rectangle 35">
              <a:extLst>
                <a:ext uri="{FF2B5EF4-FFF2-40B4-BE49-F238E27FC236}">
                  <a16:creationId xmlns:a16="http://schemas.microsoft.com/office/drawing/2014/main" id="{46D83327-4D11-2841-9C03-FD397D83DB3B}"/>
                </a:ext>
              </a:extLst>
            </p:cNvPr>
            <p:cNvSpPr>
              <a:spLocks/>
            </p:cNvSpPr>
            <p:nvPr userDrawn="1"/>
          </p:nvSpPr>
          <p:spPr>
            <a:xfrm>
              <a:off x="146303" y="146304"/>
              <a:ext cx="8851392" cy="4846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9728" rtlCol="0" anchor="ctr"/>
            <a:lstStyle/>
            <a:p>
              <a:pPr algn="ctr"/>
              <a:endParaRPr lang="en-US">
                <a:solidFill>
                  <a:srgbClr val="FFAD1A"/>
                </a:solidFill>
              </a:endParaRPr>
            </a:p>
          </p:txBody>
        </p:sp>
      </p:grpSp>
      <p:sp>
        <p:nvSpPr>
          <p:cNvPr id="14" name="Text Placeholder 13">
            <a:extLst>
              <a:ext uri="{FF2B5EF4-FFF2-40B4-BE49-F238E27FC236}">
                <a16:creationId xmlns:a16="http://schemas.microsoft.com/office/drawing/2014/main" id="{FC16BA9B-706C-8D4A-8C4C-31865253A930}"/>
              </a:ext>
            </a:extLst>
          </p:cNvPr>
          <p:cNvSpPr>
            <a:spLocks noGrp="1"/>
          </p:cNvSpPr>
          <p:nvPr>
            <p:ph type="body" sz="quarter" idx="17"/>
          </p:nvPr>
        </p:nvSpPr>
        <p:spPr>
          <a:xfrm>
            <a:off x="-679" y="0"/>
            <a:ext cx="5029880" cy="5143500"/>
          </a:xfrm>
        </p:spPr>
        <p:txBody>
          <a:bodyPr lIns="731520" tIns="274320" rIns="182880" bIns="457200" anchor="ctr">
            <a:noAutofit/>
          </a:bodyPr>
          <a:lstStyle>
            <a:lvl1pPr>
              <a:lnSpc>
                <a:spcPct val="90000"/>
              </a:lnSpc>
              <a:spcBef>
                <a:spcPts val="0"/>
              </a:spcBef>
              <a:spcAft>
                <a:spcPts val="600"/>
              </a:spcAft>
              <a:defRPr sz="2800" b="0" i="0">
                <a:latin typeface="Helvetica" pitchFamily="2" charset="0"/>
              </a:defRPr>
            </a:lvl1pPr>
            <a:lvl2pPr marL="0" indent="0">
              <a:spcBef>
                <a:spcPts val="1200"/>
              </a:spcBef>
              <a:spcAft>
                <a:spcPts val="0"/>
              </a:spcAft>
              <a:buNone/>
              <a:defRPr b="0" i="0">
                <a:latin typeface="Helvetica" pitchFamily="2" charset="0"/>
              </a:defRPr>
            </a:lvl2pPr>
            <a:lvl3pPr marL="182880">
              <a:spcBef>
                <a:spcPts val="400"/>
              </a:spcBef>
              <a:spcAft>
                <a:spcPts val="0"/>
              </a:spcAft>
              <a:defRPr/>
            </a:lvl3pPr>
            <a:lvl4pPr marL="365760">
              <a:spcBef>
                <a:spcPts val="300"/>
              </a:spcBef>
              <a:spcAft>
                <a:spcPts val="0"/>
              </a:spcAft>
              <a:defRPr sz="1200" baseline="0">
                <a:latin typeface="Helvetica Light" panose="020B0403020202020204" pitchFamily="34" charset="0"/>
              </a:defRPr>
            </a:lvl4pPr>
            <a:lvl5pPr>
              <a:defRPr/>
            </a:lvl5pPr>
            <a:lvl6pPr>
              <a:defRPr/>
            </a:lvl6pPr>
            <a:lvl7pPr>
              <a:defRPr/>
            </a:lvl7pPr>
            <a:lvl8pPr>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8" name="Picture Placeholder 3">
            <a:extLst>
              <a:ext uri="{FF2B5EF4-FFF2-40B4-BE49-F238E27FC236}">
                <a16:creationId xmlns:a16="http://schemas.microsoft.com/office/drawing/2014/main" id="{9C6B618D-7CEE-744B-9F2F-800072EA9BCF}"/>
              </a:ext>
            </a:extLst>
          </p:cNvPr>
          <p:cNvSpPr>
            <a:spLocks noGrp="1"/>
          </p:cNvSpPr>
          <p:nvPr>
            <p:ph type="pic" sz="quarter" idx="21" hasCustomPrompt="1"/>
          </p:nvPr>
        </p:nvSpPr>
        <p:spPr>
          <a:xfrm>
            <a:off x="5029197" y="146304"/>
            <a:ext cx="3968497" cy="4846320"/>
          </a:xfrm>
        </p:spPr>
        <p:txBody>
          <a:bodyPr anchor="ctr"/>
          <a:lstStyle>
            <a:lvl1pPr algn="ctr">
              <a:defRPr cap="all" baseline="0">
                <a:solidFill>
                  <a:schemeClr val="accent6">
                    <a:lumMod val="60000"/>
                    <a:lumOff val="40000"/>
                  </a:schemeClr>
                </a:solidFill>
              </a:defRPr>
            </a:lvl1pPr>
          </a:lstStyle>
          <a:p>
            <a:r>
              <a:rPr lang="en-US" dirty="0"/>
              <a:t>Drag image here </a:t>
            </a:r>
            <a:br>
              <a:rPr lang="en-US" dirty="0"/>
            </a:br>
            <a:r>
              <a:rPr lang="en-US" dirty="0"/>
              <a:t>or click icon</a:t>
            </a:r>
          </a:p>
        </p:txBody>
      </p:sp>
      <p:sp>
        <p:nvSpPr>
          <p:cNvPr id="3" name="Date Placeholder 2">
            <a:extLst>
              <a:ext uri="{FF2B5EF4-FFF2-40B4-BE49-F238E27FC236}">
                <a16:creationId xmlns:a16="http://schemas.microsoft.com/office/drawing/2014/main" id="{C08592A8-A57A-F245-8900-92579DA425C3}"/>
              </a:ext>
            </a:extLst>
          </p:cNvPr>
          <p:cNvSpPr>
            <a:spLocks noGrp="1"/>
          </p:cNvSpPr>
          <p:nvPr>
            <p:ph type="dt" sz="half" idx="22"/>
          </p:nvPr>
        </p:nvSpPr>
        <p:spPr/>
        <p:txBody>
          <a:bodyPr/>
          <a:lstStyle/>
          <a:p>
            <a:endParaRPr lang="en-US" dirty="0"/>
          </a:p>
        </p:txBody>
      </p:sp>
      <p:sp>
        <p:nvSpPr>
          <p:cNvPr id="5" name="Footer Placeholder 4">
            <a:extLst>
              <a:ext uri="{FF2B5EF4-FFF2-40B4-BE49-F238E27FC236}">
                <a16:creationId xmlns:a16="http://schemas.microsoft.com/office/drawing/2014/main" id="{8C22AF2D-E53F-8D4D-9EC3-BC1A97ADF665}"/>
              </a:ext>
            </a:extLst>
          </p:cNvPr>
          <p:cNvSpPr>
            <a:spLocks noGrp="1"/>
          </p:cNvSpPr>
          <p:nvPr>
            <p:ph type="ftr" sz="quarter" idx="23"/>
          </p:nvPr>
        </p:nvSpPr>
        <p:spPr/>
        <p:txBody>
          <a:bodyPr/>
          <a:lstStyle/>
          <a:p>
            <a:r>
              <a:rPr lang="en-US"/>
              <a:t>Puppet Overview</a:t>
            </a:r>
            <a:endParaRPr lang="en-US" dirty="0"/>
          </a:p>
        </p:txBody>
      </p:sp>
      <p:sp>
        <p:nvSpPr>
          <p:cNvPr id="6" name="Slide Number Placeholder 5">
            <a:extLst>
              <a:ext uri="{FF2B5EF4-FFF2-40B4-BE49-F238E27FC236}">
                <a16:creationId xmlns:a16="http://schemas.microsoft.com/office/drawing/2014/main" id="{C5EAAC33-3A58-8D48-B520-AD4D1FD6350A}"/>
              </a:ext>
            </a:extLst>
          </p:cNvPr>
          <p:cNvSpPr>
            <a:spLocks noGrp="1"/>
          </p:cNvSpPr>
          <p:nvPr>
            <p:ph type="sldNum" sz="quarter" idx="24"/>
          </p:nvPr>
        </p:nvSpPr>
        <p:spPr/>
        <p:txBody>
          <a:bodyPr/>
          <a:lstStyle/>
          <a:p>
            <a:fld id="{19F1CE1B-BE30-3E41-B1A9-AC82325D02A8}" type="slidenum">
              <a:rPr lang="en-US" smtClean="0"/>
              <a:pPr/>
              <a:t>‹#›</a:t>
            </a:fld>
            <a:endParaRPr lang="en-US" dirty="0"/>
          </a:p>
        </p:txBody>
      </p:sp>
      <p:grpSp>
        <p:nvGrpSpPr>
          <p:cNvPr id="16" name="Group 15">
            <a:extLst>
              <a:ext uri="{FF2B5EF4-FFF2-40B4-BE49-F238E27FC236}">
                <a16:creationId xmlns:a16="http://schemas.microsoft.com/office/drawing/2014/main" id="{554CC664-8985-8B4C-B7F9-D79D3DF11885}"/>
              </a:ext>
            </a:extLst>
          </p:cNvPr>
          <p:cNvGrpSpPr/>
          <p:nvPr userDrawn="1"/>
        </p:nvGrpSpPr>
        <p:grpSpPr>
          <a:xfrm>
            <a:off x="8366505" y="4672658"/>
            <a:ext cx="777495" cy="470842"/>
            <a:chOff x="8366505" y="4672658"/>
            <a:chExt cx="777495" cy="470842"/>
          </a:xfrm>
        </p:grpSpPr>
        <p:grpSp>
          <p:nvGrpSpPr>
            <p:cNvPr id="17" name="Group 16">
              <a:extLst>
                <a:ext uri="{FF2B5EF4-FFF2-40B4-BE49-F238E27FC236}">
                  <a16:creationId xmlns:a16="http://schemas.microsoft.com/office/drawing/2014/main" id="{DA6EAFCD-3117-1B4E-9329-2911E24576BC}"/>
                </a:ext>
              </a:extLst>
            </p:cNvPr>
            <p:cNvGrpSpPr/>
            <p:nvPr/>
          </p:nvGrpSpPr>
          <p:grpSpPr>
            <a:xfrm>
              <a:off x="8366505" y="4672658"/>
              <a:ext cx="468203" cy="165905"/>
              <a:chOff x="8366505" y="4672658"/>
              <a:chExt cx="468203" cy="165905"/>
            </a:xfrm>
          </p:grpSpPr>
          <p:sp>
            <p:nvSpPr>
              <p:cNvPr id="20" name="Freeform 1">
                <a:extLst>
                  <a:ext uri="{FF2B5EF4-FFF2-40B4-BE49-F238E27FC236}">
                    <a16:creationId xmlns:a16="http://schemas.microsoft.com/office/drawing/2014/main" id="{07E71730-C516-DD44-BB0C-1F477B4580A4}"/>
                  </a:ext>
                </a:extLst>
              </p:cNvPr>
              <p:cNvSpPr>
                <a:spLocks noChangeArrowheads="1"/>
              </p:cNvSpPr>
              <p:nvPr/>
            </p:nvSpPr>
            <p:spPr bwMode="auto">
              <a:xfrm>
                <a:off x="8366505" y="4672658"/>
                <a:ext cx="82636" cy="127644"/>
              </a:xfrm>
              <a:custGeom>
                <a:avLst/>
                <a:gdLst>
                  <a:gd name="T0" fmla="*/ 447825652 w 3458"/>
                  <a:gd name="T1" fmla="*/ 450958411 h 5342"/>
                  <a:gd name="T2" fmla="*/ 447825652 w 3458"/>
                  <a:gd name="T3" fmla="*/ 244128922 h 5342"/>
                  <a:gd name="T4" fmla="*/ 291857620 w 3458"/>
                  <a:gd name="T5" fmla="*/ 244128922 h 5342"/>
                  <a:gd name="T6" fmla="*/ 291857620 w 3458"/>
                  <a:gd name="T7" fmla="*/ 244128922 h 5342"/>
                  <a:gd name="T8" fmla="*/ 207007789 w 3458"/>
                  <a:gd name="T9" fmla="*/ 159428313 h 5342"/>
                  <a:gd name="T10" fmla="*/ 207007789 w 3458"/>
                  <a:gd name="T11" fmla="*/ 0 h 5342"/>
                  <a:gd name="T12" fmla="*/ 0 w 3458"/>
                  <a:gd name="T13" fmla="*/ 0 h 5342"/>
                  <a:gd name="T14" fmla="*/ 0 w 3458"/>
                  <a:gd name="T15" fmla="*/ 206829489 h 5342"/>
                  <a:gd name="T16" fmla="*/ 159465725 w 3458"/>
                  <a:gd name="T17" fmla="*/ 206829489 h 5342"/>
                  <a:gd name="T18" fmla="*/ 244445127 w 3458"/>
                  <a:gd name="T19" fmla="*/ 291659654 h 5342"/>
                  <a:gd name="T20" fmla="*/ 244445127 w 3458"/>
                  <a:gd name="T21" fmla="*/ 291659654 h 5342"/>
                  <a:gd name="T22" fmla="*/ 244445127 w 3458"/>
                  <a:gd name="T23" fmla="*/ 400189867 h 5342"/>
                  <a:gd name="T24" fmla="*/ 244445127 w 3458"/>
                  <a:gd name="T25" fmla="*/ 400189867 h 5342"/>
                  <a:gd name="T26" fmla="*/ 159465725 w 3458"/>
                  <a:gd name="T27" fmla="*/ 484890477 h 5342"/>
                  <a:gd name="T28" fmla="*/ 0 w 3458"/>
                  <a:gd name="T29" fmla="*/ 484890477 h 5342"/>
                  <a:gd name="T30" fmla="*/ 0 w 3458"/>
                  <a:gd name="T31" fmla="*/ 691719965 h 5342"/>
                  <a:gd name="T32" fmla="*/ 207007789 w 3458"/>
                  <a:gd name="T33" fmla="*/ 691719965 h 5342"/>
                  <a:gd name="T34" fmla="*/ 207007789 w 3458"/>
                  <a:gd name="T35" fmla="*/ 535659020 h 5342"/>
                  <a:gd name="T36" fmla="*/ 291857620 w 3458"/>
                  <a:gd name="T37" fmla="*/ 450958411 h 5342"/>
                  <a:gd name="T38" fmla="*/ 447825652 w 3458"/>
                  <a:gd name="T39" fmla="*/ 450958411 h 5342"/>
                  <a:gd name="T40" fmla="*/ 68009220 w 3458"/>
                  <a:gd name="T41" fmla="*/ 71231140 h 5342"/>
                  <a:gd name="T42" fmla="*/ 139257351 w 3458"/>
                  <a:gd name="T43" fmla="*/ 71231140 h 5342"/>
                  <a:gd name="T44" fmla="*/ 139257351 w 3458"/>
                  <a:gd name="T45" fmla="*/ 138965716 h 5342"/>
                  <a:gd name="T46" fmla="*/ 68009220 w 3458"/>
                  <a:gd name="T47" fmla="*/ 138965716 h 5342"/>
                  <a:gd name="T48" fmla="*/ 68009220 w 3458"/>
                  <a:gd name="T49" fmla="*/ 71231140 h 5342"/>
                  <a:gd name="T50" fmla="*/ 139257351 w 3458"/>
                  <a:gd name="T51" fmla="*/ 623856193 h 5342"/>
                  <a:gd name="T52" fmla="*/ 68009220 w 3458"/>
                  <a:gd name="T53" fmla="*/ 623856193 h 5342"/>
                  <a:gd name="T54" fmla="*/ 68009220 w 3458"/>
                  <a:gd name="T55" fmla="*/ 552754249 h 5342"/>
                  <a:gd name="T56" fmla="*/ 139257351 w 3458"/>
                  <a:gd name="T57" fmla="*/ 552754249 h 5342"/>
                  <a:gd name="T58" fmla="*/ 139257351 w 3458"/>
                  <a:gd name="T59" fmla="*/ 623856193 h 53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58" h="5342">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sp>
            <p:nvSpPr>
              <p:cNvPr id="21" name="Freeform 2">
                <a:extLst>
                  <a:ext uri="{FF2B5EF4-FFF2-40B4-BE49-F238E27FC236}">
                    <a16:creationId xmlns:a16="http://schemas.microsoft.com/office/drawing/2014/main" id="{5B55FD4C-A61A-574B-A3F3-C9D4F4EE366D}"/>
                  </a:ext>
                </a:extLst>
              </p:cNvPr>
              <p:cNvSpPr>
                <a:spLocks noChangeArrowheads="1"/>
              </p:cNvSpPr>
              <p:nvPr/>
            </p:nvSpPr>
            <p:spPr bwMode="auto">
              <a:xfrm>
                <a:off x="8474755" y="4739062"/>
                <a:ext cx="359953" cy="99501"/>
              </a:xfrm>
              <a:custGeom>
                <a:avLst/>
                <a:gdLst>
                  <a:gd name="T0" fmla="*/ 91759116 w 15059"/>
                  <a:gd name="T1" fmla="*/ 539208085 h 4164"/>
                  <a:gd name="T2" fmla="*/ 0 w 15059"/>
                  <a:gd name="T3" fmla="*/ 91573313 h 4164"/>
                  <a:gd name="T4" fmla="*/ 91759116 w 15059"/>
                  <a:gd name="T5" fmla="*/ 118643845 h 4164"/>
                  <a:gd name="T6" fmla="*/ 322583064 w 15059"/>
                  <a:gd name="T7" fmla="*/ 254384831 h 4164"/>
                  <a:gd name="T8" fmla="*/ 91759116 w 15059"/>
                  <a:gd name="T9" fmla="*/ 389996614 h 4164"/>
                  <a:gd name="T10" fmla="*/ 91759116 w 15059"/>
                  <a:gd name="T11" fmla="*/ 308525895 h 4164"/>
                  <a:gd name="T12" fmla="*/ 152802618 w 15059"/>
                  <a:gd name="T13" fmla="*/ 345958504 h 4164"/>
                  <a:gd name="T14" fmla="*/ 152802618 w 15059"/>
                  <a:gd name="T15" fmla="*/ 162681955 h 4164"/>
                  <a:gd name="T16" fmla="*/ 91759116 w 15059"/>
                  <a:gd name="T17" fmla="*/ 308525895 h 4164"/>
                  <a:gd name="T18" fmla="*/ 651775816 w 15059"/>
                  <a:gd name="T19" fmla="*/ 417067146 h 4164"/>
                  <a:gd name="T20" fmla="*/ 560016701 w 15059"/>
                  <a:gd name="T21" fmla="*/ 386629083 h 4164"/>
                  <a:gd name="T22" fmla="*/ 356409479 w 15059"/>
                  <a:gd name="T23" fmla="*/ 305287925 h 4164"/>
                  <a:gd name="T24" fmla="*/ 448039353 w 15059"/>
                  <a:gd name="T25" fmla="*/ 91573313 h 4164"/>
                  <a:gd name="T26" fmla="*/ 502343204 w 15059"/>
                  <a:gd name="T27" fmla="*/ 342590973 h 4164"/>
                  <a:gd name="T28" fmla="*/ 560016701 w 15059"/>
                  <a:gd name="T29" fmla="*/ 91573313 h 4164"/>
                  <a:gd name="T30" fmla="*/ 651775816 w 15059"/>
                  <a:gd name="T31" fmla="*/ 417067146 h 4164"/>
                  <a:gd name="T32" fmla="*/ 800949585 w 15059"/>
                  <a:gd name="T33" fmla="*/ 539208085 h 4164"/>
                  <a:gd name="T34" fmla="*/ 712689717 w 15059"/>
                  <a:gd name="T35" fmla="*/ 91573313 h 4164"/>
                  <a:gd name="T36" fmla="*/ 800949585 w 15059"/>
                  <a:gd name="T37" fmla="*/ 118643845 h 4164"/>
                  <a:gd name="T38" fmla="*/ 1035143179 w 15059"/>
                  <a:gd name="T39" fmla="*/ 254384831 h 4164"/>
                  <a:gd name="T40" fmla="*/ 800949585 w 15059"/>
                  <a:gd name="T41" fmla="*/ 389996614 h 4164"/>
                  <a:gd name="T42" fmla="*/ 800949585 w 15059"/>
                  <a:gd name="T43" fmla="*/ 308525895 h 4164"/>
                  <a:gd name="T44" fmla="*/ 865491974 w 15059"/>
                  <a:gd name="T45" fmla="*/ 345958504 h 4164"/>
                  <a:gd name="T46" fmla="*/ 865491974 w 15059"/>
                  <a:gd name="T47" fmla="*/ 162681955 h 4164"/>
                  <a:gd name="T48" fmla="*/ 800949585 w 15059"/>
                  <a:gd name="T49" fmla="*/ 308525895 h 4164"/>
                  <a:gd name="T50" fmla="*/ 1164098715 w 15059"/>
                  <a:gd name="T51" fmla="*/ 539208085 h 4164"/>
                  <a:gd name="T52" fmla="*/ 1072468841 w 15059"/>
                  <a:gd name="T53" fmla="*/ 91573313 h 4164"/>
                  <a:gd name="T54" fmla="*/ 1164098715 w 15059"/>
                  <a:gd name="T55" fmla="*/ 118643845 h 4164"/>
                  <a:gd name="T56" fmla="*/ 1394922303 w 15059"/>
                  <a:gd name="T57" fmla="*/ 254384831 h 4164"/>
                  <a:gd name="T58" fmla="*/ 1164098715 w 15059"/>
                  <a:gd name="T59" fmla="*/ 389996614 h 4164"/>
                  <a:gd name="T60" fmla="*/ 1164098715 w 15059"/>
                  <a:gd name="T61" fmla="*/ 308525895 h 4164"/>
                  <a:gd name="T62" fmla="*/ 1225141857 w 15059"/>
                  <a:gd name="T63" fmla="*/ 345958504 h 4164"/>
                  <a:gd name="T64" fmla="*/ 1225141857 w 15059"/>
                  <a:gd name="T65" fmla="*/ 162681955 h 4164"/>
                  <a:gd name="T66" fmla="*/ 1164098715 w 15059"/>
                  <a:gd name="T67" fmla="*/ 308525895 h 4164"/>
                  <a:gd name="T68" fmla="*/ 1720745410 w 15059"/>
                  <a:gd name="T69" fmla="*/ 311893786 h 4164"/>
                  <a:gd name="T70" fmla="*/ 1418639783 w 15059"/>
                  <a:gd name="T71" fmla="*/ 254384831 h 4164"/>
                  <a:gd name="T72" fmla="*/ 1724115056 w 15059"/>
                  <a:gd name="T73" fmla="*/ 244152675 h 4164"/>
                  <a:gd name="T74" fmla="*/ 1506899651 w 15059"/>
                  <a:gd name="T75" fmla="*/ 274720300 h 4164"/>
                  <a:gd name="T76" fmla="*/ 1639354435 w 15059"/>
                  <a:gd name="T77" fmla="*/ 311893786 h 4164"/>
                  <a:gd name="T78" fmla="*/ 1506899651 w 15059"/>
                  <a:gd name="T79" fmla="*/ 216952581 h 4164"/>
                  <a:gd name="T80" fmla="*/ 1635855187 w 15059"/>
                  <a:gd name="T81" fmla="*/ 216952581 h 4164"/>
                  <a:gd name="T82" fmla="*/ 1506899651 w 15059"/>
                  <a:gd name="T83" fmla="*/ 216952581 h 4164"/>
                  <a:gd name="T84" fmla="*/ 1785158558 w 15059"/>
                  <a:gd name="T85" fmla="*/ 162681955 h 4164"/>
                  <a:gd name="T86" fmla="*/ 1734224352 w 15059"/>
                  <a:gd name="T87" fmla="*/ 91573313 h 4164"/>
                  <a:gd name="T88" fmla="*/ 1785158558 w 15059"/>
                  <a:gd name="T89" fmla="*/ 0 h 4164"/>
                  <a:gd name="T90" fmla="*/ 1873548028 w 15059"/>
                  <a:gd name="T91" fmla="*/ 91573313 h 4164"/>
                  <a:gd name="T92" fmla="*/ 1944700466 w 15059"/>
                  <a:gd name="T93" fmla="*/ 162681955 h 4164"/>
                  <a:gd name="T94" fmla="*/ 1873548028 w 15059"/>
                  <a:gd name="T95" fmla="*/ 308525895 h 4164"/>
                  <a:gd name="T96" fmla="*/ 1951569359 w 15059"/>
                  <a:gd name="T97" fmla="*/ 332358457 h 4164"/>
                  <a:gd name="T98" fmla="*/ 1893766260 w 15059"/>
                  <a:gd name="T99" fmla="*/ 423931771 h 4164"/>
                  <a:gd name="T100" fmla="*/ 1785158558 w 15059"/>
                  <a:gd name="T101" fmla="*/ 162681955 h 41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059" h="4164">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grpSp>
        <p:sp>
          <p:nvSpPr>
            <p:cNvPr id="19" name="Rectangle 18">
              <a:extLst>
                <a:ext uri="{FF2B5EF4-FFF2-40B4-BE49-F238E27FC236}">
                  <a16:creationId xmlns:a16="http://schemas.microsoft.com/office/drawing/2014/main" id="{2D3C9A9C-AEC0-9A41-8A12-1934346C1B1A}"/>
                </a:ext>
              </a:extLst>
            </p:cNvPr>
            <p:cNvSpPr/>
            <p:nvPr/>
          </p:nvSpPr>
          <p:spPr>
            <a:xfrm>
              <a:off x="8366506" y="4838563"/>
              <a:ext cx="777494" cy="3049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spTree>
    <p:extLst>
      <p:ext uri="{BB962C8B-B14F-4D97-AF65-F5344CB8AC3E}">
        <p14:creationId xmlns:p14="http://schemas.microsoft.com/office/powerpoint/2010/main" val="41620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 blank * (no_fram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237B4-7A36-344C-A48E-75AEAF9B239B}"/>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6E2169E8-D1CA-634B-9538-2D13A6069C4D}"/>
              </a:ext>
            </a:extLst>
          </p:cNvPr>
          <p:cNvSpPr>
            <a:spLocks noGrp="1"/>
          </p:cNvSpPr>
          <p:nvPr>
            <p:ph type="ftr" sz="quarter" idx="11"/>
          </p:nvPr>
        </p:nvSpPr>
        <p:spPr/>
        <p:txBody>
          <a:bodyPr/>
          <a:lstStyle/>
          <a:p>
            <a:r>
              <a:rPr lang="en-US"/>
              <a:t>Puppet Overview</a:t>
            </a:r>
            <a:endParaRPr lang="en-US" dirty="0"/>
          </a:p>
        </p:txBody>
      </p:sp>
      <p:sp>
        <p:nvSpPr>
          <p:cNvPr id="4" name="Slide Number Placeholder 3">
            <a:extLst>
              <a:ext uri="{FF2B5EF4-FFF2-40B4-BE49-F238E27FC236}">
                <a16:creationId xmlns:a16="http://schemas.microsoft.com/office/drawing/2014/main" id="{5CFFD32C-B439-424D-AAF4-8B0C22972C1E}"/>
              </a:ext>
            </a:extLst>
          </p:cNvPr>
          <p:cNvSpPr>
            <a:spLocks noGrp="1"/>
          </p:cNvSpPr>
          <p:nvPr>
            <p:ph type="sldNum" sz="quarter" idx="12"/>
          </p:nvPr>
        </p:nvSpPr>
        <p:spPr/>
        <p:txBody>
          <a:bodyPr/>
          <a:lstStyle/>
          <a:p>
            <a:fld id="{19F1CE1B-BE30-3E41-B1A9-AC82325D02A8}"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 img R (COLOR)">
    <p:bg>
      <p:bgPr>
        <a:solidFill>
          <a:srgbClr val="FF5C36"/>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8D43599-7F1D-174A-A2C4-16C84AB24EEA}"/>
              </a:ext>
            </a:extLst>
          </p:cNvPr>
          <p:cNvGrpSpPr/>
          <p:nvPr userDrawn="1"/>
        </p:nvGrpSpPr>
        <p:grpSpPr>
          <a:xfrm>
            <a:off x="0" y="0"/>
            <a:ext cx="9144724" cy="5143500"/>
            <a:chOff x="-680" y="0"/>
            <a:chExt cx="9144724" cy="5143500"/>
          </a:xfrm>
          <a:solidFill>
            <a:schemeClr val="bg1"/>
          </a:solidFill>
        </p:grpSpPr>
        <p:grpSp>
          <p:nvGrpSpPr>
            <p:cNvPr id="13" name="Group 12">
              <a:extLst>
                <a:ext uri="{FF2B5EF4-FFF2-40B4-BE49-F238E27FC236}">
                  <a16:creationId xmlns:a16="http://schemas.microsoft.com/office/drawing/2014/main" id="{E8CAD872-8961-864F-B2A7-2E3FE6E7FE07}"/>
                </a:ext>
              </a:extLst>
            </p:cNvPr>
            <p:cNvGrpSpPr/>
            <p:nvPr userDrawn="1"/>
          </p:nvGrpSpPr>
          <p:grpSpPr>
            <a:xfrm>
              <a:off x="-680" y="0"/>
              <a:ext cx="9144724" cy="5143500"/>
              <a:chOff x="-680" y="0"/>
              <a:chExt cx="9144724" cy="5143500"/>
            </a:xfrm>
            <a:grpFill/>
          </p:grpSpPr>
          <p:sp>
            <p:nvSpPr>
              <p:cNvPr id="18" name="Rectangle 17">
                <a:extLst>
                  <a:ext uri="{FF2B5EF4-FFF2-40B4-BE49-F238E27FC236}">
                    <a16:creationId xmlns:a16="http://schemas.microsoft.com/office/drawing/2014/main" id="{58CA7FC7-B734-B94B-9270-471F801DB573}"/>
                  </a:ext>
                </a:extLst>
              </p:cNvPr>
              <p:cNvSpPr>
                <a:spLocks/>
              </p:cNvSpPr>
              <p:nvPr userDrawn="1"/>
            </p:nvSpPr>
            <p:spPr>
              <a:xfrm>
                <a:off x="-680" y="0"/>
                <a:ext cx="146303"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19" name="Rectangle 18">
                <a:extLst>
                  <a:ext uri="{FF2B5EF4-FFF2-40B4-BE49-F238E27FC236}">
                    <a16:creationId xmlns:a16="http://schemas.microsoft.com/office/drawing/2014/main" id="{FFEBE5BB-5F10-AB4F-B8BA-557C29E0BAB7}"/>
                  </a:ext>
                </a:extLst>
              </p:cNvPr>
              <p:cNvSpPr>
                <a:spLocks/>
              </p:cNvSpPr>
              <p:nvPr userDrawn="1"/>
            </p:nvSpPr>
            <p:spPr>
              <a:xfrm>
                <a:off x="8996675" y="0"/>
                <a:ext cx="147369"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nvGrpSpPr>
            <p:cNvPr id="15" name="Group 14">
              <a:extLst>
                <a:ext uri="{FF2B5EF4-FFF2-40B4-BE49-F238E27FC236}">
                  <a16:creationId xmlns:a16="http://schemas.microsoft.com/office/drawing/2014/main" id="{4A426114-BCB4-3744-9F41-9146B7F2ECE0}"/>
                </a:ext>
              </a:extLst>
            </p:cNvPr>
            <p:cNvGrpSpPr/>
            <p:nvPr userDrawn="1"/>
          </p:nvGrpSpPr>
          <p:grpSpPr>
            <a:xfrm>
              <a:off x="-1" y="0"/>
              <a:ext cx="9144000" cy="5143500"/>
              <a:chOff x="-1" y="0"/>
              <a:chExt cx="9144000" cy="5143500"/>
            </a:xfrm>
            <a:grpFill/>
          </p:grpSpPr>
          <p:sp>
            <p:nvSpPr>
              <p:cNvPr id="16" name="Rectangle 15">
                <a:extLst>
                  <a:ext uri="{FF2B5EF4-FFF2-40B4-BE49-F238E27FC236}">
                    <a16:creationId xmlns:a16="http://schemas.microsoft.com/office/drawing/2014/main" id="{A5B9FC7D-C374-4E4D-B1FB-205603D15609}"/>
                  </a:ext>
                </a:extLst>
              </p:cNvPr>
              <p:cNvSpPr>
                <a:spLocks/>
              </p:cNvSpPr>
              <p:nvPr userDrawn="1"/>
            </p:nvSpPr>
            <p:spPr>
              <a:xfrm>
                <a:off x="-1" y="0"/>
                <a:ext cx="9144000" cy="14630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17" name="Rectangle 16">
                <a:extLst>
                  <a:ext uri="{FF2B5EF4-FFF2-40B4-BE49-F238E27FC236}">
                    <a16:creationId xmlns:a16="http://schemas.microsoft.com/office/drawing/2014/main" id="{A7BD9E19-61E3-2748-92DD-57BB1F9F7EAB}"/>
                  </a:ext>
                </a:extLst>
              </p:cNvPr>
              <p:cNvSpPr>
                <a:spLocks/>
              </p:cNvSpPr>
              <p:nvPr userDrawn="1"/>
            </p:nvSpPr>
            <p:spPr>
              <a:xfrm>
                <a:off x="-1" y="4992624"/>
                <a:ext cx="9144000" cy="1508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sp>
        <p:nvSpPr>
          <p:cNvPr id="14" name="Text Placeholder 13">
            <a:extLst>
              <a:ext uri="{FF2B5EF4-FFF2-40B4-BE49-F238E27FC236}">
                <a16:creationId xmlns:a16="http://schemas.microsoft.com/office/drawing/2014/main" id="{FC16BA9B-706C-8D4A-8C4C-31865253A930}"/>
              </a:ext>
            </a:extLst>
          </p:cNvPr>
          <p:cNvSpPr>
            <a:spLocks noGrp="1"/>
          </p:cNvSpPr>
          <p:nvPr>
            <p:ph type="body" sz="quarter" idx="17"/>
          </p:nvPr>
        </p:nvSpPr>
        <p:spPr>
          <a:xfrm>
            <a:off x="-679" y="0"/>
            <a:ext cx="5029880" cy="5143500"/>
          </a:xfrm>
        </p:spPr>
        <p:txBody>
          <a:bodyPr lIns="731520" tIns="274320" rIns="182880" bIns="457200" anchor="ctr">
            <a:noAutofit/>
          </a:bodyPr>
          <a:lstStyle>
            <a:lvl1pPr>
              <a:lnSpc>
                <a:spcPct val="90000"/>
              </a:lnSpc>
              <a:spcBef>
                <a:spcPts val="1200"/>
              </a:spcBef>
              <a:spcAft>
                <a:spcPts val="600"/>
              </a:spcAft>
              <a:defRPr sz="2800" b="0" i="0">
                <a:solidFill>
                  <a:srgbClr val="F9F9F9"/>
                </a:solidFill>
                <a:latin typeface="Helvetica" pitchFamily="2" charset="0"/>
              </a:defRPr>
            </a:lvl1pPr>
            <a:lvl2pPr marL="0" indent="0">
              <a:spcBef>
                <a:spcPts val="1200"/>
              </a:spcBef>
              <a:spcAft>
                <a:spcPts val="0"/>
              </a:spcAft>
              <a:buNone/>
              <a:defRPr b="0" i="0">
                <a:solidFill>
                  <a:schemeClr val="tx1"/>
                </a:solidFill>
                <a:latin typeface="Helvetica" pitchFamily="2" charset="0"/>
              </a:defRPr>
            </a:lvl2pPr>
            <a:lvl3pPr marL="182880">
              <a:spcBef>
                <a:spcPts val="400"/>
              </a:spcBef>
              <a:spcAft>
                <a:spcPts val="0"/>
              </a:spcAft>
              <a:defRPr>
                <a:solidFill>
                  <a:schemeClr val="tx1"/>
                </a:solidFill>
              </a:defRPr>
            </a:lvl3pPr>
            <a:lvl4pPr marL="365760">
              <a:spcBef>
                <a:spcPts val="300"/>
              </a:spcBef>
              <a:spcAft>
                <a:spcPts val="0"/>
              </a:spcAft>
              <a:defRPr sz="1200" baseline="0">
                <a:solidFill>
                  <a:schemeClr val="tx1"/>
                </a:solidFill>
                <a:latin typeface="Helvetica Light" panose="020B0403020202020204" pitchFamily="34" charset="0"/>
              </a:defRPr>
            </a:lvl4pPr>
            <a:lvl5pPr>
              <a:defRPr/>
            </a:lvl5pPr>
            <a:lvl6pPr>
              <a:defRPr/>
            </a:lvl6pPr>
            <a:lvl7pPr>
              <a:defRPr/>
            </a:lvl7pPr>
            <a:lvl8pPr>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Picture Placeholder 3">
            <a:extLst>
              <a:ext uri="{FF2B5EF4-FFF2-40B4-BE49-F238E27FC236}">
                <a16:creationId xmlns:a16="http://schemas.microsoft.com/office/drawing/2014/main" id="{3E615D6A-2ED6-1F4F-AB7F-46C6760A52F5}"/>
              </a:ext>
            </a:extLst>
          </p:cNvPr>
          <p:cNvSpPr>
            <a:spLocks noGrp="1"/>
          </p:cNvSpPr>
          <p:nvPr>
            <p:ph type="pic" sz="quarter" idx="21" hasCustomPrompt="1"/>
          </p:nvPr>
        </p:nvSpPr>
        <p:spPr>
          <a:xfrm>
            <a:off x="5044102" y="-2"/>
            <a:ext cx="4099897" cy="5148072"/>
          </a:xfrm>
        </p:spPr>
        <p:txBody>
          <a:bodyPr anchor="ctr"/>
          <a:lstStyle>
            <a:lvl1pPr marL="0" marR="0" indent="0" algn="ctr" defTabSz="456800" rtl="0" eaLnBrk="1" fontAlgn="auto" latinLnBrk="0" hangingPunct="1">
              <a:lnSpc>
                <a:spcPct val="100000"/>
              </a:lnSpc>
              <a:spcBef>
                <a:spcPts val="1200"/>
              </a:spcBef>
              <a:spcAft>
                <a:spcPts val="0"/>
              </a:spcAft>
              <a:buClrTx/>
              <a:buSzTx/>
              <a:buFont typeface="Arial" panose="020B0604020202020204" pitchFamily="34" charset="0"/>
              <a:buNone/>
              <a:tabLst/>
              <a:defRPr cap="all" baseline="0">
                <a:solidFill>
                  <a:schemeClr val="accent6">
                    <a:lumMod val="60000"/>
                    <a:lumOff val="40000"/>
                  </a:schemeClr>
                </a:solidFill>
              </a:defRPr>
            </a:lvl1pPr>
          </a:lstStyle>
          <a:p>
            <a:pPr marL="0" marR="0" lvl="0" indent="0" algn="ctr" defTabSz="4568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Drag image here </a:t>
            </a:r>
            <a:br>
              <a:rPr lang="en-US" dirty="0"/>
            </a:br>
            <a:r>
              <a:rPr lang="en-US" dirty="0"/>
              <a:t>or click icon</a:t>
            </a:r>
          </a:p>
        </p:txBody>
      </p:sp>
      <p:sp>
        <p:nvSpPr>
          <p:cNvPr id="5" name="Footer Placeholder 4">
            <a:extLst>
              <a:ext uri="{FF2B5EF4-FFF2-40B4-BE49-F238E27FC236}">
                <a16:creationId xmlns:a16="http://schemas.microsoft.com/office/drawing/2014/main" id="{687CE2F0-1611-7E40-A865-4412690A8951}"/>
              </a:ext>
            </a:extLst>
          </p:cNvPr>
          <p:cNvSpPr>
            <a:spLocks noGrp="1"/>
          </p:cNvSpPr>
          <p:nvPr>
            <p:ph type="ftr" sz="quarter" idx="23"/>
          </p:nvPr>
        </p:nvSpPr>
        <p:spPr/>
        <p:txBody>
          <a:bodyPr/>
          <a:lstStyle>
            <a:lvl1pPr>
              <a:defRPr>
                <a:solidFill>
                  <a:schemeClr val="tx1">
                    <a:alpha val="30000"/>
                  </a:schemeClr>
                </a:solidFill>
              </a:defRPr>
            </a:lvl1pPr>
          </a:lstStyle>
          <a:p>
            <a:r>
              <a:rPr lang="en-US" dirty="0"/>
              <a:t>Puppet Overview</a:t>
            </a:r>
          </a:p>
        </p:txBody>
      </p:sp>
      <p:sp>
        <p:nvSpPr>
          <p:cNvPr id="6" name="Slide Number Placeholder 5">
            <a:extLst>
              <a:ext uri="{FF2B5EF4-FFF2-40B4-BE49-F238E27FC236}">
                <a16:creationId xmlns:a16="http://schemas.microsoft.com/office/drawing/2014/main" id="{E3D87DCA-B72D-2C4C-8D51-6DF260D6E793}"/>
              </a:ext>
            </a:extLst>
          </p:cNvPr>
          <p:cNvSpPr>
            <a:spLocks noGrp="1"/>
          </p:cNvSpPr>
          <p:nvPr>
            <p:ph type="sldNum" sz="quarter" idx="24"/>
          </p:nvPr>
        </p:nvSpPr>
        <p:spPr/>
        <p:txBody>
          <a:bodyPr/>
          <a:lstStyle>
            <a:lvl1pPr>
              <a:defRPr>
                <a:solidFill>
                  <a:schemeClr val="tx1">
                    <a:alpha val="30000"/>
                  </a:schemeClr>
                </a:solidFill>
              </a:defRPr>
            </a:lvl1pPr>
          </a:lstStyle>
          <a:p>
            <a:fld id="{19F1CE1B-BE30-3E41-B1A9-AC82325D02A8}" type="slidenum">
              <a:rPr lang="en-US" smtClean="0"/>
              <a:pPr/>
              <a:t>‹#›</a:t>
            </a:fld>
            <a:endParaRPr lang="en-US" dirty="0"/>
          </a:p>
        </p:txBody>
      </p:sp>
      <p:grpSp>
        <p:nvGrpSpPr>
          <p:cNvPr id="7" name="Group 6">
            <a:extLst>
              <a:ext uri="{FF2B5EF4-FFF2-40B4-BE49-F238E27FC236}">
                <a16:creationId xmlns:a16="http://schemas.microsoft.com/office/drawing/2014/main" id="{4A75E49C-5999-924F-8754-3979605E8EFD}"/>
              </a:ext>
            </a:extLst>
          </p:cNvPr>
          <p:cNvGrpSpPr/>
          <p:nvPr userDrawn="1"/>
        </p:nvGrpSpPr>
        <p:grpSpPr>
          <a:xfrm>
            <a:off x="8366505" y="4672658"/>
            <a:ext cx="777495" cy="470842"/>
            <a:chOff x="8366505" y="4672658"/>
            <a:chExt cx="777495" cy="470842"/>
          </a:xfrm>
        </p:grpSpPr>
        <p:grpSp>
          <p:nvGrpSpPr>
            <p:cNvPr id="8" name="Group 7">
              <a:extLst>
                <a:ext uri="{FF2B5EF4-FFF2-40B4-BE49-F238E27FC236}">
                  <a16:creationId xmlns:a16="http://schemas.microsoft.com/office/drawing/2014/main" id="{D7424290-BA02-E248-BF7D-DA4F8942D0F0}"/>
                </a:ext>
              </a:extLst>
            </p:cNvPr>
            <p:cNvGrpSpPr/>
            <p:nvPr/>
          </p:nvGrpSpPr>
          <p:grpSpPr>
            <a:xfrm>
              <a:off x="8366505" y="4672658"/>
              <a:ext cx="468203" cy="165905"/>
              <a:chOff x="8366505" y="4672658"/>
              <a:chExt cx="468203" cy="165905"/>
            </a:xfrm>
          </p:grpSpPr>
          <p:sp>
            <p:nvSpPr>
              <p:cNvPr id="10" name="Freeform 1">
                <a:extLst>
                  <a:ext uri="{FF2B5EF4-FFF2-40B4-BE49-F238E27FC236}">
                    <a16:creationId xmlns:a16="http://schemas.microsoft.com/office/drawing/2014/main" id="{01CED208-BBDC-D346-B307-421DEB605A9B}"/>
                  </a:ext>
                </a:extLst>
              </p:cNvPr>
              <p:cNvSpPr>
                <a:spLocks noChangeArrowheads="1"/>
              </p:cNvSpPr>
              <p:nvPr/>
            </p:nvSpPr>
            <p:spPr bwMode="auto">
              <a:xfrm>
                <a:off x="8366505" y="4672658"/>
                <a:ext cx="82636" cy="127644"/>
              </a:xfrm>
              <a:custGeom>
                <a:avLst/>
                <a:gdLst>
                  <a:gd name="T0" fmla="*/ 447825652 w 3458"/>
                  <a:gd name="T1" fmla="*/ 450958411 h 5342"/>
                  <a:gd name="T2" fmla="*/ 447825652 w 3458"/>
                  <a:gd name="T3" fmla="*/ 244128922 h 5342"/>
                  <a:gd name="T4" fmla="*/ 291857620 w 3458"/>
                  <a:gd name="T5" fmla="*/ 244128922 h 5342"/>
                  <a:gd name="T6" fmla="*/ 291857620 w 3458"/>
                  <a:gd name="T7" fmla="*/ 244128922 h 5342"/>
                  <a:gd name="T8" fmla="*/ 207007789 w 3458"/>
                  <a:gd name="T9" fmla="*/ 159428313 h 5342"/>
                  <a:gd name="T10" fmla="*/ 207007789 w 3458"/>
                  <a:gd name="T11" fmla="*/ 0 h 5342"/>
                  <a:gd name="T12" fmla="*/ 0 w 3458"/>
                  <a:gd name="T13" fmla="*/ 0 h 5342"/>
                  <a:gd name="T14" fmla="*/ 0 w 3458"/>
                  <a:gd name="T15" fmla="*/ 206829489 h 5342"/>
                  <a:gd name="T16" fmla="*/ 159465725 w 3458"/>
                  <a:gd name="T17" fmla="*/ 206829489 h 5342"/>
                  <a:gd name="T18" fmla="*/ 244445127 w 3458"/>
                  <a:gd name="T19" fmla="*/ 291659654 h 5342"/>
                  <a:gd name="T20" fmla="*/ 244445127 w 3458"/>
                  <a:gd name="T21" fmla="*/ 291659654 h 5342"/>
                  <a:gd name="T22" fmla="*/ 244445127 w 3458"/>
                  <a:gd name="T23" fmla="*/ 400189867 h 5342"/>
                  <a:gd name="T24" fmla="*/ 244445127 w 3458"/>
                  <a:gd name="T25" fmla="*/ 400189867 h 5342"/>
                  <a:gd name="T26" fmla="*/ 159465725 w 3458"/>
                  <a:gd name="T27" fmla="*/ 484890477 h 5342"/>
                  <a:gd name="T28" fmla="*/ 0 w 3458"/>
                  <a:gd name="T29" fmla="*/ 484890477 h 5342"/>
                  <a:gd name="T30" fmla="*/ 0 w 3458"/>
                  <a:gd name="T31" fmla="*/ 691719965 h 5342"/>
                  <a:gd name="T32" fmla="*/ 207007789 w 3458"/>
                  <a:gd name="T33" fmla="*/ 691719965 h 5342"/>
                  <a:gd name="T34" fmla="*/ 207007789 w 3458"/>
                  <a:gd name="T35" fmla="*/ 535659020 h 5342"/>
                  <a:gd name="T36" fmla="*/ 291857620 w 3458"/>
                  <a:gd name="T37" fmla="*/ 450958411 h 5342"/>
                  <a:gd name="T38" fmla="*/ 447825652 w 3458"/>
                  <a:gd name="T39" fmla="*/ 450958411 h 5342"/>
                  <a:gd name="T40" fmla="*/ 68009220 w 3458"/>
                  <a:gd name="T41" fmla="*/ 71231140 h 5342"/>
                  <a:gd name="T42" fmla="*/ 139257351 w 3458"/>
                  <a:gd name="T43" fmla="*/ 71231140 h 5342"/>
                  <a:gd name="T44" fmla="*/ 139257351 w 3458"/>
                  <a:gd name="T45" fmla="*/ 138965716 h 5342"/>
                  <a:gd name="T46" fmla="*/ 68009220 w 3458"/>
                  <a:gd name="T47" fmla="*/ 138965716 h 5342"/>
                  <a:gd name="T48" fmla="*/ 68009220 w 3458"/>
                  <a:gd name="T49" fmla="*/ 71231140 h 5342"/>
                  <a:gd name="T50" fmla="*/ 139257351 w 3458"/>
                  <a:gd name="T51" fmla="*/ 623856193 h 5342"/>
                  <a:gd name="T52" fmla="*/ 68009220 w 3458"/>
                  <a:gd name="T53" fmla="*/ 623856193 h 5342"/>
                  <a:gd name="T54" fmla="*/ 68009220 w 3458"/>
                  <a:gd name="T55" fmla="*/ 552754249 h 5342"/>
                  <a:gd name="T56" fmla="*/ 139257351 w 3458"/>
                  <a:gd name="T57" fmla="*/ 552754249 h 5342"/>
                  <a:gd name="T58" fmla="*/ 139257351 w 3458"/>
                  <a:gd name="T59" fmla="*/ 623856193 h 53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58" h="5342">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sp>
            <p:nvSpPr>
              <p:cNvPr id="11" name="Freeform 2">
                <a:extLst>
                  <a:ext uri="{FF2B5EF4-FFF2-40B4-BE49-F238E27FC236}">
                    <a16:creationId xmlns:a16="http://schemas.microsoft.com/office/drawing/2014/main" id="{3D5014BD-AEEA-BE41-9CB4-D5C21E9447DE}"/>
                  </a:ext>
                </a:extLst>
              </p:cNvPr>
              <p:cNvSpPr>
                <a:spLocks noChangeArrowheads="1"/>
              </p:cNvSpPr>
              <p:nvPr/>
            </p:nvSpPr>
            <p:spPr bwMode="auto">
              <a:xfrm>
                <a:off x="8474755" y="4739062"/>
                <a:ext cx="359953" cy="99501"/>
              </a:xfrm>
              <a:custGeom>
                <a:avLst/>
                <a:gdLst>
                  <a:gd name="T0" fmla="*/ 91759116 w 15059"/>
                  <a:gd name="T1" fmla="*/ 539208085 h 4164"/>
                  <a:gd name="T2" fmla="*/ 0 w 15059"/>
                  <a:gd name="T3" fmla="*/ 91573313 h 4164"/>
                  <a:gd name="T4" fmla="*/ 91759116 w 15059"/>
                  <a:gd name="T5" fmla="*/ 118643845 h 4164"/>
                  <a:gd name="T6" fmla="*/ 322583064 w 15059"/>
                  <a:gd name="T7" fmla="*/ 254384831 h 4164"/>
                  <a:gd name="T8" fmla="*/ 91759116 w 15059"/>
                  <a:gd name="T9" fmla="*/ 389996614 h 4164"/>
                  <a:gd name="T10" fmla="*/ 91759116 w 15059"/>
                  <a:gd name="T11" fmla="*/ 308525895 h 4164"/>
                  <a:gd name="T12" fmla="*/ 152802618 w 15059"/>
                  <a:gd name="T13" fmla="*/ 345958504 h 4164"/>
                  <a:gd name="T14" fmla="*/ 152802618 w 15059"/>
                  <a:gd name="T15" fmla="*/ 162681955 h 4164"/>
                  <a:gd name="T16" fmla="*/ 91759116 w 15059"/>
                  <a:gd name="T17" fmla="*/ 308525895 h 4164"/>
                  <a:gd name="T18" fmla="*/ 651775816 w 15059"/>
                  <a:gd name="T19" fmla="*/ 417067146 h 4164"/>
                  <a:gd name="T20" fmla="*/ 560016701 w 15059"/>
                  <a:gd name="T21" fmla="*/ 386629083 h 4164"/>
                  <a:gd name="T22" fmla="*/ 356409479 w 15059"/>
                  <a:gd name="T23" fmla="*/ 305287925 h 4164"/>
                  <a:gd name="T24" fmla="*/ 448039353 w 15059"/>
                  <a:gd name="T25" fmla="*/ 91573313 h 4164"/>
                  <a:gd name="T26" fmla="*/ 502343204 w 15059"/>
                  <a:gd name="T27" fmla="*/ 342590973 h 4164"/>
                  <a:gd name="T28" fmla="*/ 560016701 w 15059"/>
                  <a:gd name="T29" fmla="*/ 91573313 h 4164"/>
                  <a:gd name="T30" fmla="*/ 651775816 w 15059"/>
                  <a:gd name="T31" fmla="*/ 417067146 h 4164"/>
                  <a:gd name="T32" fmla="*/ 800949585 w 15059"/>
                  <a:gd name="T33" fmla="*/ 539208085 h 4164"/>
                  <a:gd name="T34" fmla="*/ 712689717 w 15059"/>
                  <a:gd name="T35" fmla="*/ 91573313 h 4164"/>
                  <a:gd name="T36" fmla="*/ 800949585 w 15059"/>
                  <a:gd name="T37" fmla="*/ 118643845 h 4164"/>
                  <a:gd name="T38" fmla="*/ 1035143179 w 15059"/>
                  <a:gd name="T39" fmla="*/ 254384831 h 4164"/>
                  <a:gd name="T40" fmla="*/ 800949585 w 15059"/>
                  <a:gd name="T41" fmla="*/ 389996614 h 4164"/>
                  <a:gd name="T42" fmla="*/ 800949585 w 15059"/>
                  <a:gd name="T43" fmla="*/ 308525895 h 4164"/>
                  <a:gd name="T44" fmla="*/ 865491974 w 15059"/>
                  <a:gd name="T45" fmla="*/ 345958504 h 4164"/>
                  <a:gd name="T46" fmla="*/ 865491974 w 15059"/>
                  <a:gd name="T47" fmla="*/ 162681955 h 4164"/>
                  <a:gd name="T48" fmla="*/ 800949585 w 15059"/>
                  <a:gd name="T49" fmla="*/ 308525895 h 4164"/>
                  <a:gd name="T50" fmla="*/ 1164098715 w 15059"/>
                  <a:gd name="T51" fmla="*/ 539208085 h 4164"/>
                  <a:gd name="T52" fmla="*/ 1072468841 w 15059"/>
                  <a:gd name="T53" fmla="*/ 91573313 h 4164"/>
                  <a:gd name="T54" fmla="*/ 1164098715 w 15059"/>
                  <a:gd name="T55" fmla="*/ 118643845 h 4164"/>
                  <a:gd name="T56" fmla="*/ 1394922303 w 15059"/>
                  <a:gd name="T57" fmla="*/ 254384831 h 4164"/>
                  <a:gd name="T58" fmla="*/ 1164098715 w 15059"/>
                  <a:gd name="T59" fmla="*/ 389996614 h 4164"/>
                  <a:gd name="T60" fmla="*/ 1164098715 w 15059"/>
                  <a:gd name="T61" fmla="*/ 308525895 h 4164"/>
                  <a:gd name="T62" fmla="*/ 1225141857 w 15059"/>
                  <a:gd name="T63" fmla="*/ 345958504 h 4164"/>
                  <a:gd name="T64" fmla="*/ 1225141857 w 15059"/>
                  <a:gd name="T65" fmla="*/ 162681955 h 4164"/>
                  <a:gd name="T66" fmla="*/ 1164098715 w 15059"/>
                  <a:gd name="T67" fmla="*/ 308525895 h 4164"/>
                  <a:gd name="T68" fmla="*/ 1720745410 w 15059"/>
                  <a:gd name="T69" fmla="*/ 311893786 h 4164"/>
                  <a:gd name="T70" fmla="*/ 1418639783 w 15059"/>
                  <a:gd name="T71" fmla="*/ 254384831 h 4164"/>
                  <a:gd name="T72" fmla="*/ 1724115056 w 15059"/>
                  <a:gd name="T73" fmla="*/ 244152675 h 4164"/>
                  <a:gd name="T74" fmla="*/ 1506899651 w 15059"/>
                  <a:gd name="T75" fmla="*/ 274720300 h 4164"/>
                  <a:gd name="T76" fmla="*/ 1639354435 w 15059"/>
                  <a:gd name="T77" fmla="*/ 311893786 h 4164"/>
                  <a:gd name="T78" fmla="*/ 1506899651 w 15059"/>
                  <a:gd name="T79" fmla="*/ 216952581 h 4164"/>
                  <a:gd name="T80" fmla="*/ 1635855187 w 15059"/>
                  <a:gd name="T81" fmla="*/ 216952581 h 4164"/>
                  <a:gd name="T82" fmla="*/ 1506899651 w 15059"/>
                  <a:gd name="T83" fmla="*/ 216952581 h 4164"/>
                  <a:gd name="T84" fmla="*/ 1785158558 w 15059"/>
                  <a:gd name="T85" fmla="*/ 162681955 h 4164"/>
                  <a:gd name="T86" fmla="*/ 1734224352 w 15059"/>
                  <a:gd name="T87" fmla="*/ 91573313 h 4164"/>
                  <a:gd name="T88" fmla="*/ 1785158558 w 15059"/>
                  <a:gd name="T89" fmla="*/ 0 h 4164"/>
                  <a:gd name="T90" fmla="*/ 1873548028 w 15059"/>
                  <a:gd name="T91" fmla="*/ 91573313 h 4164"/>
                  <a:gd name="T92" fmla="*/ 1944700466 w 15059"/>
                  <a:gd name="T93" fmla="*/ 162681955 h 4164"/>
                  <a:gd name="T94" fmla="*/ 1873548028 w 15059"/>
                  <a:gd name="T95" fmla="*/ 308525895 h 4164"/>
                  <a:gd name="T96" fmla="*/ 1951569359 w 15059"/>
                  <a:gd name="T97" fmla="*/ 332358457 h 4164"/>
                  <a:gd name="T98" fmla="*/ 1893766260 w 15059"/>
                  <a:gd name="T99" fmla="*/ 423931771 h 4164"/>
                  <a:gd name="T100" fmla="*/ 1785158558 w 15059"/>
                  <a:gd name="T101" fmla="*/ 162681955 h 41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059" h="4164">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grpSp>
        <p:sp>
          <p:nvSpPr>
            <p:cNvPr id="9" name="Rectangle 8">
              <a:extLst>
                <a:ext uri="{FF2B5EF4-FFF2-40B4-BE49-F238E27FC236}">
                  <a16:creationId xmlns:a16="http://schemas.microsoft.com/office/drawing/2014/main" id="{173C55F5-F44A-014F-93CE-4ABD94589F17}"/>
                </a:ext>
              </a:extLst>
            </p:cNvPr>
            <p:cNvSpPr/>
            <p:nvPr/>
          </p:nvSpPr>
          <p:spPr>
            <a:xfrm>
              <a:off x="8366506" y="4838563"/>
              <a:ext cx="777494" cy="3049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sp>
        <p:nvSpPr>
          <p:cNvPr id="20" name="Date Placeholder 2">
            <a:extLst>
              <a:ext uri="{FF2B5EF4-FFF2-40B4-BE49-F238E27FC236}">
                <a16:creationId xmlns:a16="http://schemas.microsoft.com/office/drawing/2014/main" id="{287D96F8-88DC-384F-B320-A147F9F0AD86}"/>
              </a:ext>
            </a:extLst>
          </p:cNvPr>
          <p:cNvSpPr>
            <a:spLocks noGrp="1"/>
          </p:cNvSpPr>
          <p:nvPr>
            <p:ph type="dt" sz="half" idx="22"/>
          </p:nvPr>
        </p:nvSpPr>
        <p:spPr>
          <a:xfrm>
            <a:off x="-4763" y="5145012"/>
            <a:ext cx="2133600" cy="399868"/>
          </a:xfrm>
        </p:spPr>
        <p:txBody>
          <a:bodyPr/>
          <a:lstStyle/>
          <a:p>
            <a:endParaRPr lang="en-US" dirty="0"/>
          </a:p>
        </p:txBody>
      </p:sp>
    </p:spTree>
    <p:extLst>
      <p:ext uri="{BB962C8B-B14F-4D97-AF65-F5344CB8AC3E}">
        <p14:creationId xmlns:p14="http://schemas.microsoft.com/office/powerpoint/2010/main" val="297404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 body ** 2-col (COLOR)">
    <p:bg>
      <p:bgPr>
        <a:solidFill>
          <a:srgbClr val="FF5C36"/>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832D9B77-523F-0C4D-9786-C84061C980F9}"/>
              </a:ext>
            </a:extLst>
          </p:cNvPr>
          <p:cNvGrpSpPr/>
          <p:nvPr userDrawn="1"/>
        </p:nvGrpSpPr>
        <p:grpSpPr>
          <a:xfrm>
            <a:off x="0" y="0"/>
            <a:ext cx="9144724" cy="5143500"/>
            <a:chOff x="-680" y="0"/>
            <a:chExt cx="9144724" cy="5143500"/>
          </a:xfrm>
          <a:solidFill>
            <a:schemeClr val="bg1"/>
          </a:solidFill>
        </p:grpSpPr>
        <p:grpSp>
          <p:nvGrpSpPr>
            <p:cNvPr id="33" name="Group 32">
              <a:extLst>
                <a:ext uri="{FF2B5EF4-FFF2-40B4-BE49-F238E27FC236}">
                  <a16:creationId xmlns:a16="http://schemas.microsoft.com/office/drawing/2014/main" id="{D22B6343-E33A-004F-AFB6-1FBEADE344EB}"/>
                </a:ext>
              </a:extLst>
            </p:cNvPr>
            <p:cNvGrpSpPr/>
            <p:nvPr userDrawn="1"/>
          </p:nvGrpSpPr>
          <p:grpSpPr>
            <a:xfrm>
              <a:off x="-680" y="0"/>
              <a:ext cx="9144724" cy="5143500"/>
              <a:chOff x="-680" y="0"/>
              <a:chExt cx="9144724" cy="5143500"/>
            </a:xfrm>
            <a:grpFill/>
          </p:grpSpPr>
          <p:sp>
            <p:nvSpPr>
              <p:cNvPr id="41" name="Rectangle 40">
                <a:extLst>
                  <a:ext uri="{FF2B5EF4-FFF2-40B4-BE49-F238E27FC236}">
                    <a16:creationId xmlns:a16="http://schemas.microsoft.com/office/drawing/2014/main" id="{FB20C3A5-9E11-7E43-9D82-411586CB7236}"/>
                  </a:ext>
                </a:extLst>
              </p:cNvPr>
              <p:cNvSpPr>
                <a:spLocks/>
              </p:cNvSpPr>
              <p:nvPr userDrawn="1"/>
            </p:nvSpPr>
            <p:spPr>
              <a:xfrm>
                <a:off x="-680" y="0"/>
                <a:ext cx="146303"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42" name="Rectangle 41">
                <a:extLst>
                  <a:ext uri="{FF2B5EF4-FFF2-40B4-BE49-F238E27FC236}">
                    <a16:creationId xmlns:a16="http://schemas.microsoft.com/office/drawing/2014/main" id="{828E5FEC-D049-2A48-8D7B-949F0BFDE053}"/>
                  </a:ext>
                </a:extLst>
              </p:cNvPr>
              <p:cNvSpPr>
                <a:spLocks/>
              </p:cNvSpPr>
              <p:nvPr userDrawn="1"/>
            </p:nvSpPr>
            <p:spPr>
              <a:xfrm>
                <a:off x="8996675" y="0"/>
                <a:ext cx="147369"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nvGrpSpPr>
            <p:cNvPr id="38" name="Group 37">
              <a:extLst>
                <a:ext uri="{FF2B5EF4-FFF2-40B4-BE49-F238E27FC236}">
                  <a16:creationId xmlns:a16="http://schemas.microsoft.com/office/drawing/2014/main" id="{80C5AF4F-0E0B-714D-864C-7BF23E6ACC9E}"/>
                </a:ext>
              </a:extLst>
            </p:cNvPr>
            <p:cNvGrpSpPr/>
            <p:nvPr userDrawn="1"/>
          </p:nvGrpSpPr>
          <p:grpSpPr>
            <a:xfrm>
              <a:off x="-1" y="0"/>
              <a:ext cx="9144000" cy="5143500"/>
              <a:chOff x="-1" y="0"/>
              <a:chExt cx="9144000" cy="5143500"/>
            </a:xfrm>
            <a:grpFill/>
          </p:grpSpPr>
          <p:sp>
            <p:nvSpPr>
              <p:cNvPr id="39" name="Rectangle 38">
                <a:extLst>
                  <a:ext uri="{FF2B5EF4-FFF2-40B4-BE49-F238E27FC236}">
                    <a16:creationId xmlns:a16="http://schemas.microsoft.com/office/drawing/2014/main" id="{B3270F0D-584A-5E44-A762-AA2B06A6952A}"/>
                  </a:ext>
                </a:extLst>
              </p:cNvPr>
              <p:cNvSpPr>
                <a:spLocks/>
              </p:cNvSpPr>
              <p:nvPr userDrawn="1"/>
            </p:nvSpPr>
            <p:spPr>
              <a:xfrm>
                <a:off x="-1" y="0"/>
                <a:ext cx="9144000" cy="14630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40" name="Rectangle 39">
                <a:extLst>
                  <a:ext uri="{FF2B5EF4-FFF2-40B4-BE49-F238E27FC236}">
                    <a16:creationId xmlns:a16="http://schemas.microsoft.com/office/drawing/2014/main" id="{2BFF39E0-29B2-344B-AF86-5CF5959B1AFD}"/>
                  </a:ext>
                </a:extLst>
              </p:cNvPr>
              <p:cNvSpPr>
                <a:spLocks/>
              </p:cNvSpPr>
              <p:nvPr userDrawn="1"/>
            </p:nvSpPr>
            <p:spPr>
              <a:xfrm>
                <a:off x="-1" y="4992624"/>
                <a:ext cx="9144000" cy="1508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sp>
        <p:nvSpPr>
          <p:cNvPr id="3" name="Title 2">
            <a:extLst>
              <a:ext uri="{FF2B5EF4-FFF2-40B4-BE49-F238E27FC236}">
                <a16:creationId xmlns:a16="http://schemas.microsoft.com/office/drawing/2014/main" id="{7F3F94F1-6F4A-7D45-97FF-8C84E37E9D6A}"/>
              </a:ext>
            </a:extLst>
          </p:cNvPr>
          <p:cNvSpPr>
            <a:spLocks noGrp="1"/>
          </p:cNvSpPr>
          <p:nvPr>
            <p:ph type="title"/>
          </p:nvPr>
        </p:nvSpPr>
        <p:spPr>
          <a:xfrm>
            <a:off x="-1" y="0"/>
            <a:ext cx="9143999" cy="767967"/>
          </a:xfrm>
        </p:spPr>
        <p:txBody>
          <a:bodyPr lIns="365760" tIns="365760" rIns="365760" bIns="91440"/>
          <a:lstStyle>
            <a:lvl1pPr>
              <a:lnSpc>
                <a:spcPct val="90000"/>
              </a:lnSpc>
              <a:defRPr sz="2200">
                <a:solidFill>
                  <a:schemeClr val="bg1"/>
                </a:solidFill>
              </a:defRPr>
            </a:lvl1pPr>
          </a:lstStyle>
          <a:p>
            <a:r>
              <a:rPr lang="en-US" dirty="0"/>
              <a:t>Click to edit Master title style</a:t>
            </a:r>
          </a:p>
        </p:txBody>
      </p:sp>
      <p:sp>
        <p:nvSpPr>
          <p:cNvPr id="37" name="Subtitle 2">
            <a:extLst>
              <a:ext uri="{FF2B5EF4-FFF2-40B4-BE49-F238E27FC236}">
                <a16:creationId xmlns:a16="http://schemas.microsoft.com/office/drawing/2014/main" id="{89040195-004C-F94C-9D33-1A74471B5D1C}"/>
              </a:ext>
            </a:extLst>
          </p:cNvPr>
          <p:cNvSpPr>
            <a:spLocks noGrp="1"/>
          </p:cNvSpPr>
          <p:nvPr>
            <p:ph type="subTitle" idx="1"/>
          </p:nvPr>
        </p:nvSpPr>
        <p:spPr>
          <a:xfrm>
            <a:off x="0" y="767967"/>
            <a:ext cx="8987535" cy="630902"/>
          </a:xfrm>
        </p:spPr>
        <p:txBody>
          <a:bodyPr bIns="365760" anchor="t">
            <a:spAutoFit/>
          </a:bodyPr>
          <a:lstStyle>
            <a:lvl1pPr marL="0" indent="0" algn="l">
              <a:buNone/>
              <a:defRPr sz="1400" b="1" i="0">
                <a:solidFill>
                  <a:schemeClr val="bg1"/>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4" name="Text Placeholder 13">
            <a:extLst>
              <a:ext uri="{FF2B5EF4-FFF2-40B4-BE49-F238E27FC236}">
                <a16:creationId xmlns:a16="http://schemas.microsoft.com/office/drawing/2014/main" id="{FC16BA9B-706C-8D4A-8C4C-31865253A930}"/>
              </a:ext>
            </a:extLst>
          </p:cNvPr>
          <p:cNvSpPr>
            <a:spLocks noGrp="1"/>
          </p:cNvSpPr>
          <p:nvPr>
            <p:ph type="body" sz="quarter" idx="17"/>
          </p:nvPr>
        </p:nvSpPr>
        <p:spPr>
          <a:xfrm>
            <a:off x="-679" y="1398869"/>
            <a:ext cx="4572680" cy="3744631"/>
          </a:xfrm>
        </p:spPr>
        <p:txBody>
          <a:bodyPr lIns="365760" rIns="274320" bIns="274320">
            <a:noAutofit/>
          </a:bodyPr>
          <a:lstStyle>
            <a:lvl1pPr>
              <a:spcBef>
                <a:spcPts val="600"/>
              </a:spcBef>
              <a:spcAft>
                <a:spcPts val="0"/>
              </a:spcAft>
              <a:defRPr/>
            </a:lvl1pPr>
            <a:lvl2pPr>
              <a:spcBef>
                <a:spcPts val="400"/>
              </a:spcBef>
              <a:spcAft>
                <a:spcPts val="0"/>
              </a:spcAft>
              <a:defRPr/>
            </a:lvl2pPr>
            <a:lvl3pPr>
              <a:spcBef>
                <a:spcPts val="300"/>
              </a:spcBef>
              <a:spcAft>
                <a:spcPts val="0"/>
              </a:spcAft>
              <a:defRPr/>
            </a:lvl3pPr>
            <a:lvl4pPr>
              <a:spcBef>
                <a:spcPts val="200"/>
              </a:spcBef>
              <a:spcAft>
                <a:spcPts val="0"/>
              </a:spcAft>
              <a:defRPr sz="1200"/>
            </a:lvl4pPr>
            <a:lvl5pPr>
              <a:defRPr/>
            </a:lvl5pPr>
            <a:lvl6pPr>
              <a:defRPr/>
            </a:lvl6pPr>
            <a:lvl7pPr>
              <a:defRPr/>
            </a:lvl7pPr>
            <a:lvl8pPr>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34" name="Date Placeholder 33">
            <a:extLst>
              <a:ext uri="{FF2B5EF4-FFF2-40B4-BE49-F238E27FC236}">
                <a16:creationId xmlns:a16="http://schemas.microsoft.com/office/drawing/2014/main" id="{E0E05724-2127-7648-831E-F467C1AAF35C}"/>
              </a:ext>
            </a:extLst>
          </p:cNvPr>
          <p:cNvSpPr>
            <a:spLocks noGrp="1"/>
          </p:cNvSpPr>
          <p:nvPr>
            <p:ph type="dt" sz="half" idx="18"/>
          </p:nvPr>
        </p:nvSpPr>
        <p:spPr/>
        <p:txBody>
          <a:bodyPr/>
          <a:lstStyle/>
          <a:p>
            <a:endParaRPr lang="en-US" dirty="0"/>
          </a:p>
        </p:txBody>
      </p:sp>
      <p:sp>
        <p:nvSpPr>
          <p:cNvPr id="17" name="Text Placeholder 13">
            <a:extLst>
              <a:ext uri="{FF2B5EF4-FFF2-40B4-BE49-F238E27FC236}">
                <a16:creationId xmlns:a16="http://schemas.microsoft.com/office/drawing/2014/main" id="{98D6C61D-A847-3D41-A057-95CD42E43379}"/>
              </a:ext>
            </a:extLst>
          </p:cNvPr>
          <p:cNvSpPr>
            <a:spLocks noGrp="1"/>
          </p:cNvSpPr>
          <p:nvPr>
            <p:ph type="body" sz="quarter" idx="21"/>
          </p:nvPr>
        </p:nvSpPr>
        <p:spPr>
          <a:xfrm>
            <a:off x="4571320" y="1398869"/>
            <a:ext cx="4572680" cy="3744631"/>
          </a:xfrm>
        </p:spPr>
        <p:txBody>
          <a:bodyPr lIns="91440" rIns="365760" bIns="274320">
            <a:noAutofit/>
          </a:bodyPr>
          <a:lstStyle>
            <a:lvl1pPr>
              <a:spcBef>
                <a:spcPts val="600"/>
              </a:spcBef>
              <a:spcAft>
                <a:spcPts val="0"/>
              </a:spcAft>
              <a:defRPr/>
            </a:lvl1pPr>
            <a:lvl2pPr>
              <a:spcBef>
                <a:spcPts val="400"/>
              </a:spcBef>
              <a:spcAft>
                <a:spcPts val="0"/>
              </a:spcAft>
              <a:defRPr/>
            </a:lvl2pPr>
            <a:lvl3pPr>
              <a:spcBef>
                <a:spcPts val="300"/>
              </a:spcBef>
              <a:spcAft>
                <a:spcPts val="0"/>
              </a:spcAft>
              <a:defRPr/>
            </a:lvl3pPr>
            <a:lvl4pPr>
              <a:spcBef>
                <a:spcPts val="200"/>
              </a:spcBef>
              <a:spcAft>
                <a:spcPts val="0"/>
              </a:spcAft>
              <a:defRPr sz="1200"/>
            </a:lvl4pPr>
            <a:lvl5pPr>
              <a:defRPr/>
            </a:lvl5pPr>
            <a:lvl6pPr>
              <a:defRPr/>
            </a:lvl6pPr>
            <a:lvl7pPr>
              <a:defRPr/>
            </a:lvl7pPr>
            <a:lvl8pPr>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grpSp>
        <p:nvGrpSpPr>
          <p:cNvPr id="18" name="Group 17">
            <a:extLst>
              <a:ext uri="{FF2B5EF4-FFF2-40B4-BE49-F238E27FC236}">
                <a16:creationId xmlns:a16="http://schemas.microsoft.com/office/drawing/2014/main" id="{078D12E1-B187-B149-BB2E-3FC2ADEF82F2}"/>
              </a:ext>
            </a:extLst>
          </p:cNvPr>
          <p:cNvGrpSpPr/>
          <p:nvPr userDrawn="1"/>
        </p:nvGrpSpPr>
        <p:grpSpPr>
          <a:xfrm>
            <a:off x="8366505" y="4672658"/>
            <a:ext cx="777495" cy="470842"/>
            <a:chOff x="8366505" y="4672658"/>
            <a:chExt cx="777495" cy="470842"/>
          </a:xfrm>
        </p:grpSpPr>
        <p:grpSp>
          <p:nvGrpSpPr>
            <p:cNvPr id="19" name="Group 18">
              <a:extLst>
                <a:ext uri="{FF2B5EF4-FFF2-40B4-BE49-F238E27FC236}">
                  <a16:creationId xmlns:a16="http://schemas.microsoft.com/office/drawing/2014/main" id="{EECF5F30-D0EF-FE4F-8D73-CE5CF69A859E}"/>
                </a:ext>
              </a:extLst>
            </p:cNvPr>
            <p:cNvGrpSpPr/>
            <p:nvPr/>
          </p:nvGrpSpPr>
          <p:grpSpPr>
            <a:xfrm>
              <a:off x="8366505" y="4672658"/>
              <a:ext cx="468203" cy="165905"/>
              <a:chOff x="8366505" y="4672658"/>
              <a:chExt cx="468203" cy="165905"/>
            </a:xfrm>
          </p:grpSpPr>
          <p:sp>
            <p:nvSpPr>
              <p:cNvPr id="21" name="Freeform 1">
                <a:extLst>
                  <a:ext uri="{FF2B5EF4-FFF2-40B4-BE49-F238E27FC236}">
                    <a16:creationId xmlns:a16="http://schemas.microsoft.com/office/drawing/2014/main" id="{53ED7529-F33C-1043-A4FB-F37C7756F469}"/>
                  </a:ext>
                </a:extLst>
              </p:cNvPr>
              <p:cNvSpPr>
                <a:spLocks noChangeArrowheads="1"/>
              </p:cNvSpPr>
              <p:nvPr/>
            </p:nvSpPr>
            <p:spPr bwMode="auto">
              <a:xfrm>
                <a:off x="8366505" y="4672658"/>
                <a:ext cx="82636" cy="127644"/>
              </a:xfrm>
              <a:custGeom>
                <a:avLst/>
                <a:gdLst>
                  <a:gd name="T0" fmla="*/ 447825652 w 3458"/>
                  <a:gd name="T1" fmla="*/ 450958411 h 5342"/>
                  <a:gd name="T2" fmla="*/ 447825652 w 3458"/>
                  <a:gd name="T3" fmla="*/ 244128922 h 5342"/>
                  <a:gd name="T4" fmla="*/ 291857620 w 3458"/>
                  <a:gd name="T5" fmla="*/ 244128922 h 5342"/>
                  <a:gd name="T6" fmla="*/ 291857620 w 3458"/>
                  <a:gd name="T7" fmla="*/ 244128922 h 5342"/>
                  <a:gd name="T8" fmla="*/ 207007789 w 3458"/>
                  <a:gd name="T9" fmla="*/ 159428313 h 5342"/>
                  <a:gd name="T10" fmla="*/ 207007789 w 3458"/>
                  <a:gd name="T11" fmla="*/ 0 h 5342"/>
                  <a:gd name="T12" fmla="*/ 0 w 3458"/>
                  <a:gd name="T13" fmla="*/ 0 h 5342"/>
                  <a:gd name="T14" fmla="*/ 0 w 3458"/>
                  <a:gd name="T15" fmla="*/ 206829489 h 5342"/>
                  <a:gd name="T16" fmla="*/ 159465725 w 3458"/>
                  <a:gd name="T17" fmla="*/ 206829489 h 5342"/>
                  <a:gd name="T18" fmla="*/ 244445127 w 3458"/>
                  <a:gd name="T19" fmla="*/ 291659654 h 5342"/>
                  <a:gd name="T20" fmla="*/ 244445127 w 3458"/>
                  <a:gd name="T21" fmla="*/ 291659654 h 5342"/>
                  <a:gd name="T22" fmla="*/ 244445127 w 3458"/>
                  <a:gd name="T23" fmla="*/ 400189867 h 5342"/>
                  <a:gd name="T24" fmla="*/ 244445127 w 3458"/>
                  <a:gd name="T25" fmla="*/ 400189867 h 5342"/>
                  <a:gd name="T26" fmla="*/ 159465725 w 3458"/>
                  <a:gd name="T27" fmla="*/ 484890477 h 5342"/>
                  <a:gd name="T28" fmla="*/ 0 w 3458"/>
                  <a:gd name="T29" fmla="*/ 484890477 h 5342"/>
                  <a:gd name="T30" fmla="*/ 0 w 3458"/>
                  <a:gd name="T31" fmla="*/ 691719965 h 5342"/>
                  <a:gd name="T32" fmla="*/ 207007789 w 3458"/>
                  <a:gd name="T33" fmla="*/ 691719965 h 5342"/>
                  <a:gd name="T34" fmla="*/ 207007789 w 3458"/>
                  <a:gd name="T35" fmla="*/ 535659020 h 5342"/>
                  <a:gd name="T36" fmla="*/ 291857620 w 3458"/>
                  <a:gd name="T37" fmla="*/ 450958411 h 5342"/>
                  <a:gd name="T38" fmla="*/ 447825652 w 3458"/>
                  <a:gd name="T39" fmla="*/ 450958411 h 5342"/>
                  <a:gd name="T40" fmla="*/ 68009220 w 3458"/>
                  <a:gd name="T41" fmla="*/ 71231140 h 5342"/>
                  <a:gd name="T42" fmla="*/ 139257351 w 3458"/>
                  <a:gd name="T43" fmla="*/ 71231140 h 5342"/>
                  <a:gd name="T44" fmla="*/ 139257351 w 3458"/>
                  <a:gd name="T45" fmla="*/ 138965716 h 5342"/>
                  <a:gd name="T46" fmla="*/ 68009220 w 3458"/>
                  <a:gd name="T47" fmla="*/ 138965716 h 5342"/>
                  <a:gd name="T48" fmla="*/ 68009220 w 3458"/>
                  <a:gd name="T49" fmla="*/ 71231140 h 5342"/>
                  <a:gd name="T50" fmla="*/ 139257351 w 3458"/>
                  <a:gd name="T51" fmla="*/ 623856193 h 5342"/>
                  <a:gd name="T52" fmla="*/ 68009220 w 3458"/>
                  <a:gd name="T53" fmla="*/ 623856193 h 5342"/>
                  <a:gd name="T54" fmla="*/ 68009220 w 3458"/>
                  <a:gd name="T55" fmla="*/ 552754249 h 5342"/>
                  <a:gd name="T56" fmla="*/ 139257351 w 3458"/>
                  <a:gd name="T57" fmla="*/ 552754249 h 5342"/>
                  <a:gd name="T58" fmla="*/ 139257351 w 3458"/>
                  <a:gd name="T59" fmla="*/ 623856193 h 53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58" h="5342">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sp>
            <p:nvSpPr>
              <p:cNvPr id="22" name="Freeform 2">
                <a:extLst>
                  <a:ext uri="{FF2B5EF4-FFF2-40B4-BE49-F238E27FC236}">
                    <a16:creationId xmlns:a16="http://schemas.microsoft.com/office/drawing/2014/main" id="{5488F8CB-1781-AE4D-B3CF-8CF8DEB9569E}"/>
                  </a:ext>
                </a:extLst>
              </p:cNvPr>
              <p:cNvSpPr>
                <a:spLocks noChangeArrowheads="1"/>
              </p:cNvSpPr>
              <p:nvPr/>
            </p:nvSpPr>
            <p:spPr bwMode="auto">
              <a:xfrm>
                <a:off x="8474755" y="4739062"/>
                <a:ext cx="359953" cy="99501"/>
              </a:xfrm>
              <a:custGeom>
                <a:avLst/>
                <a:gdLst>
                  <a:gd name="T0" fmla="*/ 91759116 w 15059"/>
                  <a:gd name="T1" fmla="*/ 539208085 h 4164"/>
                  <a:gd name="T2" fmla="*/ 0 w 15059"/>
                  <a:gd name="T3" fmla="*/ 91573313 h 4164"/>
                  <a:gd name="T4" fmla="*/ 91759116 w 15059"/>
                  <a:gd name="T5" fmla="*/ 118643845 h 4164"/>
                  <a:gd name="T6" fmla="*/ 322583064 w 15059"/>
                  <a:gd name="T7" fmla="*/ 254384831 h 4164"/>
                  <a:gd name="T8" fmla="*/ 91759116 w 15059"/>
                  <a:gd name="T9" fmla="*/ 389996614 h 4164"/>
                  <a:gd name="T10" fmla="*/ 91759116 w 15059"/>
                  <a:gd name="T11" fmla="*/ 308525895 h 4164"/>
                  <a:gd name="T12" fmla="*/ 152802618 w 15059"/>
                  <a:gd name="T13" fmla="*/ 345958504 h 4164"/>
                  <a:gd name="T14" fmla="*/ 152802618 w 15059"/>
                  <a:gd name="T15" fmla="*/ 162681955 h 4164"/>
                  <a:gd name="T16" fmla="*/ 91759116 w 15059"/>
                  <a:gd name="T17" fmla="*/ 308525895 h 4164"/>
                  <a:gd name="T18" fmla="*/ 651775816 w 15059"/>
                  <a:gd name="T19" fmla="*/ 417067146 h 4164"/>
                  <a:gd name="T20" fmla="*/ 560016701 w 15059"/>
                  <a:gd name="T21" fmla="*/ 386629083 h 4164"/>
                  <a:gd name="T22" fmla="*/ 356409479 w 15059"/>
                  <a:gd name="T23" fmla="*/ 305287925 h 4164"/>
                  <a:gd name="T24" fmla="*/ 448039353 w 15059"/>
                  <a:gd name="T25" fmla="*/ 91573313 h 4164"/>
                  <a:gd name="T26" fmla="*/ 502343204 w 15059"/>
                  <a:gd name="T27" fmla="*/ 342590973 h 4164"/>
                  <a:gd name="T28" fmla="*/ 560016701 w 15059"/>
                  <a:gd name="T29" fmla="*/ 91573313 h 4164"/>
                  <a:gd name="T30" fmla="*/ 651775816 w 15059"/>
                  <a:gd name="T31" fmla="*/ 417067146 h 4164"/>
                  <a:gd name="T32" fmla="*/ 800949585 w 15059"/>
                  <a:gd name="T33" fmla="*/ 539208085 h 4164"/>
                  <a:gd name="T34" fmla="*/ 712689717 w 15059"/>
                  <a:gd name="T35" fmla="*/ 91573313 h 4164"/>
                  <a:gd name="T36" fmla="*/ 800949585 w 15059"/>
                  <a:gd name="T37" fmla="*/ 118643845 h 4164"/>
                  <a:gd name="T38" fmla="*/ 1035143179 w 15059"/>
                  <a:gd name="T39" fmla="*/ 254384831 h 4164"/>
                  <a:gd name="T40" fmla="*/ 800949585 w 15059"/>
                  <a:gd name="T41" fmla="*/ 389996614 h 4164"/>
                  <a:gd name="T42" fmla="*/ 800949585 w 15059"/>
                  <a:gd name="T43" fmla="*/ 308525895 h 4164"/>
                  <a:gd name="T44" fmla="*/ 865491974 w 15059"/>
                  <a:gd name="T45" fmla="*/ 345958504 h 4164"/>
                  <a:gd name="T46" fmla="*/ 865491974 w 15059"/>
                  <a:gd name="T47" fmla="*/ 162681955 h 4164"/>
                  <a:gd name="T48" fmla="*/ 800949585 w 15059"/>
                  <a:gd name="T49" fmla="*/ 308525895 h 4164"/>
                  <a:gd name="T50" fmla="*/ 1164098715 w 15059"/>
                  <a:gd name="T51" fmla="*/ 539208085 h 4164"/>
                  <a:gd name="T52" fmla="*/ 1072468841 w 15059"/>
                  <a:gd name="T53" fmla="*/ 91573313 h 4164"/>
                  <a:gd name="T54" fmla="*/ 1164098715 w 15059"/>
                  <a:gd name="T55" fmla="*/ 118643845 h 4164"/>
                  <a:gd name="T56" fmla="*/ 1394922303 w 15059"/>
                  <a:gd name="T57" fmla="*/ 254384831 h 4164"/>
                  <a:gd name="T58" fmla="*/ 1164098715 w 15059"/>
                  <a:gd name="T59" fmla="*/ 389996614 h 4164"/>
                  <a:gd name="T60" fmla="*/ 1164098715 w 15059"/>
                  <a:gd name="T61" fmla="*/ 308525895 h 4164"/>
                  <a:gd name="T62" fmla="*/ 1225141857 w 15059"/>
                  <a:gd name="T63" fmla="*/ 345958504 h 4164"/>
                  <a:gd name="T64" fmla="*/ 1225141857 w 15059"/>
                  <a:gd name="T65" fmla="*/ 162681955 h 4164"/>
                  <a:gd name="T66" fmla="*/ 1164098715 w 15059"/>
                  <a:gd name="T67" fmla="*/ 308525895 h 4164"/>
                  <a:gd name="T68" fmla="*/ 1720745410 w 15059"/>
                  <a:gd name="T69" fmla="*/ 311893786 h 4164"/>
                  <a:gd name="T70" fmla="*/ 1418639783 w 15059"/>
                  <a:gd name="T71" fmla="*/ 254384831 h 4164"/>
                  <a:gd name="T72" fmla="*/ 1724115056 w 15059"/>
                  <a:gd name="T73" fmla="*/ 244152675 h 4164"/>
                  <a:gd name="T74" fmla="*/ 1506899651 w 15059"/>
                  <a:gd name="T75" fmla="*/ 274720300 h 4164"/>
                  <a:gd name="T76" fmla="*/ 1639354435 w 15059"/>
                  <a:gd name="T77" fmla="*/ 311893786 h 4164"/>
                  <a:gd name="T78" fmla="*/ 1506899651 w 15059"/>
                  <a:gd name="T79" fmla="*/ 216952581 h 4164"/>
                  <a:gd name="T80" fmla="*/ 1635855187 w 15059"/>
                  <a:gd name="T81" fmla="*/ 216952581 h 4164"/>
                  <a:gd name="T82" fmla="*/ 1506899651 w 15059"/>
                  <a:gd name="T83" fmla="*/ 216952581 h 4164"/>
                  <a:gd name="T84" fmla="*/ 1785158558 w 15059"/>
                  <a:gd name="T85" fmla="*/ 162681955 h 4164"/>
                  <a:gd name="T86" fmla="*/ 1734224352 w 15059"/>
                  <a:gd name="T87" fmla="*/ 91573313 h 4164"/>
                  <a:gd name="T88" fmla="*/ 1785158558 w 15059"/>
                  <a:gd name="T89" fmla="*/ 0 h 4164"/>
                  <a:gd name="T90" fmla="*/ 1873548028 w 15059"/>
                  <a:gd name="T91" fmla="*/ 91573313 h 4164"/>
                  <a:gd name="T92" fmla="*/ 1944700466 w 15059"/>
                  <a:gd name="T93" fmla="*/ 162681955 h 4164"/>
                  <a:gd name="T94" fmla="*/ 1873548028 w 15059"/>
                  <a:gd name="T95" fmla="*/ 308525895 h 4164"/>
                  <a:gd name="T96" fmla="*/ 1951569359 w 15059"/>
                  <a:gd name="T97" fmla="*/ 332358457 h 4164"/>
                  <a:gd name="T98" fmla="*/ 1893766260 w 15059"/>
                  <a:gd name="T99" fmla="*/ 423931771 h 4164"/>
                  <a:gd name="T100" fmla="*/ 1785158558 w 15059"/>
                  <a:gd name="T101" fmla="*/ 162681955 h 41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059" h="4164">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grpSp>
        <p:sp>
          <p:nvSpPr>
            <p:cNvPr id="20" name="Rectangle 19">
              <a:extLst>
                <a:ext uri="{FF2B5EF4-FFF2-40B4-BE49-F238E27FC236}">
                  <a16:creationId xmlns:a16="http://schemas.microsoft.com/office/drawing/2014/main" id="{2CC3D1B1-F2B9-B048-AB46-7D2EAAD0625D}"/>
                </a:ext>
              </a:extLst>
            </p:cNvPr>
            <p:cNvSpPr/>
            <p:nvPr/>
          </p:nvSpPr>
          <p:spPr>
            <a:xfrm>
              <a:off x="8366506" y="4838563"/>
              <a:ext cx="777494" cy="3049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sp>
        <p:nvSpPr>
          <p:cNvPr id="23" name="Footer Placeholder 4">
            <a:extLst>
              <a:ext uri="{FF2B5EF4-FFF2-40B4-BE49-F238E27FC236}">
                <a16:creationId xmlns:a16="http://schemas.microsoft.com/office/drawing/2014/main" id="{66DF3922-20A9-3245-A272-0EFAABFF34EB}"/>
              </a:ext>
            </a:extLst>
          </p:cNvPr>
          <p:cNvSpPr>
            <a:spLocks noGrp="1"/>
          </p:cNvSpPr>
          <p:nvPr>
            <p:ph type="ftr" sz="quarter" idx="23"/>
          </p:nvPr>
        </p:nvSpPr>
        <p:spPr>
          <a:xfrm>
            <a:off x="637954" y="4743633"/>
            <a:ext cx="6691424" cy="399867"/>
          </a:xfrm>
        </p:spPr>
        <p:txBody>
          <a:bodyPr/>
          <a:lstStyle>
            <a:lvl1pPr>
              <a:defRPr>
                <a:solidFill>
                  <a:schemeClr val="tx1">
                    <a:alpha val="30000"/>
                  </a:schemeClr>
                </a:solidFill>
              </a:defRPr>
            </a:lvl1pPr>
          </a:lstStyle>
          <a:p>
            <a:r>
              <a:rPr lang="en-US" dirty="0"/>
              <a:t>Puppet Overview</a:t>
            </a:r>
          </a:p>
        </p:txBody>
      </p:sp>
      <p:sp>
        <p:nvSpPr>
          <p:cNvPr id="24" name="Slide Number Placeholder 5">
            <a:extLst>
              <a:ext uri="{FF2B5EF4-FFF2-40B4-BE49-F238E27FC236}">
                <a16:creationId xmlns:a16="http://schemas.microsoft.com/office/drawing/2014/main" id="{64FFFD0F-5DCB-3049-81C1-12BB5B0EDC35}"/>
              </a:ext>
            </a:extLst>
          </p:cNvPr>
          <p:cNvSpPr>
            <a:spLocks noGrp="1"/>
          </p:cNvSpPr>
          <p:nvPr>
            <p:ph type="sldNum" sz="quarter" idx="24"/>
          </p:nvPr>
        </p:nvSpPr>
        <p:spPr>
          <a:xfrm>
            <a:off x="0" y="4743633"/>
            <a:ext cx="637953" cy="399867"/>
          </a:xfrm>
        </p:spPr>
        <p:txBody>
          <a:bodyPr/>
          <a:lstStyle>
            <a:lvl1pPr>
              <a:defRPr>
                <a:solidFill>
                  <a:schemeClr val="tx1">
                    <a:alpha val="30000"/>
                  </a:schemeClr>
                </a:solidFill>
              </a:defRPr>
            </a:lvl1pPr>
          </a:lstStyle>
          <a:p>
            <a:fld id="{19F1CE1B-BE30-3E41-B1A9-AC82325D02A8}" type="slidenum">
              <a:rPr lang="en-US" smtClean="0"/>
              <a:pPr/>
              <a:t>‹#›</a:t>
            </a:fld>
            <a:endParaRPr lang="en-US" dirty="0"/>
          </a:p>
        </p:txBody>
      </p:sp>
    </p:spTree>
    <p:extLst>
      <p:ext uri="{BB962C8B-B14F-4D97-AF65-F5344CB8AC3E}">
        <p14:creationId xmlns:p14="http://schemas.microsoft.com/office/powerpoint/2010/main" val="171483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body ** 2-col (no_fram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3F94F1-6F4A-7D45-97FF-8C84E37E9D6A}"/>
              </a:ext>
            </a:extLst>
          </p:cNvPr>
          <p:cNvSpPr>
            <a:spLocks noGrp="1"/>
          </p:cNvSpPr>
          <p:nvPr>
            <p:ph type="title"/>
          </p:nvPr>
        </p:nvSpPr>
        <p:spPr>
          <a:xfrm>
            <a:off x="-1" y="0"/>
            <a:ext cx="9143999" cy="767967"/>
          </a:xfrm>
        </p:spPr>
        <p:txBody>
          <a:bodyPr lIns="365760" tIns="365760" rIns="365760" bIns="91440"/>
          <a:lstStyle>
            <a:lvl1pPr>
              <a:lnSpc>
                <a:spcPct val="90000"/>
              </a:lnSpc>
              <a:defRPr sz="2200"/>
            </a:lvl1pPr>
          </a:lstStyle>
          <a:p>
            <a:r>
              <a:rPr lang="en-US" dirty="0"/>
              <a:t>Click to edit Master title style</a:t>
            </a:r>
          </a:p>
        </p:txBody>
      </p:sp>
      <p:sp>
        <p:nvSpPr>
          <p:cNvPr id="37" name="Subtitle 2">
            <a:extLst>
              <a:ext uri="{FF2B5EF4-FFF2-40B4-BE49-F238E27FC236}">
                <a16:creationId xmlns:a16="http://schemas.microsoft.com/office/drawing/2014/main" id="{89040195-004C-F94C-9D33-1A74471B5D1C}"/>
              </a:ext>
            </a:extLst>
          </p:cNvPr>
          <p:cNvSpPr>
            <a:spLocks noGrp="1"/>
          </p:cNvSpPr>
          <p:nvPr>
            <p:ph type="subTitle" idx="1"/>
          </p:nvPr>
        </p:nvSpPr>
        <p:spPr>
          <a:xfrm>
            <a:off x="0" y="767967"/>
            <a:ext cx="8987535" cy="630902"/>
          </a:xfrm>
        </p:spPr>
        <p:txBody>
          <a:bodyPr bIns="365760" anchor="t">
            <a:spAutoFit/>
          </a:bodyPr>
          <a:lstStyle>
            <a:lvl1pPr marL="0" indent="0" algn="l">
              <a:buNone/>
              <a:defRPr sz="1400" b="1" i="0">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4" name="Text Placeholder 13">
            <a:extLst>
              <a:ext uri="{FF2B5EF4-FFF2-40B4-BE49-F238E27FC236}">
                <a16:creationId xmlns:a16="http://schemas.microsoft.com/office/drawing/2014/main" id="{FC16BA9B-706C-8D4A-8C4C-31865253A930}"/>
              </a:ext>
            </a:extLst>
          </p:cNvPr>
          <p:cNvSpPr>
            <a:spLocks noGrp="1"/>
          </p:cNvSpPr>
          <p:nvPr>
            <p:ph type="body" sz="quarter" idx="17"/>
          </p:nvPr>
        </p:nvSpPr>
        <p:spPr>
          <a:xfrm>
            <a:off x="-679" y="1398869"/>
            <a:ext cx="4572680" cy="3744631"/>
          </a:xfrm>
        </p:spPr>
        <p:txBody>
          <a:bodyPr lIns="365760" rIns="274320" bIns="274320">
            <a:noAutofit/>
          </a:bodyPr>
          <a:lstStyle>
            <a:lvl1pPr>
              <a:spcBef>
                <a:spcPts val="600"/>
              </a:spcBef>
              <a:spcAft>
                <a:spcPts val="0"/>
              </a:spcAft>
              <a:defRPr/>
            </a:lvl1pPr>
            <a:lvl2pPr>
              <a:spcBef>
                <a:spcPts val="400"/>
              </a:spcBef>
              <a:spcAft>
                <a:spcPts val="0"/>
              </a:spcAft>
              <a:defRPr sz="1600"/>
            </a:lvl2pPr>
            <a:lvl3pPr>
              <a:spcBef>
                <a:spcPts val="300"/>
              </a:spcBef>
              <a:spcAft>
                <a:spcPts val="0"/>
              </a:spcAft>
              <a:defRPr sz="1400"/>
            </a:lvl3pPr>
            <a:lvl4pPr>
              <a:spcBef>
                <a:spcPts val="200"/>
              </a:spcBef>
              <a:spcAft>
                <a:spcPts val="0"/>
              </a:spcAft>
              <a:defRPr sz="1200"/>
            </a:lvl4pPr>
            <a:lvl5pPr>
              <a:defRPr/>
            </a:lvl5pPr>
            <a:lvl6pPr>
              <a:defRPr/>
            </a:lvl6pPr>
            <a:lvl7pPr>
              <a:defRPr/>
            </a:lvl7pPr>
            <a:lvl8pPr>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34" name="Date Placeholder 33">
            <a:extLst>
              <a:ext uri="{FF2B5EF4-FFF2-40B4-BE49-F238E27FC236}">
                <a16:creationId xmlns:a16="http://schemas.microsoft.com/office/drawing/2014/main" id="{E0E05724-2127-7648-831E-F467C1AAF35C}"/>
              </a:ext>
            </a:extLst>
          </p:cNvPr>
          <p:cNvSpPr>
            <a:spLocks noGrp="1"/>
          </p:cNvSpPr>
          <p:nvPr>
            <p:ph type="dt" sz="half" idx="18"/>
          </p:nvPr>
        </p:nvSpPr>
        <p:spPr/>
        <p:txBody>
          <a:bodyPr/>
          <a:lstStyle/>
          <a:p>
            <a:endParaRPr lang="en-US" dirty="0"/>
          </a:p>
        </p:txBody>
      </p:sp>
      <p:sp>
        <p:nvSpPr>
          <p:cNvPr id="35" name="Footer Placeholder 34">
            <a:extLst>
              <a:ext uri="{FF2B5EF4-FFF2-40B4-BE49-F238E27FC236}">
                <a16:creationId xmlns:a16="http://schemas.microsoft.com/office/drawing/2014/main" id="{472BAD60-6D22-4446-AC86-6B9EC61A2C16}"/>
              </a:ext>
            </a:extLst>
          </p:cNvPr>
          <p:cNvSpPr>
            <a:spLocks noGrp="1"/>
          </p:cNvSpPr>
          <p:nvPr>
            <p:ph type="ftr" sz="quarter" idx="19"/>
          </p:nvPr>
        </p:nvSpPr>
        <p:spPr/>
        <p:txBody>
          <a:bodyPr/>
          <a:lstStyle/>
          <a:p>
            <a:r>
              <a:rPr lang="en-US"/>
              <a:t>Puppet Overview</a:t>
            </a:r>
            <a:endParaRPr lang="en-US" dirty="0"/>
          </a:p>
        </p:txBody>
      </p:sp>
      <p:sp>
        <p:nvSpPr>
          <p:cNvPr id="36" name="Slide Number Placeholder 35">
            <a:extLst>
              <a:ext uri="{FF2B5EF4-FFF2-40B4-BE49-F238E27FC236}">
                <a16:creationId xmlns:a16="http://schemas.microsoft.com/office/drawing/2014/main" id="{B0B1BFBC-0CB7-B544-9166-B07E96D873DF}"/>
              </a:ext>
            </a:extLst>
          </p:cNvPr>
          <p:cNvSpPr>
            <a:spLocks noGrp="1"/>
          </p:cNvSpPr>
          <p:nvPr>
            <p:ph type="sldNum" sz="quarter" idx="20"/>
          </p:nvPr>
        </p:nvSpPr>
        <p:spPr/>
        <p:txBody>
          <a:bodyPr/>
          <a:lstStyle/>
          <a:p>
            <a:fld id="{19F1CE1B-BE30-3E41-B1A9-AC82325D02A8}" type="slidenum">
              <a:rPr lang="en-US" smtClean="0"/>
              <a:pPr/>
              <a:t>‹#›</a:t>
            </a:fld>
            <a:endParaRPr lang="en-US" dirty="0"/>
          </a:p>
        </p:txBody>
      </p:sp>
      <p:sp>
        <p:nvSpPr>
          <p:cNvPr id="17" name="Text Placeholder 13">
            <a:extLst>
              <a:ext uri="{FF2B5EF4-FFF2-40B4-BE49-F238E27FC236}">
                <a16:creationId xmlns:a16="http://schemas.microsoft.com/office/drawing/2014/main" id="{98D6C61D-A847-3D41-A057-95CD42E43379}"/>
              </a:ext>
            </a:extLst>
          </p:cNvPr>
          <p:cNvSpPr>
            <a:spLocks noGrp="1"/>
          </p:cNvSpPr>
          <p:nvPr>
            <p:ph type="body" sz="quarter" idx="21"/>
          </p:nvPr>
        </p:nvSpPr>
        <p:spPr>
          <a:xfrm>
            <a:off x="4571320" y="1398869"/>
            <a:ext cx="4572680" cy="3744631"/>
          </a:xfrm>
        </p:spPr>
        <p:txBody>
          <a:bodyPr lIns="91440" rIns="365760" bIns="274320">
            <a:noAutofit/>
          </a:bodyPr>
          <a:lstStyle>
            <a:lvl1pPr>
              <a:spcBef>
                <a:spcPts val="600"/>
              </a:spcBef>
              <a:spcAft>
                <a:spcPts val="0"/>
              </a:spcAft>
              <a:defRPr/>
            </a:lvl1pPr>
            <a:lvl2pPr>
              <a:spcBef>
                <a:spcPts val="400"/>
              </a:spcBef>
              <a:spcAft>
                <a:spcPts val="0"/>
              </a:spcAft>
              <a:defRPr sz="1600"/>
            </a:lvl2pPr>
            <a:lvl3pPr>
              <a:spcBef>
                <a:spcPts val="300"/>
              </a:spcBef>
              <a:spcAft>
                <a:spcPts val="0"/>
              </a:spcAft>
              <a:defRPr sz="1400"/>
            </a:lvl3pPr>
            <a:lvl4pPr>
              <a:spcBef>
                <a:spcPts val="200"/>
              </a:spcBef>
              <a:spcAft>
                <a:spcPts val="0"/>
              </a:spcAft>
              <a:defRPr sz="1200"/>
            </a:lvl4pPr>
            <a:lvl5pPr>
              <a:defRPr/>
            </a:lvl5pPr>
            <a:lvl6pPr>
              <a:defRPr/>
            </a:lvl6pPr>
            <a:lvl7pPr>
              <a:defRPr/>
            </a:lvl7pPr>
            <a:lvl8pPr>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grpSp>
        <p:nvGrpSpPr>
          <p:cNvPr id="18" name="Group 17">
            <a:extLst>
              <a:ext uri="{FF2B5EF4-FFF2-40B4-BE49-F238E27FC236}">
                <a16:creationId xmlns:a16="http://schemas.microsoft.com/office/drawing/2014/main" id="{078D12E1-B187-B149-BB2E-3FC2ADEF82F2}"/>
              </a:ext>
            </a:extLst>
          </p:cNvPr>
          <p:cNvGrpSpPr/>
          <p:nvPr userDrawn="1"/>
        </p:nvGrpSpPr>
        <p:grpSpPr>
          <a:xfrm>
            <a:off x="8366505" y="4672658"/>
            <a:ext cx="777495" cy="470842"/>
            <a:chOff x="8366505" y="4672658"/>
            <a:chExt cx="777495" cy="470842"/>
          </a:xfrm>
        </p:grpSpPr>
        <p:grpSp>
          <p:nvGrpSpPr>
            <p:cNvPr id="19" name="Group 18">
              <a:extLst>
                <a:ext uri="{FF2B5EF4-FFF2-40B4-BE49-F238E27FC236}">
                  <a16:creationId xmlns:a16="http://schemas.microsoft.com/office/drawing/2014/main" id="{EECF5F30-D0EF-FE4F-8D73-CE5CF69A859E}"/>
                </a:ext>
              </a:extLst>
            </p:cNvPr>
            <p:cNvGrpSpPr/>
            <p:nvPr/>
          </p:nvGrpSpPr>
          <p:grpSpPr>
            <a:xfrm>
              <a:off x="8366505" y="4672658"/>
              <a:ext cx="468203" cy="165905"/>
              <a:chOff x="8366505" y="4672658"/>
              <a:chExt cx="468203" cy="165905"/>
            </a:xfrm>
          </p:grpSpPr>
          <p:sp>
            <p:nvSpPr>
              <p:cNvPr id="21" name="Freeform 1">
                <a:extLst>
                  <a:ext uri="{FF2B5EF4-FFF2-40B4-BE49-F238E27FC236}">
                    <a16:creationId xmlns:a16="http://schemas.microsoft.com/office/drawing/2014/main" id="{53ED7529-F33C-1043-A4FB-F37C7756F469}"/>
                  </a:ext>
                </a:extLst>
              </p:cNvPr>
              <p:cNvSpPr>
                <a:spLocks noChangeArrowheads="1"/>
              </p:cNvSpPr>
              <p:nvPr/>
            </p:nvSpPr>
            <p:spPr bwMode="auto">
              <a:xfrm>
                <a:off x="8366505" y="4672658"/>
                <a:ext cx="82636" cy="127644"/>
              </a:xfrm>
              <a:custGeom>
                <a:avLst/>
                <a:gdLst>
                  <a:gd name="T0" fmla="*/ 447825652 w 3458"/>
                  <a:gd name="T1" fmla="*/ 450958411 h 5342"/>
                  <a:gd name="T2" fmla="*/ 447825652 w 3458"/>
                  <a:gd name="T3" fmla="*/ 244128922 h 5342"/>
                  <a:gd name="T4" fmla="*/ 291857620 w 3458"/>
                  <a:gd name="T5" fmla="*/ 244128922 h 5342"/>
                  <a:gd name="T6" fmla="*/ 291857620 w 3458"/>
                  <a:gd name="T7" fmla="*/ 244128922 h 5342"/>
                  <a:gd name="T8" fmla="*/ 207007789 w 3458"/>
                  <a:gd name="T9" fmla="*/ 159428313 h 5342"/>
                  <a:gd name="T10" fmla="*/ 207007789 w 3458"/>
                  <a:gd name="T11" fmla="*/ 0 h 5342"/>
                  <a:gd name="T12" fmla="*/ 0 w 3458"/>
                  <a:gd name="T13" fmla="*/ 0 h 5342"/>
                  <a:gd name="T14" fmla="*/ 0 w 3458"/>
                  <a:gd name="T15" fmla="*/ 206829489 h 5342"/>
                  <a:gd name="T16" fmla="*/ 159465725 w 3458"/>
                  <a:gd name="T17" fmla="*/ 206829489 h 5342"/>
                  <a:gd name="T18" fmla="*/ 244445127 w 3458"/>
                  <a:gd name="T19" fmla="*/ 291659654 h 5342"/>
                  <a:gd name="T20" fmla="*/ 244445127 w 3458"/>
                  <a:gd name="T21" fmla="*/ 291659654 h 5342"/>
                  <a:gd name="T22" fmla="*/ 244445127 w 3458"/>
                  <a:gd name="T23" fmla="*/ 400189867 h 5342"/>
                  <a:gd name="T24" fmla="*/ 244445127 w 3458"/>
                  <a:gd name="T25" fmla="*/ 400189867 h 5342"/>
                  <a:gd name="T26" fmla="*/ 159465725 w 3458"/>
                  <a:gd name="T27" fmla="*/ 484890477 h 5342"/>
                  <a:gd name="T28" fmla="*/ 0 w 3458"/>
                  <a:gd name="T29" fmla="*/ 484890477 h 5342"/>
                  <a:gd name="T30" fmla="*/ 0 w 3458"/>
                  <a:gd name="T31" fmla="*/ 691719965 h 5342"/>
                  <a:gd name="T32" fmla="*/ 207007789 w 3458"/>
                  <a:gd name="T33" fmla="*/ 691719965 h 5342"/>
                  <a:gd name="T34" fmla="*/ 207007789 w 3458"/>
                  <a:gd name="T35" fmla="*/ 535659020 h 5342"/>
                  <a:gd name="T36" fmla="*/ 291857620 w 3458"/>
                  <a:gd name="T37" fmla="*/ 450958411 h 5342"/>
                  <a:gd name="T38" fmla="*/ 447825652 w 3458"/>
                  <a:gd name="T39" fmla="*/ 450958411 h 5342"/>
                  <a:gd name="T40" fmla="*/ 68009220 w 3458"/>
                  <a:gd name="T41" fmla="*/ 71231140 h 5342"/>
                  <a:gd name="T42" fmla="*/ 139257351 w 3458"/>
                  <a:gd name="T43" fmla="*/ 71231140 h 5342"/>
                  <a:gd name="T44" fmla="*/ 139257351 w 3458"/>
                  <a:gd name="T45" fmla="*/ 138965716 h 5342"/>
                  <a:gd name="T46" fmla="*/ 68009220 w 3458"/>
                  <a:gd name="T47" fmla="*/ 138965716 h 5342"/>
                  <a:gd name="T48" fmla="*/ 68009220 w 3458"/>
                  <a:gd name="T49" fmla="*/ 71231140 h 5342"/>
                  <a:gd name="T50" fmla="*/ 139257351 w 3458"/>
                  <a:gd name="T51" fmla="*/ 623856193 h 5342"/>
                  <a:gd name="T52" fmla="*/ 68009220 w 3458"/>
                  <a:gd name="T53" fmla="*/ 623856193 h 5342"/>
                  <a:gd name="T54" fmla="*/ 68009220 w 3458"/>
                  <a:gd name="T55" fmla="*/ 552754249 h 5342"/>
                  <a:gd name="T56" fmla="*/ 139257351 w 3458"/>
                  <a:gd name="T57" fmla="*/ 552754249 h 5342"/>
                  <a:gd name="T58" fmla="*/ 139257351 w 3458"/>
                  <a:gd name="T59" fmla="*/ 623856193 h 53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58" h="5342">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sp>
            <p:nvSpPr>
              <p:cNvPr id="22" name="Freeform 2">
                <a:extLst>
                  <a:ext uri="{FF2B5EF4-FFF2-40B4-BE49-F238E27FC236}">
                    <a16:creationId xmlns:a16="http://schemas.microsoft.com/office/drawing/2014/main" id="{5488F8CB-1781-AE4D-B3CF-8CF8DEB9569E}"/>
                  </a:ext>
                </a:extLst>
              </p:cNvPr>
              <p:cNvSpPr>
                <a:spLocks noChangeArrowheads="1"/>
              </p:cNvSpPr>
              <p:nvPr/>
            </p:nvSpPr>
            <p:spPr bwMode="auto">
              <a:xfrm>
                <a:off x="8474755" y="4739062"/>
                <a:ext cx="359953" cy="99501"/>
              </a:xfrm>
              <a:custGeom>
                <a:avLst/>
                <a:gdLst>
                  <a:gd name="T0" fmla="*/ 91759116 w 15059"/>
                  <a:gd name="T1" fmla="*/ 539208085 h 4164"/>
                  <a:gd name="T2" fmla="*/ 0 w 15059"/>
                  <a:gd name="T3" fmla="*/ 91573313 h 4164"/>
                  <a:gd name="T4" fmla="*/ 91759116 w 15059"/>
                  <a:gd name="T5" fmla="*/ 118643845 h 4164"/>
                  <a:gd name="T6" fmla="*/ 322583064 w 15059"/>
                  <a:gd name="T7" fmla="*/ 254384831 h 4164"/>
                  <a:gd name="T8" fmla="*/ 91759116 w 15059"/>
                  <a:gd name="T9" fmla="*/ 389996614 h 4164"/>
                  <a:gd name="T10" fmla="*/ 91759116 w 15059"/>
                  <a:gd name="T11" fmla="*/ 308525895 h 4164"/>
                  <a:gd name="T12" fmla="*/ 152802618 w 15059"/>
                  <a:gd name="T13" fmla="*/ 345958504 h 4164"/>
                  <a:gd name="T14" fmla="*/ 152802618 w 15059"/>
                  <a:gd name="T15" fmla="*/ 162681955 h 4164"/>
                  <a:gd name="T16" fmla="*/ 91759116 w 15059"/>
                  <a:gd name="T17" fmla="*/ 308525895 h 4164"/>
                  <a:gd name="T18" fmla="*/ 651775816 w 15059"/>
                  <a:gd name="T19" fmla="*/ 417067146 h 4164"/>
                  <a:gd name="T20" fmla="*/ 560016701 w 15059"/>
                  <a:gd name="T21" fmla="*/ 386629083 h 4164"/>
                  <a:gd name="T22" fmla="*/ 356409479 w 15059"/>
                  <a:gd name="T23" fmla="*/ 305287925 h 4164"/>
                  <a:gd name="T24" fmla="*/ 448039353 w 15059"/>
                  <a:gd name="T25" fmla="*/ 91573313 h 4164"/>
                  <a:gd name="T26" fmla="*/ 502343204 w 15059"/>
                  <a:gd name="T27" fmla="*/ 342590973 h 4164"/>
                  <a:gd name="T28" fmla="*/ 560016701 w 15059"/>
                  <a:gd name="T29" fmla="*/ 91573313 h 4164"/>
                  <a:gd name="T30" fmla="*/ 651775816 w 15059"/>
                  <a:gd name="T31" fmla="*/ 417067146 h 4164"/>
                  <a:gd name="T32" fmla="*/ 800949585 w 15059"/>
                  <a:gd name="T33" fmla="*/ 539208085 h 4164"/>
                  <a:gd name="T34" fmla="*/ 712689717 w 15059"/>
                  <a:gd name="T35" fmla="*/ 91573313 h 4164"/>
                  <a:gd name="T36" fmla="*/ 800949585 w 15059"/>
                  <a:gd name="T37" fmla="*/ 118643845 h 4164"/>
                  <a:gd name="T38" fmla="*/ 1035143179 w 15059"/>
                  <a:gd name="T39" fmla="*/ 254384831 h 4164"/>
                  <a:gd name="T40" fmla="*/ 800949585 w 15059"/>
                  <a:gd name="T41" fmla="*/ 389996614 h 4164"/>
                  <a:gd name="T42" fmla="*/ 800949585 w 15059"/>
                  <a:gd name="T43" fmla="*/ 308525895 h 4164"/>
                  <a:gd name="T44" fmla="*/ 865491974 w 15059"/>
                  <a:gd name="T45" fmla="*/ 345958504 h 4164"/>
                  <a:gd name="T46" fmla="*/ 865491974 w 15059"/>
                  <a:gd name="T47" fmla="*/ 162681955 h 4164"/>
                  <a:gd name="T48" fmla="*/ 800949585 w 15059"/>
                  <a:gd name="T49" fmla="*/ 308525895 h 4164"/>
                  <a:gd name="T50" fmla="*/ 1164098715 w 15059"/>
                  <a:gd name="T51" fmla="*/ 539208085 h 4164"/>
                  <a:gd name="T52" fmla="*/ 1072468841 w 15059"/>
                  <a:gd name="T53" fmla="*/ 91573313 h 4164"/>
                  <a:gd name="T54" fmla="*/ 1164098715 w 15059"/>
                  <a:gd name="T55" fmla="*/ 118643845 h 4164"/>
                  <a:gd name="T56" fmla="*/ 1394922303 w 15059"/>
                  <a:gd name="T57" fmla="*/ 254384831 h 4164"/>
                  <a:gd name="T58" fmla="*/ 1164098715 w 15059"/>
                  <a:gd name="T59" fmla="*/ 389996614 h 4164"/>
                  <a:gd name="T60" fmla="*/ 1164098715 w 15059"/>
                  <a:gd name="T61" fmla="*/ 308525895 h 4164"/>
                  <a:gd name="T62" fmla="*/ 1225141857 w 15059"/>
                  <a:gd name="T63" fmla="*/ 345958504 h 4164"/>
                  <a:gd name="T64" fmla="*/ 1225141857 w 15059"/>
                  <a:gd name="T65" fmla="*/ 162681955 h 4164"/>
                  <a:gd name="T66" fmla="*/ 1164098715 w 15059"/>
                  <a:gd name="T67" fmla="*/ 308525895 h 4164"/>
                  <a:gd name="T68" fmla="*/ 1720745410 w 15059"/>
                  <a:gd name="T69" fmla="*/ 311893786 h 4164"/>
                  <a:gd name="T70" fmla="*/ 1418639783 w 15059"/>
                  <a:gd name="T71" fmla="*/ 254384831 h 4164"/>
                  <a:gd name="T72" fmla="*/ 1724115056 w 15059"/>
                  <a:gd name="T73" fmla="*/ 244152675 h 4164"/>
                  <a:gd name="T74" fmla="*/ 1506899651 w 15059"/>
                  <a:gd name="T75" fmla="*/ 274720300 h 4164"/>
                  <a:gd name="T76" fmla="*/ 1639354435 w 15059"/>
                  <a:gd name="T77" fmla="*/ 311893786 h 4164"/>
                  <a:gd name="T78" fmla="*/ 1506899651 w 15059"/>
                  <a:gd name="T79" fmla="*/ 216952581 h 4164"/>
                  <a:gd name="T80" fmla="*/ 1635855187 w 15059"/>
                  <a:gd name="T81" fmla="*/ 216952581 h 4164"/>
                  <a:gd name="T82" fmla="*/ 1506899651 w 15059"/>
                  <a:gd name="T83" fmla="*/ 216952581 h 4164"/>
                  <a:gd name="T84" fmla="*/ 1785158558 w 15059"/>
                  <a:gd name="T85" fmla="*/ 162681955 h 4164"/>
                  <a:gd name="T86" fmla="*/ 1734224352 w 15059"/>
                  <a:gd name="T87" fmla="*/ 91573313 h 4164"/>
                  <a:gd name="T88" fmla="*/ 1785158558 w 15059"/>
                  <a:gd name="T89" fmla="*/ 0 h 4164"/>
                  <a:gd name="T90" fmla="*/ 1873548028 w 15059"/>
                  <a:gd name="T91" fmla="*/ 91573313 h 4164"/>
                  <a:gd name="T92" fmla="*/ 1944700466 w 15059"/>
                  <a:gd name="T93" fmla="*/ 162681955 h 4164"/>
                  <a:gd name="T94" fmla="*/ 1873548028 w 15059"/>
                  <a:gd name="T95" fmla="*/ 308525895 h 4164"/>
                  <a:gd name="T96" fmla="*/ 1951569359 w 15059"/>
                  <a:gd name="T97" fmla="*/ 332358457 h 4164"/>
                  <a:gd name="T98" fmla="*/ 1893766260 w 15059"/>
                  <a:gd name="T99" fmla="*/ 423931771 h 4164"/>
                  <a:gd name="T100" fmla="*/ 1785158558 w 15059"/>
                  <a:gd name="T101" fmla="*/ 162681955 h 41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059" h="4164">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grpSp>
        <p:sp>
          <p:nvSpPr>
            <p:cNvPr id="20" name="Rectangle 19">
              <a:extLst>
                <a:ext uri="{FF2B5EF4-FFF2-40B4-BE49-F238E27FC236}">
                  <a16:creationId xmlns:a16="http://schemas.microsoft.com/office/drawing/2014/main" id="{2CC3D1B1-F2B9-B048-AB46-7D2EAAD0625D}"/>
                </a:ext>
              </a:extLst>
            </p:cNvPr>
            <p:cNvSpPr/>
            <p:nvPr/>
          </p:nvSpPr>
          <p:spPr>
            <a:xfrm>
              <a:off x="8366506" y="4838563"/>
              <a:ext cx="777494" cy="3049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spTree>
    <p:extLst>
      <p:ext uri="{BB962C8B-B14F-4D97-AF65-F5344CB8AC3E}">
        <p14:creationId xmlns:p14="http://schemas.microsoft.com/office/powerpoint/2010/main" val="6178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ALF + img R (no_fram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FC16BA9B-706C-8D4A-8C4C-31865253A930}"/>
              </a:ext>
            </a:extLst>
          </p:cNvPr>
          <p:cNvSpPr>
            <a:spLocks noGrp="1"/>
          </p:cNvSpPr>
          <p:nvPr>
            <p:ph type="body" sz="quarter" idx="17"/>
          </p:nvPr>
        </p:nvSpPr>
        <p:spPr>
          <a:xfrm>
            <a:off x="-679" y="0"/>
            <a:ext cx="5029880" cy="5143500"/>
          </a:xfrm>
        </p:spPr>
        <p:txBody>
          <a:bodyPr lIns="548640" tIns="274320" rIns="365760" bIns="457200" anchor="ctr">
            <a:noAutofit/>
          </a:bodyPr>
          <a:lstStyle>
            <a:lvl1pPr>
              <a:lnSpc>
                <a:spcPct val="90000"/>
              </a:lnSpc>
              <a:spcBef>
                <a:spcPts val="1200"/>
              </a:spcBef>
              <a:spcAft>
                <a:spcPts val="1200"/>
              </a:spcAft>
              <a:defRPr sz="2800" b="0" i="0">
                <a:latin typeface="Helvetica" pitchFamily="2" charset="0"/>
              </a:defRPr>
            </a:lvl1pPr>
            <a:lvl2pPr marL="0" indent="0">
              <a:spcBef>
                <a:spcPts val="600"/>
              </a:spcBef>
              <a:buNone/>
              <a:defRPr b="0" i="0">
                <a:latin typeface="Helvetica" pitchFamily="2" charset="0"/>
              </a:defRPr>
            </a:lvl2pPr>
            <a:lvl3pPr marL="182880">
              <a:spcBef>
                <a:spcPts val="400"/>
              </a:spcBef>
              <a:defRPr/>
            </a:lvl3pPr>
            <a:lvl4pPr marL="365760">
              <a:spcBef>
                <a:spcPts val="300"/>
              </a:spcBef>
              <a:spcAft>
                <a:spcPts val="0"/>
              </a:spcAft>
              <a:defRPr sz="1200" baseline="0">
                <a:latin typeface="Helvetica Light" panose="020B0403020202020204" pitchFamily="34" charset="0"/>
              </a:defRPr>
            </a:lvl4pPr>
            <a:lvl5pPr>
              <a:defRPr/>
            </a:lvl5pPr>
            <a:lvl6pPr>
              <a:defRPr/>
            </a:lvl6pPr>
            <a:lvl7pPr>
              <a:defRPr/>
            </a:lvl7pPr>
            <a:lvl8pPr>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Picture Placeholder 3">
            <a:extLst>
              <a:ext uri="{FF2B5EF4-FFF2-40B4-BE49-F238E27FC236}">
                <a16:creationId xmlns:a16="http://schemas.microsoft.com/office/drawing/2014/main" id="{3E615D6A-2ED6-1F4F-AB7F-46C6760A52F5}"/>
              </a:ext>
            </a:extLst>
          </p:cNvPr>
          <p:cNvSpPr>
            <a:spLocks noGrp="1"/>
          </p:cNvSpPr>
          <p:nvPr>
            <p:ph type="pic" sz="quarter" idx="21"/>
          </p:nvPr>
        </p:nvSpPr>
        <p:spPr>
          <a:xfrm>
            <a:off x="5044102" y="-1"/>
            <a:ext cx="4099897" cy="5143499"/>
          </a:xfrm>
        </p:spPr>
        <p:txBody>
          <a:bodyPr anchor="ctr"/>
          <a:lstStyle>
            <a:lvl1pPr algn="ctr">
              <a:defRPr cap="all" baseline="0">
                <a:solidFill>
                  <a:schemeClr val="accent6">
                    <a:lumMod val="60000"/>
                    <a:lumOff val="40000"/>
                  </a:schemeClr>
                </a:solidFill>
              </a:defRPr>
            </a:lvl1pPr>
          </a:lstStyle>
          <a:p>
            <a:endParaRPr lang="en-US"/>
          </a:p>
        </p:txBody>
      </p:sp>
      <p:sp>
        <p:nvSpPr>
          <p:cNvPr id="3" name="Date Placeholder 2">
            <a:extLst>
              <a:ext uri="{FF2B5EF4-FFF2-40B4-BE49-F238E27FC236}">
                <a16:creationId xmlns:a16="http://schemas.microsoft.com/office/drawing/2014/main" id="{46199205-2CF1-8E43-BAE7-6C71087571BF}"/>
              </a:ext>
            </a:extLst>
          </p:cNvPr>
          <p:cNvSpPr>
            <a:spLocks noGrp="1"/>
          </p:cNvSpPr>
          <p:nvPr>
            <p:ph type="dt" sz="half" idx="22"/>
          </p:nvPr>
        </p:nvSpPr>
        <p:spPr/>
        <p:txBody>
          <a:bodyPr/>
          <a:lstStyle/>
          <a:p>
            <a:endParaRPr lang="en-US" dirty="0"/>
          </a:p>
        </p:txBody>
      </p:sp>
      <p:sp>
        <p:nvSpPr>
          <p:cNvPr id="5" name="Footer Placeholder 4">
            <a:extLst>
              <a:ext uri="{FF2B5EF4-FFF2-40B4-BE49-F238E27FC236}">
                <a16:creationId xmlns:a16="http://schemas.microsoft.com/office/drawing/2014/main" id="{50844E3B-545A-274C-B3F2-45F87102543E}"/>
              </a:ext>
            </a:extLst>
          </p:cNvPr>
          <p:cNvSpPr>
            <a:spLocks noGrp="1"/>
          </p:cNvSpPr>
          <p:nvPr>
            <p:ph type="ftr" sz="quarter" idx="23"/>
          </p:nvPr>
        </p:nvSpPr>
        <p:spPr/>
        <p:txBody>
          <a:bodyPr/>
          <a:lstStyle/>
          <a:p>
            <a:r>
              <a:rPr lang="en-US"/>
              <a:t>Puppet Overview</a:t>
            </a:r>
            <a:endParaRPr lang="en-US" dirty="0"/>
          </a:p>
        </p:txBody>
      </p:sp>
      <p:sp>
        <p:nvSpPr>
          <p:cNvPr id="6" name="Slide Number Placeholder 5">
            <a:extLst>
              <a:ext uri="{FF2B5EF4-FFF2-40B4-BE49-F238E27FC236}">
                <a16:creationId xmlns:a16="http://schemas.microsoft.com/office/drawing/2014/main" id="{1846C5A6-F496-0B42-B714-0B28EEB5FCBC}"/>
              </a:ext>
            </a:extLst>
          </p:cNvPr>
          <p:cNvSpPr>
            <a:spLocks noGrp="1"/>
          </p:cNvSpPr>
          <p:nvPr>
            <p:ph type="sldNum" sz="quarter" idx="24"/>
          </p:nvPr>
        </p:nvSpPr>
        <p:spPr/>
        <p:txBody>
          <a:bodyPr/>
          <a:lstStyle/>
          <a:p>
            <a:fld id="{19F1CE1B-BE30-3E41-B1A9-AC82325D02A8}" type="slidenum">
              <a:rPr lang="en-US" smtClean="0"/>
              <a:pPr/>
              <a:t>‹#›</a:t>
            </a:fld>
            <a:endParaRPr lang="en-US" dirty="0"/>
          </a:p>
        </p:txBody>
      </p:sp>
      <p:grpSp>
        <p:nvGrpSpPr>
          <p:cNvPr id="7" name="Group 6">
            <a:extLst>
              <a:ext uri="{FF2B5EF4-FFF2-40B4-BE49-F238E27FC236}">
                <a16:creationId xmlns:a16="http://schemas.microsoft.com/office/drawing/2014/main" id="{41D7D1CD-E633-6246-B0A0-D7756AD53710}"/>
              </a:ext>
            </a:extLst>
          </p:cNvPr>
          <p:cNvGrpSpPr/>
          <p:nvPr userDrawn="1"/>
        </p:nvGrpSpPr>
        <p:grpSpPr>
          <a:xfrm>
            <a:off x="8366505" y="4672658"/>
            <a:ext cx="777495" cy="470842"/>
            <a:chOff x="8366505" y="4672658"/>
            <a:chExt cx="777495" cy="470842"/>
          </a:xfrm>
        </p:grpSpPr>
        <p:grpSp>
          <p:nvGrpSpPr>
            <p:cNvPr id="8" name="Group 7">
              <a:extLst>
                <a:ext uri="{FF2B5EF4-FFF2-40B4-BE49-F238E27FC236}">
                  <a16:creationId xmlns:a16="http://schemas.microsoft.com/office/drawing/2014/main" id="{DC36EDA8-374C-7D4A-9B9E-788C064B675E}"/>
                </a:ext>
              </a:extLst>
            </p:cNvPr>
            <p:cNvGrpSpPr/>
            <p:nvPr/>
          </p:nvGrpSpPr>
          <p:grpSpPr>
            <a:xfrm>
              <a:off x="8366505" y="4672658"/>
              <a:ext cx="468203" cy="165905"/>
              <a:chOff x="8366505" y="4672658"/>
              <a:chExt cx="468203" cy="165905"/>
            </a:xfrm>
          </p:grpSpPr>
          <p:sp>
            <p:nvSpPr>
              <p:cNvPr id="10" name="Freeform 1">
                <a:extLst>
                  <a:ext uri="{FF2B5EF4-FFF2-40B4-BE49-F238E27FC236}">
                    <a16:creationId xmlns:a16="http://schemas.microsoft.com/office/drawing/2014/main" id="{EA79804D-93FE-0F4A-8436-836367BBFE74}"/>
                  </a:ext>
                </a:extLst>
              </p:cNvPr>
              <p:cNvSpPr>
                <a:spLocks noChangeArrowheads="1"/>
              </p:cNvSpPr>
              <p:nvPr/>
            </p:nvSpPr>
            <p:spPr bwMode="auto">
              <a:xfrm>
                <a:off x="8366505" y="4672658"/>
                <a:ext cx="82636" cy="127644"/>
              </a:xfrm>
              <a:custGeom>
                <a:avLst/>
                <a:gdLst>
                  <a:gd name="T0" fmla="*/ 447825652 w 3458"/>
                  <a:gd name="T1" fmla="*/ 450958411 h 5342"/>
                  <a:gd name="T2" fmla="*/ 447825652 w 3458"/>
                  <a:gd name="T3" fmla="*/ 244128922 h 5342"/>
                  <a:gd name="T4" fmla="*/ 291857620 w 3458"/>
                  <a:gd name="T5" fmla="*/ 244128922 h 5342"/>
                  <a:gd name="T6" fmla="*/ 291857620 w 3458"/>
                  <a:gd name="T7" fmla="*/ 244128922 h 5342"/>
                  <a:gd name="T8" fmla="*/ 207007789 w 3458"/>
                  <a:gd name="T9" fmla="*/ 159428313 h 5342"/>
                  <a:gd name="T10" fmla="*/ 207007789 w 3458"/>
                  <a:gd name="T11" fmla="*/ 0 h 5342"/>
                  <a:gd name="T12" fmla="*/ 0 w 3458"/>
                  <a:gd name="T13" fmla="*/ 0 h 5342"/>
                  <a:gd name="T14" fmla="*/ 0 w 3458"/>
                  <a:gd name="T15" fmla="*/ 206829489 h 5342"/>
                  <a:gd name="T16" fmla="*/ 159465725 w 3458"/>
                  <a:gd name="T17" fmla="*/ 206829489 h 5342"/>
                  <a:gd name="T18" fmla="*/ 244445127 w 3458"/>
                  <a:gd name="T19" fmla="*/ 291659654 h 5342"/>
                  <a:gd name="T20" fmla="*/ 244445127 w 3458"/>
                  <a:gd name="T21" fmla="*/ 291659654 h 5342"/>
                  <a:gd name="T22" fmla="*/ 244445127 w 3458"/>
                  <a:gd name="T23" fmla="*/ 400189867 h 5342"/>
                  <a:gd name="T24" fmla="*/ 244445127 w 3458"/>
                  <a:gd name="T25" fmla="*/ 400189867 h 5342"/>
                  <a:gd name="T26" fmla="*/ 159465725 w 3458"/>
                  <a:gd name="T27" fmla="*/ 484890477 h 5342"/>
                  <a:gd name="T28" fmla="*/ 0 w 3458"/>
                  <a:gd name="T29" fmla="*/ 484890477 h 5342"/>
                  <a:gd name="T30" fmla="*/ 0 w 3458"/>
                  <a:gd name="T31" fmla="*/ 691719965 h 5342"/>
                  <a:gd name="T32" fmla="*/ 207007789 w 3458"/>
                  <a:gd name="T33" fmla="*/ 691719965 h 5342"/>
                  <a:gd name="T34" fmla="*/ 207007789 w 3458"/>
                  <a:gd name="T35" fmla="*/ 535659020 h 5342"/>
                  <a:gd name="T36" fmla="*/ 291857620 w 3458"/>
                  <a:gd name="T37" fmla="*/ 450958411 h 5342"/>
                  <a:gd name="T38" fmla="*/ 447825652 w 3458"/>
                  <a:gd name="T39" fmla="*/ 450958411 h 5342"/>
                  <a:gd name="T40" fmla="*/ 68009220 w 3458"/>
                  <a:gd name="T41" fmla="*/ 71231140 h 5342"/>
                  <a:gd name="T42" fmla="*/ 139257351 w 3458"/>
                  <a:gd name="T43" fmla="*/ 71231140 h 5342"/>
                  <a:gd name="T44" fmla="*/ 139257351 w 3458"/>
                  <a:gd name="T45" fmla="*/ 138965716 h 5342"/>
                  <a:gd name="T46" fmla="*/ 68009220 w 3458"/>
                  <a:gd name="T47" fmla="*/ 138965716 h 5342"/>
                  <a:gd name="T48" fmla="*/ 68009220 w 3458"/>
                  <a:gd name="T49" fmla="*/ 71231140 h 5342"/>
                  <a:gd name="T50" fmla="*/ 139257351 w 3458"/>
                  <a:gd name="T51" fmla="*/ 623856193 h 5342"/>
                  <a:gd name="T52" fmla="*/ 68009220 w 3458"/>
                  <a:gd name="T53" fmla="*/ 623856193 h 5342"/>
                  <a:gd name="T54" fmla="*/ 68009220 w 3458"/>
                  <a:gd name="T55" fmla="*/ 552754249 h 5342"/>
                  <a:gd name="T56" fmla="*/ 139257351 w 3458"/>
                  <a:gd name="T57" fmla="*/ 552754249 h 5342"/>
                  <a:gd name="T58" fmla="*/ 139257351 w 3458"/>
                  <a:gd name="T59" fmla="*/ 623856193 h 53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58" h="5342">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sp>
            <p:nvSpPr>
              <p:cNvPr id="11" name="Freeform 2">
                <a:extLst>
                  <a:ext uri="{FF2B5EF4-FFF2-40B4-BE49-F238E27FC236}">
                    <a16:creationId xmlns:a16="http://schemas.microsoft.com/office/drawing/2014/main" id="{498ACCE2-8A49-0C41-989A-038787D4DD6C}"/>
                  </a:ext>
                </a:extLst>
              </p:cNvPr>
              <p:cNvSpPr>
                <a:spLocks noChangeArrowheads="1"/>
              </p:cNvSpPr>
              <p:nvPr/>
            </p:nvSpPr>
            <p:spPr bwMode="auto">
              <a:xfrm>
                <a:off x="8474755" y="4739062"/>
                <a:ext cx="359953" cy="99501"/>
              </a:xfrm>
              <a:custGeom>
                <a:avLst/>
                <a:gdLst>
                  <a:gd name="T0" fmla="*/ 91759116 w 15059"/>
                  <a:gd name="T1" fmla="*/ 539208085 h 4164"/>
                  <a:gd name="T2" fmla="*/ 0 w 15059"/>
                  <a:gd name="T3" fmla="*/ 91573313 h 4164"/>
                  <a:gd name="T4" fmla="*/ 91759116 w 15059"/>
                  <a:gd name="T5" fmla="*/ 118643845 h 4164"/>
                  <a:gd name="T6" fmla="*/ 322583064 w 15059"/>
                  <a:gd name="T7" fmla="*/ 254384831 h 4164"/>
                  <a:gd name="T8" fmla="*/ 91759116 w 15059"/>
                  <a:gd name="T9" fmla="*/ 389996614 h 4164"/>
                  <a:gd name="T10" fmla="*/ 91759116 w 15059"/>
                  <a:gd name="T11" fmla="*/ 308525895 h 4164"/>
                  <a:gd name="T12" fmla="*/ 152802618 w 15059"/>
                  <a:gd name="T13" fmla="*/ 345958504 h 4164"/>
                  <a:gd name="T14" fmla="*/ 152802618 w 15059"/>
                  <a:gd name="T15" fmla="*/ 162681955 h 4164"/>
                  <a:gd name="T16" fmla="*/ 91759116 w 15059"/>
                  <a:gd name="T17" fmla="*/ 308525895 h 4164"/>
                  <a:gd name="T18" fmla="*/ 651775816 w 15059"/>
                  <a:gd name="T19" fmla="*/ 417067146 h 4164"/>
                  <a:gd name="T20" fmla="*/ 560016701 w 15059"/>
                  <a:gd name="T21" fmla="*/ 386629083 h 4164"/>
                  <a:gd name="T22" fmla="*/ 356409479 w 15059"/>
                  <a:gd name="T23" fmla="*/ 305287925 h 4164"/>
                  <a:gd name="T24" fmla="*/ 448039353 w 15059"/>
                  <a:gd name="T25" fmla="*/ 91573313 h 4164"/>
                  <a:gd name="T26" fmla="*/ 502343204 w 15059"/>
                  <a:gd name="T27" fmla="*/ 342590973 h 4164"/>
                  <a:gd name="T28" fmla="*/ 560016701 w 15059"/>
                  <a:gd name="T29" fmla="*/ 91573313 h 4164"/>
                  <a:gd name="T30" fmla="*/ 651775816 w 15059"/>
                  <a:gd name="T31" fmla="*/ 417067146 h 4164"/>
                  <a:gd name="T32" fmla="*/ 800949585 w 15059"/>
                  <a:gd name="T33" fmla="*/ 539208085 h 4164"/>
                  <a:gd name="T34" fmla="*/ 712689717 w 15059"/>
                  <a:gd name="T35" fmla="*/ 91573313 h 4164"/>
                  <a:gd name="T36" fmla="*/ 800949585 w 15059"/>
                  <a:gd name="T37" fmla="*/ 118643845 h 4164"/>
                  <a:gd name="T38" fmla="*/ 1035143179 w 15059"/>
                  <a:gd name="T39" fmla="*/ 254384831 h 4164"/>
                  <a:gd name="T40" fmla="*/ 800949585 w 15059"/>
                  <a:gd name="T41" fmla="*/ 389996614 h 4164"/>
                  <a:gd name="T42" fmla="*/ 800949585 w 15059"/>
                  <a:gd name="T43" fmla="*/ 308525895 h 4164"/>
                  <a:gd name="T44" fmla="*/ 865491974 w 15059"/>
                  <a:gd name="T45" fmla="*/ 345958504 h 4164"/>
                  <a:gd name="T46" fmla="*/ 865491974 w 15059"/>
                  <a:gd name="T47" fmla="*/ 162681955 h 4164"/>
                  <a:gd name="T48" fmla="*/ 800949585 w 15059"/>
                  <a:gd name="T49" fmla="*/ 308525895 h 4164"/>
                  <a:gd name="T50" fmla="*/ 1164098715 w 15059"/>
                  <a:gd name="T51" fmla="*/ 539208085 h 4164"/>
                  <a:gd name="T52" fmla="*/ 1072468841 w 15059"/>
                  <a:gd name="T53" fmla="*/ 91573313 h 4164"/>
                  <a:gd name="T54" fmla="*/ 1164098715 w 15059"/>
                  <a:gd name="T55" fmla="*/ 118643845 h 4164"/>
                  <a:gd name="T56" fmla="*/ 1394922303 w 15059"/>
                  <a:gd name="T57" fmla="*/ 254384831 h 4164"/>
                  <a:gd name="T58" fmla="*/ 1164098715 w 15059"/>
                  <a:gd name="T59" fmla="*/ 389996614 h 4164"/>
                  <a:gd name="T60" fmla="*/ 1164098715 w 15059"/>
                  <a:gd name="T61" fmla="*/ 308525895 h 4164"/>
                  <a:gd name="T62" fmla="*/ 1225141857 w 15059"/>
                  <a:gd name="T63" fmla="*/ 345958504 h 4164"/>
                  <a:gd name="T64" fmla="*/ 1225141857 w 15059"/>
                  <a:gd name="T65" fmla="*/ 162681955 h 4164"/>
                  <a:gd name="T66" fmla="*/ 1164098715 w 15059"/>
                  <a:gd name="T67" fmla="*/ 308525895 h 4164"/>
                  <a:gd name="T68" fmla="*/ 1720745410 w 15059"/>
                  <a:gd name="T69" fmla="*/ 311893786 h 4164"/>
                  <a:gd name="T70" fmla="*/ 1418639783 w 15059"/>
                  <a:gd name="T71" fmla="*/ 254384831 h 4164"/>
                  <a:gd name="T72" fmla="*/ 1724115056 w 15059"/>
                  <a:gd name="T73" fmla="*/ 244152675 h 4164"/>
                  <a:gd name="T74" fmla="*/ 1506899651 w 15059"/>
                  <a:gd name="T75" fmla="*/ 274720300 h 4164"/>
                  <a:gd name="T76" fmla="*/ 1639354435 w 15059"/>
                  <a:gd name="T77" fmla="*/ 311893786 h 4164"/>
                  <a:gd name="T78" fmla="*/ 1506899651 w 15059"/>
                  <a:gd name="T79" fmla="*/ 216952581 h 4164"/>
                  <a:gd name="T80" fmla="*/ 1635855187 w 15059"/>
                  <a:gd name="T81" fmla="*/ 216952581 h 4164"/>
                  <a:gd name="T82" fmla="*/ 1506899651 w 15059"/>
                  <a:gd name="T83" fmla="*/ 216952581 h 4164"/>
                  <a:gd name="T84" fmla="*/ 1785158558 w 15059"/>
                  <a:gd name="T85" fmla="*/ 162681955 h 4164"/>
                  <a:gd name="T86" fmla="*/ 1734224352 w 15059"/>
                  <a:gd name="T87" fmla="*/ 91573313 h 4164"/>
                  <a:gd name="T88" fmla="*/ 1785158558 w 15059"/>
                  <a:gd name="T89" fmla="*/ 0 h 4164"/>
                  <a:gd name="T90" fmla="*/ 1873548028 w 15059"/>
                  <a:gd name="T91" fmla="*/ 91573313 h 4164"/>
                  <a:gd name="T92" fmla="*/ 1944700466 w 15059"/>
                  <a:gd name="T93" fmla="*/ 162681955 h 4164"/>
                  <a:gd name="T94" fmla="*/ 1873548028 w 15059"/>
                  <a:gd name="T95" fmla="*/ 308525895 h 4164"/>
                  <a:gd name="T96" fmla="*/ 1951569359 w 15059"/>
                  <a:gd name="T97" fmla="*/ 332358457 h 4164"/>
                  <a:gd name="T98" fmla="*/ 1893766260 w 15059"/>
                  <a:gd name="T99" fmla="*/ 423931771 h 4164"/>
                  <a:gd name="T100" fmla="*/ 1785158558 w 15059"/>
                  <a:gd name="T101" fmla="*/ 162681955 h 41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059" h="4164">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grpSp>
        <p:sp>
          <p:nvSpPr>
            <p:cNvPr id="9" name="Rectangle 8">
              <a:extLst>
                <a:ext uri="{FF2B5EF4-FFF2-40B4-BE49-F238E27FC236}">
                  <a16:creationId xmlns:a16="http://schemas.microsoft.com/office/drawing/2014/main" id="{D8BF9930-1C67-2140-9395-FED23321E83D}"/>
                </a:ext>
              </a:extLst>
            </p:cNvPr>
            <p:cNvSpPr/>
            <p:nvPr/>
          </p:nvSpPr>
          <p:spPr>
            <a:xfrm>
              <a:off x="8366506" y="4838563"/>
              <a:ext cx="777494" cy="3049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spTree>
    <p:extLst>
      <p:ext uri="{BB962C8B-B14F-4D97-AF65-F5344CB8AC3E}">
        <p14:creationId xmlns:p14="http://schemas.microsoft.com/office/powerpoint/2010/main" val="3973321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 blank * (COLOR)">
    <p:bg>
      <p:bgPr>
        <a:solidFill>
          <a:srgbClr val="FF5C36"/>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6B2896C9-57FF-D948-9F7E-0B0EFDE0F3B7}"/>
              </a:ext>
            </a:extLst>
          </p:cNvPr>
          <p:cNvGrpSpPr/>
          <p:nvPr userDrawn="1"/>
        </p:nvGrpSpPr>
        <p:grpSpPr>
          <a:xfrm>
            <a:off x="0" y="0"/>
            <a:ext cx="9144724" cy="5143500"/>
            <a:chOff x="-680" y="0"/>
            <a:chExt cx="9144724" cy="5143500"/>
          </a:xfrm>
          <a:solidFill>
            <a:schemeClr val="bg1"/>
          </a:solidFill>
        </p:grpSpPr>
        <p:grpSp>
          <p:nvGrpSpPr>
            <p:cNvPr id="32" name="Group 31">
              <a:extLst>
                <a:ext uri="{FF2B5EF4-FFF2-40B4-BE49-F238E27FC236}">
                  <a16:creationId xmlns:a16="http://schemas.microsoft.com/office/drawing/2014/main" id="{71BFC08F-6ACD-4147-A146-1F8792EF16FB}"/>
                </a:ext>
              </a:extLst>
            </p:cNvPr>
            <p:cNvGrpSpPr/>
            <p:nvPr userDrawn="1"/>
          </p:nvGrpSpPr>
          <p:grpSpPr>
            <a:xfrm>
              <a:off x="-680" y="0"/>
              <a:ext cx="9144724" cy="5143500"/>
              <a:chOff x="-680" y="0"/>
              <a:chExt cx="9144724" cy="5143500"/>
            </a:xfrm>
            <a:grpFill/>
          </p:grpSpPr>
          <p:sp>
            <p:nvSpPr>
              <p:cNvPr id="36" name="Rectangle 35">
                <a:extLst>
                  <a:ext uri="{FF2B5EF4-FFF2-40B4-BE49-F238E27FC236}">
                    <a16:creationId xmlns:a16="http://schemas.microsoft.com/office/drawing/2014/main" id="{7AAE039F-F9EA-AD4B-ACAF-E2CFC9A0902D}"/>
                  </a:ext>
                </a:extLst>
              </p:cNvPr>
              <p:cNvSpPr>
                <a:spLocks/>
              </p:cNvSpPr>
              <p:nvPr userDrawn="1"/>
            </p:nvSpPr>
            <p:spPr>
              <a:xfrm>
                <a:off x="-680" y="0"/>
                <a:ext cx="146303"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37" name="Rectangle 36">
                <a:extLst>
                  <a:ext uri="{FF2B5EF4-FFF2-40B4-BE49-F238E27FC236}">
                    <a16:creationId xmlns:a16="http://schemas.microsoft.com/office/drawing/2014/main" id="{ED4C62A0-13E3-0A45-9C74-322D27E3B92A}"/>
                  </a:ext>
                </a:extLst>
              </p:cNvPr>
              <p:cNvSpPr>
                <a:spLocks/>
              </p:cNvSpPr>
              <p:nvPr userDrawn="1"/>
            </p:nvSpPr>
            <p:spPr>
              <a:xfrm>
                <a:off x="8996675" y="0"/>
                <a:ext cx="147369"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nvGrpSpPr>
            <p:cNvPr id="33" name="Group 32">
              <a:extLst>
                <a:ext uri="{FF2B5EF4-FFF2-40B4-BE49-F238E27FC236}">
                  <a16:creationId xmlns:a16="http://schemas.microsoft.com/office/drawing/2014/main" id="{C9C32481-A74F-6E45-A490-6C6D668E8915}"/>
                </a:ext>
              </a:extLst>
            </p:cNvPr>
            <p:cNvGrpSpPr/>
            <p:nvPr userDrawn="1"/>
          </p:nvGrpSpPr>
          <p:grpSpPr>
            <a:xfrm>
              <a:off x="-1" y="0"/>
              <a:ext cx="9144000" cy="5143500"/>
              <a:chOff x="-1" y="0"/>
              <a:chExt cx="9144000" cy="5143500"/>
            </a:xfrm>
            <a:grpFill/>
          </p:grpSpPr>
          <p:sp>
            <p:nvSpPr>
              <p:cNvPr id="34" name="Rectangle 33">
                <a:extLst>
                  <a:ext uri="{FF2B5EF4-FFF2-40B4-BE49-F238E27FC236}">
                    <a16:creationId xmlns:a16="http://schemas.microsoft.com/office/drawing/2014/main" id="{C5EFE5C8-7E4D-0B4C-9F8C-41460018C86C}"/>
                  </a:ext>
                </a:extLst>
              </p:cNvPr>
              <p:cNvSpPr>
                <a:spLocks/>
              </p:cNvSpPr>
              <p:nvPr userDrawn="1"/>
            </p:nvSpPr>
            <p:spPr>
              <a:xfrm>
                <a:off x="-1" y="0"/>
                <a:ext cx="9144000" cy="14630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35" name="Rectangle 34">
                <a:extLst>
                  <a:ext uri="{FF2B5EF4-FFF2-40B4-BE49-F238E27FC236}">
                    <a16:creationId xmlns:a16="http://schemas.microsoft.com/office/drawing/2014/main" id="{61617C5F-38A5-F849-B00C-01AA0DB05F50}"/>
                  </a:ext>
                </a:extLst>
              </p:cNvPr>
              <p:cNvSpPr>
                <a:spLocks/>
              </p:cNvSpPr>
              <p:nvPr userDrawn="1"/>
            </p:nvSpPr>
            <p:spPr>
              <a:xfrm>
                <a:off x="-1" y="4992624"/>
                <a:ext cx="9144000" cy="1508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sp>
        <p:nvSpPr>
          <p:cNvPr id="5" name="Footer Placeholder 4">
            <a:extLst>
              <a:ext uri="{FF2B5EF4-FFF2-40B4-BE49-F238E27FC236}">
                <a16:creationId xmlns:a16="http://schemas.microsoft.com/office/drawing/2014/main" id="{DDABEE73-F7F1-8E4C-8C30-970BD57DF5CD}"/>
              </a:ext>
            </a:extLst>
          </p:cNvPr>
          <p:cNvSpPr>
            <a:spLocks noGrp="1"/>
          </p:cNvSpPr>
          <p:nvPr>
            <p:ph type="ftr" sz="quarter" idx="23"/>
          </p:nvPr>
        </p:nvSpPr>
        <p:spPr/>
        <p:txBody>
          <a:bodyPr/>
          <a:lstStyle>
            <a:lvl1pPr>
              <a:defRPr>
                <a:solidFill>
                  <a:schemeClr val="tx1">
                    <a:alpha val="30000"/>
                  </a:schemeClr>
                </a:solidFill>
              </a:defRPr>
            </a:lvl1pPr>
          </a:lstStyle>
          <a:p>
            <a:r>
              <a:rPr lang="en-US"/>
              <a:t>Puppet Overview</a:t>
            </a:r>
            <a:endParaRPr lang="en-US" dirty="0"/>
          </a:p>
        </p:txBody>
      </p:sp>
      <p:sp>
        <p:nvSpPr>
          <p:cNvPr id="6" name="Slide Number Placeholder 5">
            <a:extLst>
              <a:ext uri="{FF2B5EF4-FFF2-40B4-BE49-F238E27FC236}">
                <a16:creationId xmlns:a16="http://schemas.microsoft.com/office/drawing/2014/main" id="{8FCFBD0B-8D57-A641-BFC0-E187228E61DE}"/>
              </a:ext>
            </a:extLst>
          </p:cNvPr>
          <p:cNvSpPr>
            <a:spLocks noGrp="1"/>
          </p:cNvSpPr>
          <p:nvPr>
            <p:ph type="sldNum" sz="quarter" idx="24"/>
          </p:nvPr>
        </p:nvSpPr>
        <p:spPr/>
        <p:txBody>
          <a:bodyPr/>
          <a:lstStyle>
            <a:lvl1pPr>
              <a:defRPr>
                <a:solidFill>
                  <a:schemeClr val="tx1">
                    <a:alpha val="30000"/>
                  </a:schemeClr>
                </a:solidFill>
              </a:defRPr>
            </a:lvl1pPr>
          </a:lstStyle>
          <a:p>
            <a:fld id="{19F1CE1B-BE30-3E41-B1A9-AC82325D02A8}" type="slidenum">
              <a:rPr lang="en-US" smtClean="0"/>
              <a:pPr/>
              <a:t>‹#›</a:t>
            </a:fld>
            <a:endParaRPr lang="en-US" dirty="0"/>
          </a:p>
        </p:txBody>
      </p:sp>
    </p:spTree>
    <p:extLst>
      <p:ext uri="{BB962C8B-B14F-4D97-AF65-F5344CB8AC3E}">
        <p14:creationId xmlns:p14="http://schemas.microsoft.com/office/powerpoint/2010/main" val="165479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ALF + img R (COLOR no_frame)">
    <p:bg>
      <p:bgPr>
        <a:solidFill>
          <a:srgbClr val="FF5C36"/>
        </a:solidFill>
        <a:effectLst/>
      </p:bgPr>
    </p:bg>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FC16BA9B-706C-8D4A-8C4C-31865253A930}"/>
              </a:ext>
            </a:extLst>
          </p:cNvPr>
          <p:cNvSpPr>
            <a:spLocks noGrp="1"/>
          </p:cNvSpPr>
          <p:nvPr>
            <p:ph type="body" sz="quarter" idx="17"/>
          </p:nvPr>
        </p:nvSpPr>
        <p:spPr>
          <a:xfrm>
            <a:off x="-679" y="0"/>
            <a:ext cx="5029880" cy="5143500"/>
          </a:xfrm>
        </p:spPr>
        <p:txBody>
          <a:bodyPr lIns="548640" tIns="274320" rIns="365760" bIns="457200" anchor="ctr">
            <a:noAutofit/>
          </a:bodyPr>
          <a:lstStyle>
            <a:lvl1pPr>
              <a:lnSpc>
                <a:spcPct val="90000"/>
              </a:lnSpc>
              <a:spcBef>
                <a:spcPts val="1200"/>
              </a:spcBef>
              <a:spcAft>
                <a:spcPts val="600"/>
              </a:spcAft>
              <a:defRPr sz="2800" b="0" i="0">
                <a:solidFill>
                  <a:srgbClr val="F9F9F9"/>
                </a:solidFill>
                <a:latin typeface="Helvetica" pitchFamily="2" charset="0"/>
              </a:defRPr>
            </a:lvl1pPr>
            <a:lvl2pPr marL="0" indent="0">
              <a:spcBef>
                <a:spcPts val="1200"/>
              </a:spcBef>
              <a:spcAft>
                <a:spcPts val="0"/>
              </a:spcAft>
              <a:buNone/>
              <a:defRPr b="0" i="0">
                <a:solidFill>
                  <a:schemeClr val="tx1"/>
                </a:solidFill>
                <a:latin typeface="Helvetica" pitchFamily="2" charset="0"/>
              </a:defRPr>
            </a:lvl2pPr>
            <a:lvl3pPr marL="182880">
              <a:spcBef>
                <a:spcPts val="400"/>
              </a:spcBef>
              <a:spcAft>
                <a:spcPts val="0"/>
              </a:spcAft>
              <a:defRPr>
                <a:solidFill>
                  <a:schemeClr val="tx1"/>
                </a:solidFill>
              </a:defRPr>
            </a:lvl3pPr>
            <a:lvl4pPr marL="365760">
              <a:spcBef>
                <a:spcPts val="400"/>
              </a:spcBef>
              <a:spcAft>
                <a:spcPts val="0"/>
              </a:spcAft>
              <a:defRPr sz="1200" baseline="0">
                <a:solidFill>
                  <a:schemeClr val="tx1"/>
                </a:solidFill>
                <a:latin typeface="Helvetica Light" panose="020B0403020202020204" pitchFamily="34" charset="0"/>
              </a:defRPr>
            </a:lvl4pPr>
            <a:lvl5pPr>
              <a:defRPr/>
            </a:lvl5pPr>
            <a:lvl6pPr>
              <a:defRPr/>
            </a:lvl6pPr>
            <a:lvl7pPr>
              <a:defRPr/>
            </a:lvl7pPr>
            <a:lvl8pPr>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Picture Placeholder 3">
            <a:extLst>
              <a:ext uri="{FF2B5EF4-FFF2-40B4-BE49-F238E27FC236}">
                <a16:creationId xmlns:a16="http://schemas.microsoft.com/office/drawing/2014/main" id="{3E615D6A-2ED6-1F4F-AB7F-46C6760A52F5}"/>
              </a:ext>
            </a:extLst>
          </p:cNvPr>
          <p:cNvSpPr>
            <a:spLocks noGrp="1"/>
          </p:cNvSpPr>
          <p:nvPr>
            <p:ph type="pic" sz="quarter" idx="21"/>
          </p:nvPr>
        </p:nvSpPr>
        <p:spPr>
          <a:xfrm>
            <a:off x="5044102" y="-2"/>
            <a:ext cx="4099897" cy="5148072"/>
          </a:xfrm>
        </p:spPr>
        <p:txBody>
          <a:bodyPr anchor="ctr"/>
          <a:lstStyle>
            <a:lvl1pPr algn="ctr">
              <a:defRPr cap="all" baseline="0">
                <a:solidFill>
                  <a:schemeClr val="accent6">
                    <a:lumMod val="60000"/>
                    <a:lumOff val="40000"/>
                  </a:schemeClr>
                </a:solidFill>
              </a:defRPr>
            </a:lvl1pPr>
          </a:lstStyle>
          <a:p>
            <a:endParaRPr lang="en-US"/>
          </a:p>
        </p:txBody>
      </p:sp>
      <p:sp>
        <p:nvSpPr>
          <p:cNvPr id="3" name="Date Placeholder 2">
            <a:extLst>
              <a:ext uri="{FF2B5EF4-FFF2-40B4-BE49-F238E27FC236}">
                <a16:creationId xmlns:a16="http://schemas.microsoft.com/office/drawing/2014/main" id="{A777DBE1-5D67-0A43-B33E-501332B8B833}"/>
              </a:ext>
            </a:extLst>
          </p:cNvPr>
          <p:cNvSpPr>
            <a:spLocks noGrp="1"/>
          </p:cNvSpPr>
          <p:nvPr>
            <p:ph type="dt" sz="half" idx="22"/>
          </p:nvPr>
        </p:nvSpPr>
        <p:spPr/>
        <p:txBody>
          <a:bodyPr/>
          <a:lstStyle/>
          <a:p>
            <a:endParaRPr lang="en-US" dirty="0"/>
          </a:p>
        </p:txBody>
      </p:sp>
      <p:sp>
        <p:nvSpPr>
          <p:cNvPr id="5" name="Footer Placeholder 4">
            <a:extLst>
              <a:ext uri="{FF2B5EF4-FFF2-40B4-BE49-F238E27FC236}">
                <a16:creationId xmlns:a16="http://schemas.microsoft.com/office/drawing/2014/main" id="{687CE2F0-1611-7E40-A865-4412690A8951}"/>
              </a:ext>
            </a:extLst>
          </p:cNvPr>
          <p:cNvSpPr>
            <a:spLocks noGrp="1"/>
          </p:cNvSpPr>
          <p:nvPr>
            <p:ph type="ftr" sz="quarter" idx="23"/>
          </p:nvPr>
        </p:nvSpPr>
        <p:spPr/>
        <p:txBody>
          <a:bodyPr/>
          <a:lstStyle>
            <a:lvl1pPr>
              <a:defRPr>
                <a:solidFill>
                  <a:schemeClr val="tx1">
                    <a:alpha val="30000"/>
                  </a:schemeClr>
                </a:solidFill>
              </a:defRPr>
            </a:lvl1pPr>
          </a:lstStyle>
          <a:p>
            <a:r>
              <a:rPr lang="en-US" dirty="0"/>
              <a:t>Puppet Overview</a:t>
            </a:r>
          </a:p>
        </p:txBody>
      </p:sp>
      <p:sp>
        <p:nvSpPr>
          <p:cNvPr id="6" name="Slide Number Placeholder 5">
            <a:extLst>
              <a:ext uri="{FF2B5EF4-FFF2-40B4-BE49-F238E27FC236}">
                <a16:creationId xmlns:a16="http://schemas.microsoft.com/office/drawing/2014/main" id="{E3D87DCA-B72D-2C4C-8D51-6DF260D6E793}"/>
              </a:ext>
            </a:extLst>
          </p:cNvPr>
          <p:cNvSpPr>
            <a:spLocks noGrp="1"/>
          </p:cNvSpPr>
          <p:nvPr>
            <p:ph type="sldNum" sz="quarter" idx="24"/>
          </p:nvPr>
        </p:nvSpPr>
        <p:spPr/>
        <p:txBody>
          <a:bodyPr/>
          <a:lstStyle>
            <a:lvl1pPr>
              <a:defRPr>
                <a:solidFill>
                  <a:schemeClr val="tx1">
                    <a:alpha val="30000"/>
                  </a:schemeClr>
                </a:solidFill>
              </a:defRPr>
            </a:lvl1pPr>
          </a:lstStyle>
          <a:p>
            <a:fld id="{19F1CE1B-BE30-3E41-B1A9-AC82325D02A8}" type="slidenum">
              <a:rPr lang="en-US" smtClean="0"/>
              <a:pPr/>
              <a:t>‹#›</a:t>
            </a:fld>
            <a:endParaRPr lang="en-US" dirty="0"/>
          </a:p>
        </p:txBody>
      </p:sp>
      <p:grpSp>
        <p:nvGrpSpPr>
          <p:cNvPr id="7" name="Group 6">
            <a:extLst>
              <a:ext uri="{FF2B5EF4-FFF2-40B4-BE49-F238E27FC236}">
                <a16:creationId xmlns:a16="http://schemas.microsoft.com/office/drawing/2014/main" id="{4A75E49C-5999-924F-8754-3979605E8EFD}"/>
              </a:ext>
            </a:extLst>
          </p:cNvPr>
          <p:cNvGrpSpPr/>
          <p:nvPr userDrawn="1"/>
        </p:nvGrpSpPr>
        <p:grpSpPr>
          <a:xfrm>
            <a:off x="8366505" y="4672658"/>
            <a:ext cx="777495" cy="470842"/>
            <a:chOff x="8366505" y="4672658"/>
            <a:chExt cx="777495" cy="470842"/>
          </a:xfrm>
        </p:grpSpPr>
        <p:grpSp>
          <p:nvGrpSpPr>
            <p:cNvPr id="8" name="Group 7">
              <a:extLst>
                <a:ext uri="{FF2B5EF4-FFF2-40B4-BE49-F238E27FC236}">
                  <a16:creationId xmlns:a16="http://schemas.microsoft.com/office/drawing/2014/main" id="{D7424290-BA02-E248-BF7D-DA4F8942D0F0}"/>
                </a:ext>
              </a:extLst>
            </p:cNvPr>
            <p:cNvGrpSpPr/>
            <p:nvPr/>
          </p:nvGrpSpPr>
          <p:grpSpPr>
            <a:xfrm>
              <a:off x="8366505" y="4672658"/>
              <a:ext cx="468203" cy="165905"/>
              <a:chOff x="8366505" y="4672658"/>
              <a:chExt cx="468203" cy="165905"/>
            </a:xfrm>
          </p:grpSpPr>
          <p:sp>
            <p:nvSpPr>
              <p:cNvPr id="10" name="Freeform 1">
                <a:extLst>
                  <a:ext uri="{FF2B5EF4-FFF2-40B4-BE49-F238E27FC236}">
                    <a16:creationId xmlns:a16="http://schemas.microsoft.com/office/drawing/2014/main" id="{01CED208-BBDC-D346-B307-421DEB605A9B}"/>
                  </a:ext>
                </a:extLst>
              </p:cNvPr>
              <p:cNvSpPr>
                <a:spLocks noChangeArrowheads="1"/>
              </p:cNvSpPr>
              <p:nvPr/>
            </p:nvSpPr>
            <p:spPr bwMode="auto">
              <a:xfrm>
                <a:off x="8366505" y="4672658"/>
                <a:ext cx="82636" cy="127644"/>
              </a:xfrm>
              <a:custGeom>
                <a:avLst/>
                <a:gdLst>
                  <a:gd name="T0" fmla="*/ 447825652 w 3458"/>
                  <a:gd name="T1" fmla="*/ 450958411 h 5342"/>
                  <a:gd name="T2" fmla="*/ 447825652 w 3458"/>
                  <a:gd name="T3" fmla="*/ 244128922 h 5342"/>
                  <a:gd name="T4" fmla="*/ 291857620 w 3458"/>
                  <a:gd name="T5" fmla="*/ 244128922 h 5342"/>
                  <a:gd name="T6" fmla="*/ 291857620 w 3458"/>
                  <a:gd name="T7" fmla="*/ 244128922 h 5342"/>
                  <a:gd name="T8" fmla="*/ 207007789 w 3458"/>
                  <a:gd name="T9" fmla="*/ 159428313 h 5342"/>
                  <a:gd name="T10" fmla="*/ 207007789 w 3458"/>
                  <a:gd name="T11" fmla="*/ 0 h 5342"/>
                  <a:gd name="T12" fmla="*/ 0 w 3458"/>
                  <a:gd name="T13" fmla="*/ 0 h 5342"/>
                  <a:gd name="T14" fmla="*/ 0 w 3458"/>
                  <a:gd name="T15" fmla="*/ 206829489 h 5342"/>
                  <a:gd name="T16" fmla="*/ 159465725 w 3458"/>
                  <a:gd name="T17" fmla="*/ 206829489 h 5342"/>
                  <a:gd name="T18" fmla="*/ 244445127 w 3458"/>
                  <a:gd name="T19" fmla="*/ 291659654 h 5342"/>
                  <a:gd name="T20" fmla="*/ 244445127 w 3458"/>
                  <a:gd name="T21" fmla="*/ 291659654 h 5342"/>
                  <a:gd name="T22" fmla="*/ 244445127 w 3458"/>
                  <a:gd name="T23" fmla="*/ 400189867 h 5342"/>
                  <a:gd name="T24" fmla="*/ 244445127 w 3458"/>
                  <a:gd name="T25" fmla="*/ 400189867 h 5342"/>
                  <a:gd name="T26" fmla="*/ 159465725 w 3458"/>
                  <a:gd name="T27" fmla="*/ 484890477 h 5342"/>
                  <a:gd name="T28" fmla="*/ 0 w 3458"/>
                  <a:gd name="T29" fmla="*/ 484890477 h 5342"/>
                  <a:gd name="T30" fmla="*/ 0 w 3458"/>
                  <a:gd name="T31" fmla="*/ 691719965 h 5342"/>
                  <a:gd name="T32" fmla="*/ 207007789 w 3458"/>
                  <a:gd name="T33" fmla="*/ 691719965 h 5342"/>
                  <a:gd name="T34" fmla="*/ 207007789 w 3458"/>
                  <a:gd name="T35" fmla="*/ 535659020 h 5342"/>
                  <a:gd name="T36" fmla="*/ 291857620 w 3458"/>
                  <a:gd name="T37" fmla="*/ 450958411 h 5342"/>
                  <a:gd name="T38" fmla="*/ 447825652 w 3458"/>
                  <a:gd name="T39" fmla="*/ 450958411 h 5342"/>
                  <a:gd name="T40" fmla="*/ 68009220 w 3458"/>
                  <a:gd name="T41" fmla="*/ 71231140 h 5342"/>
                  <a:gd name="T42" fmla="*/ 139257351 w 3458"/>
                  <a:gd name="T43" fmla="*/ 71231140 h 5342"/>
                  <a:gd name="T44" fmla="*/ 139257351 w 3458"/>
                  <a:gd name="T45" fmla="*/ 138965716 h 5342"/>
                  <a:gd name="T46" fmla="*/ 68009220 w 3458"/>
                  <a:gd name="T47" fmla="*/ 138965716 h 5342"/>
                  <a:gd name="T48" fmla="*/ 68009220 w 3458"/>
                  <a:gd name="T49" fmla="*/ 71231140 h 5342"/>
                  <a:gd name="T50" fmla="*/ 139257351 w 3458"/>
                  <a:gd name="T51" fmla="*/ 623856193 h 5342"/>
                  <a:gd name="T52" fmla="*/ 68009220 w 3458"/>
                  <a:gd name="T53" fmla="*/ 623856193 h 5342"/>
                  <a:gd name="T54" fmla="*/ 68009220 w 3458"/>
                  <a:gd name="T55" fmla="*/ 552754249 h 5342"/>
                  <a:gd name="T56" fmla="*/ 139257351 w 3458"/>
                  <a:gd name="T57" fmla="*/ 552754249 h 5342"/>
                  <a:gd name="T58" fmla="*/ 139257351 w 3458"/>
                  <a:gd name="T59" fmla="*/ 623856193 h 53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58" h="5342">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sp>
            <p:nvSpPr>
              <p:cNvPr id="11" name="Freeform 2">
                <a:extLst>
                  <a:ext uri="{FF2B5EF4-FFF2-40B4-BE49-F238E27FC236}">
                    <a16:creationId xmlns:a16="http://schemas.microsoft.com/office/drawing/2014/main" id="{3D5014BD-AEEA-BE41-9CB4-D5C21E9447DE}"/>
                  </a:ext>
                </a:extLst>
              </p:cNvPr>
              <p:cNvSpPr>
                <a:spLocks noChangeArrowheads="1"/>
              </p:cNvSpPr>
              <p:nvPr/>
            </p:nvSpPr>
            <p:spPr bwMode="auto">
              <a:xfrm>
                <a:off x="8474755" y="4739062"/>
                <a:ext cx="359953" cy="99501"/>
              </a:xfrm>
              <a:custGeom>
                <a:avLst/>
                <a:gdLst>
                  <a:gd name="T0" fmla="*/ 91759116 w 15059"/>
                  <a:gd name="T1" fmla="*/ 539208085 h 4164"/>
                  <a:gd name="T2" fmla="*/ 0 w 15059"/>
                  <a:gd name="T3" fmla="*/ 91573313 h 4164"/>
                  <a:gd name="T4" fmla="*/ 91759116 w 15059"/>
                  <a:gd name="T5" fmla="*/ 118643845 h 4164"/>
                  <a:gd name="T6" fmla="*/ 322583064 w 15059"/>
                  <a:gd name="T7" fmla="*/ 254384831 h 4164"/>
                  <a:gd name="T8" fmla="*/ 91759116 w 15059"/>
                  <a:gd name="T9" fmla="*/ 389996614 h 4164"/>
                  <a:gd name="T10" fmla="*/ 91759116 w 15059"/>
                  <a:gd name="T11" fmla="*/ 308525895 h 4164"/>
                  <a:gd name="T12" fmla="*/ 152802618 w 15059"/>
                  <a:gd name="T13" fmla="*/ 345958504 h 4164"/>
                  <a:gd name="T14" fmla="*/ 152802618 w 15059"/>
                  <a:gd name="T15" fmla="*/ 162681955 h 4164"/>
                  <a:gd name="T16" fmla="*/ 91759116 w 15059"/>
                  <a:gd name="T17" fmla="*/ 308525895 h 4164"/>
                  <a:gd name="T18" fmla="*/ 651775816 w 15059"/>
                  <a:gd name="T19" fmla="*/ 417067146 h 4164"/>
                  <a:gd name="T20" fmla="*/ 560016701 w 15059"/>
                  <a:gd name="T21" fmla="*/ 386629083 h 4164"/>
                  <a:gd name="T22" fmla="*/ 356409479 w 15059"/>
                  <a:gd name="T23" fmla="*/ 305287925 h 4164"/>
                  <a:gd name="T24" fmla="*/ 448039353 w 15059"/>
                  <a:gd name="T25" fmla="*/ 91573313 h 4164"/>
                  <a:gd name="T26" fmla="*/ 502343204 w 15059"/>
                  <a:gd name="T27" fmla="*/ 342590973 h 4164"/>
                  <a:gd name="T28" fmla="*/ 560016701 w 15059"/>
                  <a:gd name="T29" fmla="*/ 91573313 h 4164"/>
                  <a:gd name="T30" fmla="*/ 651775816 w 15059"/>
                  <a:gd name="T31" fmla="*/ 417067146 h 4164"/>
                  <a:gd name="T32" fmla="*/ 800949585 w 15059"/>
                  <a:gd name="T33" fmla="*/ 539208085 h 4164"/>
                  <a:gd name="T34" fmla="*/ 712689717 w 15059"/>
                  <a:gd name="T35" fmla="*/ 91573313 h 4164"/>
                  <a:gd name="T36" fmla="*/ 800949585 w 15059"/>
                  <a:gd name="T37" fmla="*/ 118643845 h 4164"/>
                  <a:gd name="T38" fmla="*/ 1035143179 w 15059"/>
                  <a:gd name="T39" fmla="*/ 254384831 h 4164"/>
                  <a:gd name="T40" fmla="*/ 800949585 w 15059"/>
                  <a:gd name="T41" fmla="*/ 389996614 h 4164"/>
                  <a:gd name="T42" fmla="*/ 800949585 w 15059"/>
                  <a:gd name="T43" fmla="*/ 308525895 h 4164"/>
                  <a:gd name="T44" fmla="*/ 865491974 w 15059"/>
                  <a:gd name="T45" fmla="*/ 345958504 h 4164"/>
                  <a:gd name="T46" fmla="*/ 865491974 w 15059"/>
                  <a:gd name="T47" fmla="*/ 162681955 h 4164"/>
                  <a:gd name="T48" fmla="*/ 800949585 w 15059"/>
                  <a:gd name="T49" fmla="*/ 308525895 h 4164"/>
                  <a:gd name="T50" fmla="*/ 1164098715 w 15059"/>
                  <a:gd name="T51" fmla="*/ 539208085 h 4164"/>
                  <a:gd name="T52" fmla="*/ 1072468841 w 15059"/>
                  <a:gd name="T53" fmla="*/ 91573313 h 4164"/>
                  <a:gd name="T54" fmla="*/ 1164098715 w 15059"/>
                  <a:gd name="T55" fmla="*/ 118643845 h 4164"/>
                  <a:gd name="T56" fmla="*/ 1394922303 w 15059"/>
                  <a:gd name="T57" fmla="*/ 254384831 h 4164"/>
                  <a:gd name="T58" fmla="*/ 1164098715 w 15059"/>
                  <a:gd name="T59" fmla="*/ 389996614 h 4164"/>
                  <a:gd name="T60" fmla="*/ 1164098715 w 15059"/>
                  <a:gd name="T61" fmla="*/ 308525895 h 4164"/>
                  <a:gd name="T62" fmla="*/ 1225141857 w 15059"/>
                  <a:gd name="T63" fmla="*/ 345958504 h 4164"/>
                  <a:gd name="T64" fmla="*/ 1225141857 w 15059"/>
                  <a:gd name="T65" fmla="*/ 162681955 h 4164"/>
                  <a:gd name="T66" fmla="*/ 1164098715 w 15059"/>
                  <a:gd name="T67" fmla="*/ 308525895 h 4164"/>
                  <a:gd name="T68" fmla="*/ 1720745410 w 15059"/>
                  <a:gd name="T69" fmla="*/ 311893786 h 4164"/>
                  <a:gd name="T70" fmla="*/ 1418639783 w 15059"/>
                  <a:gd name="T71" fmla="*/ 254384831 h 4164"/>
                  <a:gd name="T72" fmla="*/ 1724115056 w 15059"/>
                  <a:gd name="T73" fmla="*/ 244152675 h 4164"/>
                  <a:gd name="T74" fmla="*/ 1506899651 w 15059"/>
                  <a:gd name="T75" fmla="*/ 274720300 h 4164"/>
                  <a:gd name="T76" fmla="*/ 1639354435 w 15059"/>
                  <a:gd name="T77" fmla="*/ 311893786 h 4164"/>
                  <a:gd name="T78" fmla="*/ 1506899651 w 15059"/>
                  <a:gd name="T79" fmla="*/ 216952581 h 4164"/>
                  <a:gd name="T80" fmla="*/ 1635855187 w 15059"/>
                  <a:gd name="T81" fmla="*/ 216952581 h 4164"/>
                  <a:gd name="T82" fmla="*/ 1506899651 w 15059"/>
                  <a:gd name="T83" fmla="*/ 216952581 h 4164"/>
                  <a:gd name="T84" fmla="*/ 1785158558 w 15059"/>
                  <a:gd name="T85" fmla="*/ 162681955 h 4164"/>
                  <a:gd name="T86" fmla="*/ 1734224352 w 15059"/>
                  <a:gd name="T87" fmla="*/ 91573313 h 4164"/>
                  <a:gd name="T88" fmla="*/ 1785158558 w 15059"/>
                  <a:gd name="T89" fmla="*/ 0 h 4164"/>
                  <a:gd name="T90" fmla="*/ 1873548028 w 15059"/>
                  <a:gd name="T91" fmla="*/ 91573313 h 4164"/>
                  <a:gd name="T92" fmla="*/ 1944700466 w 15059"/>
                  <a:gd name="T93" fmla="*/ 162681955 h 4164"/>
                  <a:gd name="T94" fmla="*/ 1873548028 w 15059"/>
                  <a:gd name="T95" fmla="*/ 308525895 h 4164"/>
                  <a:gd name="T96" fmla="*/ 1951569359 w 15059"/>
                  <a:gd name="T97" fmla="*/ 332358457 h 4164"/>
                  <a:gd name="T98" fmla="*/ 1893766260 w 15059"/>
                  <a:gd name="T99" fmla="*/ 423931771 h 4164"/>
                  <a:gd name="T100" fmla="*/ 1785158558 w 15059"/>
                  <a:gd name="T101" fmla="*/ 162681955 h 41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059" h="4164">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grpSp>
        <p:sp>
          <p:nvSpPr>
            <p:cNvPr id="9" name="Rectangle 8">
              <a:extLst>
                <a:ext uri="{FF2B5EF4-FFF2-40B4-BE49-F238E27FC236}">
                  <a16:creationId xmlns:a16="http://schemas.microsoft.com/office/drawing/2014/main" id="{173C55F5-F44A-014F-93CE-4ABD94589F17}"/>
                </a:ext>
              </a:extLst>
            </p:cNvPr>
            <p:cNvSpPr/>
            <p:nvPr/>
          </p:nvSpPr>
          <p:spPr>
            <a:xfrm>
              <a:off x="8366506" y="4838563"/>
              <a:ext cx="777494" cy="3049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spTree>
    <p:extLst>
      <p:ext uri="{BB962C8B-B14F-4D97-AF65-F5344CB8AC3E}">
        <p14:creationId xmlns:p14="http://schemas.microsoft.com/office/powerpoint/2010/main" val="220802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A (MAIN)">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7DE7B0C8-93BA-5540-92DB-6CCA9DBC6F70}"/>
              </a:ext>
            </a:extLst>
          </p:cNvPr>
          <p:cNvSpPr>
            <a:spLocks noGrp="1"/>
          </p:cNvSpPr>
          <p:nvPr>
            <p:ph type="dt" sz="half" idx="10"/>
          </p:nvPr>
        </p:nvSpPr>
        <p:spPr/>
        <p:txBody>
          <a:bodyPr/>
          <a:lstStyle/>
          <a:p>
            <a:endParaRPr lang="en-US" dirty="0"/>
          </a:p>
        </p:txBody>
      </p:sp>
      <p:sp>
        <p:nvSpPr>
          <p:cNvPr id="15" name="Footer Placeholder 14">
            <a:extLst>
              <a:ext uri="{FF2B5EF4-FFF2-40B4-BE49-F238E27FC236}">
                <a16:creationId xmlns:a16="http://schemas.microsoft.com/office/drawing/2014/main" id="{0C1ED944-88CC-014E-923C-199F1B5DF829}"/>
              </a:ext>
            </a:extLst>
          </p:cNvPr>
          <p:cNvSpPr>
            <a:spLocks noGrp="1"/>
          </p:cNvSpPr>
          <p:nvPr>
            <p:ph type="ftr" sz="quarter" idx="11"/>
          </p:nvPr>
        </p:nvSpPr>
        <p:spPr/>
        <p:txBody>
          <a:bodyPr/>
          <a:lstStyle>
            <a:lvl1pPr>
              <a:defRPr>
                <a:solidFill>
                  <a:schemeClr val="tx1">
                    <a:alpha val="30000"/>
                  </a:schemeClr>
                </a:solidFill>
              </a:defRPr>
            </a:lvl1pPr>
          </a:lstStyle>
          <a:p>
            <a:r>
              <a:rPr lang="en-US"/>
              <a:t>Puppet Overview</a:t>
            </a:r>
            <a:endParaRPr lang="en-US" dirty="0"/>
          </a:p>
        </p:txBody>
      </p:sp>
      <p:sp>
        <p:nvSpPr>
          <p:cNvPr id="16" name="Slide Number Placeholder 15">
            <a:extLst>
              <a:ext uri="{FF2B5EF4-FFF2-40B4-BE49-F238E27FC236}">
                <a16:creationId xmlns:a16="http://schemas.microsoft.com/office/drawing/2014/main" id="{115A6159-FD0C-D84D-B247-2316E8097F18}"/>
              </a:ext>
            </a:extLst>
          </p:cNvPr>
          <p:cNvSpPr>
            <a:spLocks noGrp="1"/>
          </p:cNvSpPr>
          <p:nvPr>
            <p:ph type="sldNum" sz="quarter" idx="12"/>
          </p:nvPr>
        </p:nvSpPr>
        <p:spPr/>
        <p:txBody>
          <a:bodyPr/>
          <a:lstStyle>
            <a:lvl1pPr>
              <a:defRPr>
                <a:solidFill>
                  <a:schemeClr val="tx2"/>
                </a:solidFill>
              </a:defRPr>
            </a:lvl1pPr>
          </a:lstStyle>
          <a:p>
            <a:fld id="{19F1CE1B-BE30-3E41-B1A9-AC82325D02A8}" type="slidenum">
              <a:rPr lang="en-US" smtClean="0"/>
              <a:pPr/>
              <a:t>‹#›</a:t>
            </a:fld>
            <a:endParaRPr lang="en-US" dirty="0"/>
          </a:p>
        </p:txBody>
      </p:sp>
      <p:sp>
        <p:nvSpPr>
          <p:cNvPr id="7" name="Text Placeholder 13">
            <a:extLst>
              <a:ext uri="{FF2B5EF4-FFF2-40B4-BE49-F238E27FC236}">
                <a16:creationId xmlns:a16="http://schemas.microsoft.com/office/drawing/2014/main" id="{9D7AB12E-A0B9-CB41-92C2-161908C8D8CA}"/>
              </a:ext>
            </a:extLst>
          </p:cNvPr>
          <p:cNvSpPr>
            <a:spLocks noGrp="1"/>
          </p:cNvSpPr>
          <p:nvPr>
            <p:ph type="body" sz="quarter" idx="17"/>
          </p:nvPr>
        </p:nvSpPr>
        <p:spPr>
          <a:xfrm>
            <a:off x="-679" y="0"/>
            <a:ext cx="5487080" cy="5143500"/>
          </a:xfrm>
        </p:spPr>
        <p:txBody>
          <a:bodyPr lIns="731520" tIns="274320" rIns="365760" bIns="457200" anchor="ctr">
            <a:noAutofit/>
          </a:bodyPr>
          <a:lstStyle>
            <a:lvl1pPr>
              <a:lnSpc>
                <a:spcPct val="85000"/>
              </a:lnSpc>
              <a:spcBef>
                <a:spcPts val="0"/>
              </a:spcBef>
              <a:spcAft>
                <a:spcPts val="1200"/>
              </a:spcAft>
              <a:defRPr sz="4400" b="0" i="0">
                <a:solidFill>
                  <a:schemeClr val="tx2"/>
                </a:solidFill>
                <a:latin typeface="Helvetica" pitchFamily="2" charset="0"/>
              </a:defRPr>
            </a:lvl1pPr>
            <a:lvl2pPr marL="0" indent="0">
              <a:spcBef>
                <a:spcPts val="600"/>
              </a:spcBef>
              <a:spcAft>
                <a:spcPts val="0"/>
              </a:spcAft>
              <a:buNone/>
              <a:defRPr b="1" i="0">
                <a:latin typeface="Helvetica" pitchFamily="2" charset="0"/>
              </a:defRPr>
            </a:lvl2pPr>
            <a:lvl3pPr marL="182880">
              <a:spcBef>
                <a:spcPts val="400"/>
              </a:spcBef>
              <a:spcAft>
                <a:spcPts val="0"/>
              </a:spcAft>
              <a:defRPr/>
            </a:lvl3pPr>
            <a:lvl4pPr marL="365760">
              <a:spcBef>
                <a:spcPts val="300"/>
              </a:spcBef>
              <a:spcAft>
                <a:spcPts val="0"/>
              </a:spcAft>
              <a:defRPr sz="1200" baseline="0">
                <a:latin typeface="Helvetica Light" panose="020B0403020202020204" pitchFamily="34" charset="0"/>
              </a:defRPr>
            </a:lvl4pPr>
            <a:lvl5pPr>
              <a:defRPr/>
            </a:lvl5pPr>
            <a:lvl6pPr>
              <a:defRPr/>
            </a:lvl6pPr>
            <a:lvl7pPr>
              <a:defRPr/>
            </a:lvl7pPr>
            <a:lvl8pPr>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80856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body ** 2-col (COLOR no_frame)">
    <p:bg>
      <p:bgPr>
        <a:solidFill>
          <a:srgbClr val="FF5C3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3F94F1-6F4A-7D45-97FF-8C84E37E9D6A}"/>
              </a:ext>
            </a:extLst>
          </p:cNvPr>
          <p:cNvSpPr>
            <a:spLocks noGrp="1"/>
          </p:cNvSpPr>
          <p:nvPr>
            <p:ph type="title"/>
          </p:nvPr>
        </p:nvSpPr>
        <p:spPr>
          <a:xfrm>
            <a:off x="-1" y="0"/>
            <a:ext cx="9143999" cy="767967"/>
          </a:xfrm>
        </p:spPr>
        <p:txBody>
          <a:bodyPr lIns="365760" tIns="365760" rIns="365760" bIns="91440"/>
          <a:lstStyle>
            <a:lvl1pPr>
              <a:lnSpc>
                <a:spcPct val="90000"/>
              </a:lnSpc>
              <a:defRPr sz="2200"/>
            </a:lvl1pPr>
          </a:lstStyle>
          <a:p>
            <a:r>
              <a:rPr lang="en-US" dirty="0"/>
              <a:t>Click to edit Master title style</a:t>
            </a:r>
          </a:p>
        </p:txBody>
      </p:sp>
      <p:sp>
        <p:nvSpPr>
          <p:cNvPr id="37" name="Subtitle 2">
            <a:extLst>
              <a:ext uri="{FF2B5EF4-FFF2-40B4-BE49-F238E27FC236}">
                <a16:creationId xmlns:a16="http://schemas.microsoft.com/office/drawing/2014/main" id="{89040195-004C-F94C-9D33-1A74471B5D1C}"/>
              </a:ext>
            </a:extLst>
          </p:cNvPr>
          <p:cNvSpPr>
            <a:spLocks noGrp="1"/>
          </p:cNvSpPr>
          <p:nvPr>
            <p:ph type="subTitle" idx="1"/>
          </p:nvPr>
        </p:nvSpPr>
        <p:spPr>
          <a:xfrm>
            <a:off x="0" y="767967"/>
            <a:ext cx="8987535" cy="630902"/>
          </a:xfrm>
        </p:spPr>
        <p:txBody>
          <a:bodyPr bIns="365760" anchor="t">
            <a:spAutoFit/>
          </a:bodyPr>
          <a:lstStyle>
            <a:lvl1pPr marL="0" indent="0" algn="l">
              <a:buNone/>
              <a:defRPr sz="1400" b="1" i="0">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4" name="Text Placeholder 13">
            <a:extLst>
              <a:ext uri="{FF2B5EF4-FFF2-40B4-BE49-F238E27FC236}">
                <a16:creationId xmlns:a16="http://schemas.microsoft.com/office/drawing/2014/main" id="{FC16BA9B-706C-8D4A-8C4C-31865253A930}"/>
              </a:ext>
            </a:extLst>
          </p:cNvPr>
          <p:cNvSpPr>
            <a:spLocks noGrp="1"/>
          </p:cNvSpPr>
          <p:nvPr>
            <p:ph type="body" sz="quarter" idx="17"/>
          </p:nvPr>
        </p:nvSpPr>
        <p:spPr>
          <a:xfrm>
            <a:off x="-679" y="1398869"/>
            <a:ext cx="4572680" cy="3744631"/>
          </a:xfrm>
        </p:spPr>
        <p:txBody>
          <a:bodyPr lIns="365760" rIns="274320" bIns="274320">
            <a:noAutofit/>
          </a:bodyPr>
          <a:lstStyle>
            <a:lvl1pPr>
              <a:spcBef>
                <a:spcPts val="1200"/>
              </a:spcBef>
              <a:spcAft>
                <a:spcPts val="0"/>
              </a:spcAft>
              <a:defRPr/>
            </a:lvl1pPr>
            <a:lvl2pPr>
              <a:spcBef>
                <a:spcPts val="400"/>
              </a:spcBef>
              <a:spcAft>
                <a:spcPts val="0"/>
              </a:spcAft>
              <a:defRPr/>
            </a:lvl2pPr>
            <a:lvl3pPr>
              <a:spcBef>
                <a:spcPts val="300"/>
              </a:spcBef>
              <a:spcAft>
                <a:spcPts val="0"/>
              </a:spcAft>
              <a:defRPr/>
            </a:lvl3pPr>
            <a:lvl4pPr>
              <a:spcBef>
                <a:spcPts val="200"/>
              </a:spcBef>
              <a:spcAft>
                <a:spcPts val="0"/>
              </a:spcAft>
              <a:defRPr sz="1200"/>
            </a:lvl4pPr>
            <a:lvl5pPr>
              <a:defRPr/>
            </a:lvl5pPr>
            <a:lvl6pPr>
              <a:defRPr/>
            </a:lvl6pPr>
            <a:lvl7pPr>
              <a:defRPr/>
            </a:lvl7pPr>
            <a:lvl8pPr>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34" name="Date Placeholder 33">
            <a:extLst>
              <a:ext uri="{FF2B5EF4-FFF2-40B4-BE49-F238E27FC236}">
                <a16:creationId xmlns:a16="http://schemas.microsoft.com/office/drawing/2014/main" id="{E0E05724-2127-7648-831E-F467C1AAF35C}"/>
              </a:ext>
            </a:extLst>
          </p:cNvPr>
          <p:cNvSpPr>
            <a:spLocks noGrp="1"/>
          </p:cNvSpPr>
          <p:nvPr>
            <p:ph type="dt" sz="half" idx="18"/>
          </p:nvPr>
        </p:nvSpPr>
        <p:spPr/>
        <p:txBody>
          <a:bodyPr/>
          <a:lstStyle/>
          <a:p>
            <a:endParaRPr lang="en-US" dirty="0"/>
          </a:p>
        </p:txBody>
      </p:sp>
      <p:sp>
        <p:nvSpPr>
          <p:cNvPr id="17" name="Text Placeholder 13">
            <a:extLst>
              <a:ext uri="{FF2B5EF4-FFF2-40B4-BE49-F238E27FC236}">
                <a16:creationId xmlns:a16="http://schemas.microsoft.com/office/drawing/2014/main" id="{98D6C61D-A847-3D41-A057-95CD42E43379}"/>
              </a:ext>
            </a:extLst>
          </p:cNvPr>
          <p:cNvSpPr>
            <a:spLocks noGrp="1"/>
          </p:cNvSpPr>
          <p:nvPr>
            <p:ph type="body" sz="quarter" idx="21"/>
          </p:nvPr>
        </p:nvSpPr>
        <p:spPr>
          <a:xfrm>
            <a:off x="4571320" y="1398869"/>
            <a:ext cx="4572680" cy="3744631"/>
          </a:xfrm>
        </p:spPr>
        <p:txBody>
          <a:bodyPr lIns="91440" rIns="365760" bIns="274320">
            <a:noAutofit/>
          </a:bodyPr>
          <a:lstStyle>
            <a:lvl1pPr>
              <a:spcBef>
                <a:spcPts val="1200"/>
              </a:spcBef>
              <a:spcAft>
                <a:spcPts val="0"/>
              </a:spcAft>
              <a:defRPr/>
            </a:lvl1pPr>
            <a:lvl2pPr>
              <a:spcBef>
                <a:spcPts val="400"/>
              </a:spcBef>
              <a:spcAft>
                <a:spcPts val="0"/>
              </a:spcAft>
              <a:defRPr/>
            </a:lvl2pPr>
            <a:lvl3pPr>
              <a:spcBef>
                <a:spcPts val="300"/>
              </a:spcBef>
              <a:spcAft>
                <a:spcPts val="0"/>
              </a:spcAft>
              <a:defRPr/>
            </a:lvl3pPr>
            <a:lvl4pPr>
              <a:spcBef>
                <a:spcPts val="200"/>
              </a:spcBef>
              <a:spcAft>
                <a:spcPts val="0"/>
              </a:spcAft>
              <a:defRPr sz="1200"/>
            </a:lvl4pPr>
            <a:lvl5pPr>
              <a:defRPr/>
            </a:lvl5pPr>
            <a:lvl6pPr>
              <a:defRPr/>
            </a:lvl6pPr>
            <a:lvl7pPr>
              <a:defRPr/>
            </a:lvl7pPr>
            <a:lvl8pPr>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grpSp>
        <p:nvGrpSpPr>
          <p:cNvPr id="18" name="Group 17">
            <a:extLst>
              <a:ext uri="{FF2B5EF4-FFF2-40B4-BE49-F238E27FC236}">
                <a16:creationId xmlns:a16="http://schemas.microsoft.com/office/drawing/2014/main" id="{078D12E1-B187-B149-BB2E-3FC2ADEF82F2}"/>
              </a:ext>
            </a:extLst>
          </p:cNvPr>
          <p:cNvGrpSpPr/>
          <p:nvPr userDrawn="1"/>
        </p:nvGrpSpPr>
        <p:grpSpPr>
          <a:xfrm>
            <a:off x="8366505" y="4672658"/>
            <a:ext cx="777495" cy="470842"/>
            <a:chOff x="8366505" y="4672658"/>
            <a:chExt cx="777495" cy="470842"/>
          </a:xfrm>
          <a:solidFill>
            <a:schemeClr val="bg1"/>
          </a:solidFill>
        </p:grpSpPr>
        <p:grpSp>
          <p:nvGrpSpPr>
            <p:cNvPr id="19" name="Group 18">
              <a:extLst>
                <a:ext uri="{FF2B5EF4-FFF2-40B4-BE49-F238E27FC236}">
                  <a16:creationId xmlns:a16="http://schemas.microsoft.com/office/drawing/2014/main" id="{EECF5F30-D0EF-FE4F-8D73-CE5CF69A859E}"/>
                </a:ext>
              </a:extLst>
            </p:cNvPr>
            <p:cNvGrpSpPr/>
            <p:nvPr/>
          </p:nvGrpSpPr>
          <p:grpSpPr>
            <a:xfrm>
              <a:off x="8366505" y="4672658"/>
              <a:ext cx="468203" cy="165905"/>
              <a:chOff x="8366505" y="4672658"/>
              <a:chExt cx="468203" cy="165905"/>
            </a:xfrm>
            <a:grpFill/>
          </p:grpSpPr>
          <p:sp>
            <p:nvSpPr>
              <p:cNvPr id="21" name="Freeform 1">
                <a:extLst>
                  <a:ext uri="{FF2B5EF4-FFF2-40B4-BE49-F238E27FC236}">
                    <a16:creationId xmlns:a16="http://schemas.microsoft.com/office/drawing/2014/main" id="{53ED7529-F33C-1043-A4FB-F37C7756F469}"/>
                  </a:ext>
                </a:extLst>
              </p:cNvPr>
              <p:cNvSpPr>
                <a:spLocks noChangeArrowheads="1"/>
              </p:cNvSpPr>
              <p:nvPr/>
            </p:nvSpPr>
            <p:spPr bwMode="auto">
              <a:xfrm>
                <a:off x="8366505" y="4672658"/>
                <a:ext cx="82636" cy="127644"/>
              </a:xfrm>
              <a:custGeom>
                <a:avLst/>
                <a:gdLst>
                  <a:gd name="T0" fmla="*/ 447825652 w 3458"/>
                  <a:gd name="T1" fmla="*/ 450958411 h 5342"/>
                  <a:gd name="T2" fmla="*/ 447825652 w 3458"/>
                  <a:gd name="T3" fmla="*/ 244128922 h 5342"/>
                  <a:gd name="T4" fmla="*/ 291857620 w 3458"/>
                  <a:gd name="T5" fmla="*/ 244128922 h 5342"/>
                  <a:gd name="T6" fmla="*/ 291857620 w 3458"/>
                  <a:gd name="T7" fmla="*/ 244128922 h 5342"/>
                  <a:gd name="T8" fmla="*/ 207007789 w 3458"/>
                  <a:gd name="T9" fmla="*/ 159428313 h 5342"/>
                  <a:gd name="T10" fmla="*/ 207007789 w 3458"/>
                  <a:gd name="T11" fmla="*/ 0 h 5342"/>
                  <a:gd name="T12" fmla="*/ 0 w 3458"/>
                  <a:gd name="T13" fmla="*/ 0 h 5342"/>
                  <a:gd name="T14" fmla="*/ 0 w 3458"/>
                  <a:gd name="T15" fmla="*/ 206829489 h 5342"/>
                  <a:gd name="T16" fmla="*/ 159465725 w 3458"/>
                  <a:gd name="T17" fmla="*/ 206829489 h 5342"/>
                  <a:gd name="T18" fmla="*/ 244445127 w 3458"/>
                  <a:gd name="T19" fmla="*/ 291659654 h 5342"/>
                  <a:gd name="T20" fmla="*/ 244445127 w 3458"/>
                  <a:gd name="T21" fmla="*/ 291659654 h 5342"/>
                  <a:gd name="T22" fmla="*/ 244445127 w 3458"/>
                  <a:gd name="T23" fmla="*/ 400189867 h 5342"/>
                  <a:gd name="T24" fmla="*/ 244445127 w 3458"/>
                  <a:gd name="T25" fmla="*/ 400189867 h 5342"/>
                  <a:gd name="T26" fmla="*/ 159465725 w 3458"/>
                  <a:gd name="T27" fmla="*/ 484890477 h 5342"/>
                  <a:gd name="T28" fmla="*/ 0 w 3458"/>
                  <a:gd name="T29" fmla="*/ 484890477 h 5342"/>
                  <a:gd name="T30" fmla="*/ 0 w 3458"/>
                  <a:gd name="T31" fmla="*/ 691719965 h 5342"/>
                  <a:gd name="T32" fmla="*/ 207007789 w 3458"/>
                  <a:gd name="T33" fmla="*/ 691719965 h 5342"/>
                  <a:gd name="T34" fmla="*/ 207007789 w 3458"/>
                  <a:gd name="T35" fmla="*/ 535659020 h 5342"/>
                  <a:gd name="T36" fmla="*/ 291857620 w 3458"/>
                  <a:gd name="T37" fmla="*/ 450958411 h 5342"/>
                  <a:gd name="T38" fmla="*/ 447825652 w 3458"/>
                  <a:gd name="T39" fmla="*/ 450958411 h 5342"/>
                  <a:gd name="T40" fmla="*/ 68009220 w 3458"/>
                  <a:gd name="T41" fmla="*/ 71231140 h 5342"/>
                  <a:gd name="T42" fmla="*/ 139257351 w 3458"/>
                  <a:gd name="T43" fmla="*/ 71231140 h 5342"/>
                  <a:gd name="T44" fmla="*/ 139257351 w 3458"/>
                  <a:gd name="T45" fmla="*/ 138965716 h 5342"/>
                  <a:gd name="T46" fmla="*/ 68009220 w 3458"/>
                  <a:gd name="T47" fmla="*/ 138965716 h 5342"/>
                  <a:gd name="T48" fmla="*/ 68009220 w 3458"/>
                  <a:gd name="T49" fmla="*/ 71231140 h 5342"/>
                  <a:gd name="T50" fmla="*/ 139257351 w 3458"/>
                  <a:gd name="T51" fmla="*/ 623856193 h 5342"/>
                  <a:gd name="T52" fmla="*/ 68009220 w 3458"/>
                  <a:gd name="T53" fmla="*/ 623856193 h 5342"/>
                  <a:gd name="T54" fmla="*/ 68009220 w 3458"/>
                  <a:gd name="T55" fmla="*/ 552754249 h 5342"/>
                  <a:gd name="T56" fmla="*/ 139257351 w 3458"/>
                  <a:gd name="T57" fmla="*/ 552754249 h 5342"/>
                  <a:gd name="T58" fmla="*/ 139257351 w 3458"/>
                  <a:gd name="T59" fmla="*/ 623856193 h 53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58" h="5342">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sp>
            <p:nvSpPr>
              <p:cNvPr id="22" name="Freeform 2">
                <a:extLst>
                  <a:ext uri="{FF2B5EF4-FFF2-40B4-BE49-F238E27FC236}">
                    <a16:creationId xmlns:a16="http://schemas.microsoft.com/office/drawing/2014/main" id="{5488F8CB-1781-AE4D-B3CF-8CF8DEB9569E}"/>
                  </a:ext>
                </a:extLst>
              </p:cNvPr>
              <p:cNvSpPr>
                <a:spLocks noChangeArrowheads="1"/>
              </p:cNvSpPr>
              <p:nvPr/>
            </p:nvSpPr>
            <p:spPr bwMode="auto">
              <a:xfrm>
                <a:off x="8474755" y="4739062"/>
                <a:ext cx="359953" cy="99501"/>
              </a:xfrm>
              <a:custGeom>
                <a:avLst/>
                <a:gdLst>
                  <a:gd name="T0" fmla="*/ 91759116 w 15059"/>
                  <a:gd name="T1" fmla="*/ 539208085 h 4164"/>
                  <a:gd name="T2" fmla="*/ 0 w 15059"/>
                  <a:gd name="T3" fmla="*/ 91573313 h 4164"/>
                  <a:gd name="T4" fmla="*/ 91759116 w 15059"/>
                  <a:gd name="T5" fmla="*/ 118643845 h 4164"/>
                  <a:gd name="T6" fmla="*/ 322583064 w 15059"/>
                  <a:gd name="T7" fmla="*/ 254384831 h 4164"/>
                  <a:gd name="T8" fmla="*/ 91759116 w 15059"/>
                  <a:gd name="T9" fmla="*/ 389996614 h 4164"/>
                  <a:gd name="T10" fmla="*/ 91759116 w 15059"/>
                  <a:gd name="T11" fmla="*/ 308525895 h 4164"/>
                  <a:gd name="T12" fmla="*/ 152802618 w 15059"/>
                  <a:gd name="T13" fmla="*/ 345958504 h 4164"/>
                  <a:gd name="T14" fmla="*/ 152802618 w 15059"/>
                  <a:gd name="T15" fmla="*/ 162681955 h 4164"/>
                  <a:gd name="T16" fmla="*/ 91759116 w 15059"/>
                  <a:gd name="T17" fmla="*/ 308525895 h 4164"/>
                  <a:gd name="T18" fmla="*/ 651775816 w 15059"/>
                  <a:gd name="T19" fmla="*/ 417067146 h 4164"/>
                  <a:gd name="T20" fmla="*/ 560016701 w 15059"/>
                  <a:gd name="T21" fmla="*/ 386629083 h 4164"/>
                  <a:gd name="T22" fmla="*/ 356409479 w 15059"/>
                  <a:gd name="T23" fmla="*/ 305287925 h 4164"/>
                  <a:gd name="T24" fmla="*/ 448039353 w 15059"/>
                  <a:gd name="T25" fmla="*/ 91573313 h 4164"/>
                  <a:gd name="T26" fmla="*/ 502343204 w 15059"/>
                  <a:gd name="T27" fmla="*/ 342590973 h 4164"/>
                  <a:gd name="T28" fmla="*/ 560016701 w 15059"/>
                  <a:gd name="T29" fmla="*/ 91573313 h 4164"/>
                  <a:gd name="T30" fmla="*/ 651775816 w 15059"/>
                  <a:gd name="T31" fmla="*/ 417067146 h 4164"/>
                  <a:gd name="T32" fmla="*/ 800949585 w 15059"/>
                  <a:gd name="T33" fmla="*/ 539208085 h 4164"/>
                  <a:gd name="T34" fmla="*/ 712689717 w 15059"/>
                  <a:gd name="T35" fmla="*/ 91573313 h 4164"/>
                  <a:gd name="T36" fmla="*/ 800949585 w 15059"/>
                  <a:gd name="T37" fmla="*/ 118643845 h 4164"/>
                  <a:gd name="T38" fmla="*/ 1035143179 w 15059"/>
                  <a:gd name="T39" fmla="*/ 254384831 h 4164"/>
                  <a:gd name="T40" fmla="*/ 800949585 w 15059"/>
                  <a:gd name="T41" fmla="*/ 389996614 h 4164"/>
                  <a:gd name="T42" fmla="*/ 800949585 w 15059"/>
                  <a:gd name="T43" fmla="*/ 308525895 h 4164"/>
                  <a:gd name="T44" fmla="*/ 865491974 w 15059"/>
                  <a:gd name="T45" fmla="*/ 345958504 h 4164"/>
                  <a:gd name="T46" fmla="*/ 865491974 w 15059"/>
                  <a:gd name="T47" fmla="*/ 162681955 h 4164"/>
                  <a:gd name="T48" fmla="*/ 800949585 w 15059"/>
                  <a:gd name="T49" fmla="*/ 308525895 h 4164"/>
                  <a:gd name="T50" fmla="*/ 1164098715 w 15059"/>
                  <a:gd name="T51" fmla="*/ 539208085 h 4164"/>
                  <a:gd name="T52" fmla="*/ 1072468841 w 15059"/>
                  <a:gd name="T53" fmla="*/ 91573313 h 4164"/>
                  <a:gd name="T54" fmla="*/ 1164098715 w 15059"/>
                  <a:gd name="T55" fmla="*/ 118643845 h 4164"/>
                  <a:gd name="T56" fmla="*/ 1394922303 w 15059"/>
                  <a:gd name="T57" fmla="*/ 254384831 h 4164"/>
                  <a:gd name="T58" fmla="*/ 1164098715 w 15059"/>
                  <a:gd name="T59" fmla="*/ 389996614 h 4164"/>
                  <a:gd name="T60" fmla="*/ 1164098715 w 15059"/>
                  <a:gd name="T61" fmla="*/ 308525895 h 4164"/>
                  <a:gd name="T62" fmla="*/ 1225141857 w 15059"/>
                  <a:gd name="T63" fmla="*/ 345958504 h 4164"/>
                  <a:gd name="T64" fmla="*/ 1225141857 w 15059"/>
                  <a:gd name="T65" fmla="*/ 162681955 h 4164"/>
                  <a:gd name="T66" fmla="*/ 1164098715 w 15059"/>
                  <a:gd name="T67" fmla="*/ 308525895 h 4164"/>
                  <a:gd name="T68" fmla="*/ 1720745410 w 15059"/>
                  <a:gd name="T69" fmla="*/ 311893786 h 4164"/>
                  <a:gd name="T70" fmla="*/ 1418639783 w 15059"/>
                  <a:gd name="T71" fmla="*/ 254384831 h 4164"/>
                  <a:gd name="T72" fmla="*/ 1724115056 w 15059"/>
                  <a:gd name="T73" fmla="*/ 244152675 h 4164"/>
                  <a:gd name="T74" fmla="*/ 1506899651 w 15059"/>
                  <a:gd name="T75" fmla="*/ 274720300 h 4164"/>
                  <a:gd name="T76" fmla="*/ 1639354435 w 15059"/>
                  <a:gd name="T77" fmla="*/ 311893786 h 4164"/>
                  <a:gd name="T78" fmla="*/ 1506899651 w 15059"/>
                  <a:gd name="T79" fmla="*/ 216952581 h 4164"/>
                  <a:gd name="T80" fmla="*/ 1635855187 w 15059"/>
                  <a:gd name="T81" fmla="*/ 216952581 h 4164"/>
                  <a:gd name="T82" fmla="*/ 1506899651 w 15059"/>
                  <a:gd name="T83" fmla="*/ 216952581 h 4164"/>
                  <a:gd name="T84" fmla="*/ 1785158558 w 15059"/>
                  <a:gd name="T85" fmla="*/ 162681955 h 4164"/>
                  <a:gd name="T86" fmla="*/ 1734224352 w 15059"/>
                  <a:gd name="T87" fmla="*/ 91573313 h 4164"/>
                  <a:gd name="T88" fmla="*/ 1785158558 w 15059"/>
                  <a:gd name="T89" fmla="*/ 0 h 4164"/>
                  <a:gd name="T90" fmla="*/ 1873548028 w 15059"/>
                  <a:gd name="T91" fmla="*/ 91573313 h 4164"/>
                  <a:gd name="T92" fmla="*/ 1944700466 w 15059"/>
                  <a:gd name="T93" fmla="*/ 162681955 h 4164"/>
                  <a:gd name="T94" fmla="*/ 1873548028 w 15059"/>
                  <a:gd name="T95" fmla="*/ 308525895 h 4164"/>
                  <a:gd name="T96" fmla="*/ 1951569359 w 15059"/>
                  <a:gd name="T97" fmla="*/ 332358457 h 4164"/>
                  <a:gd name="T98" fmla="*/ 1893766260 w 15059"/>
                  <a:gd name="T99" fmla="*/ 423931771 h 4164"/>
                  <a:gd name="T100" fmla="*/ 1785158558 w 15059"/>
                  <a:gd name="T101" fmla="*/ 162681955 h 41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059" h="4164">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grpSp>
        <p:sp>
          <p:nvSpPr>
            <p:cNvPr id="20" name="Rectangle 19">
              <a:extLst>
                <a:ext uri="{FF2B5EF4-FFF2-40B4-BE49-F238E27FC236}">
                  <a16:creationId xmlns:a16="http://schemas.microsoft.com/office/drawing/2014/main" id="{2CC3D1B1-F2B9-B048-AB46-7D2EAAD0625D}"/>
                </a:ext>
              </a:extLst>
            </p:cNvPr>
            <p:cNvSpPr/>
            <p:nvPr/>
          </p:nvSpPr>
          <p:spPr>
            <a:xfrm>
              <a:off x="8366506" y="4838563"/>
              <a:ext cx="777494" cy="3049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sp>
        <p:nvSpPr>
          <p:cNvPr id="23" name="Footer Placeholder 4">
            <a:extLst>
              <a:ext uri="{FF2B5EF4-FFF2-40B4-BE49-F238E27FC236}">
                <a16:creationId xmlns:a16="http://schemas.microsoft.com/office/drawing/2014/main" id="{D1CAD2D9-E554-CC43-AB9F-131F23075ABB}"/>
              </a:ext>
            </a:extLst>
          </p:cNvPr>
          <p:cNvSpPr>
            <a:spLocks noGrp="1"/>
          </p:cNvSpPr>
          <p:nvPr>
            <p:ph type="ftr" sz="quarter" idx="23"/>
          </p:nvPr>
        </p:nvSpPr>
        <p:spPr>
          <a:xfrm>
            <a:off x="637954" y="4743633"/>
            <a:ext cx="6691424" cy="399867"/>
          </a:xfrm>
        </p:spPr>
        <p:txBody>
          <a:bodyPr/>
          <a:lstStyle>
            <a:lvl1pPr>
              <a:defRPr>
                <a:solidFill>
                  <a:schemeClr val="tx1">
                    <a:alpha val="30000"/>
                  </a:schemeClr>
                </a:solidFill>
              </a:defRPr>
            </a:lvl1pPr>
          </a:lstStyle>
          <a:p>
            <a:r>
              <a:rPr lang="en-US" dirty="0"/>
              <a:t>Puppet Overview</a:t>
            </a:r>
          </a:p>
        </p:txBody>
      </p:sp>
      <p:sp>
        <p:nvSpPr>
          <p:cNvPr id="24" name="Slide Number Placeholder 5">
            <a:extLst>
              <a:ext uri="{FF2B5EF4-FFF2-40B4-BE49-F238E27FC236}">
                <a16:creationId xmlns:a16="http://schemas.microsoft.com/office/drawing/2014/main" id="{374376FA-0B1E-8546-9D4E-B8A3F1B170FE}"/>
              </a:ext>
            </a:extLst>
          </p:cNvPr>
          <p:cNvSpPr>
            <a:spLocks noGrp="1"/>
          </p:cNvSpPr>
          <p:nvPr>
            <p:ph type="sldNum" sz="quarter" idx="24"/>
          </p:nvPr>
        </p:nvSpPr>
        <p:spPr>
          <a:xfrm>
            <a:off x="0" y="4743633"/>
            <a:ext cx="637953" cy="399867"/>
          </a:xfrm>
        </p:spPr>
        <p:txBody>
          <a:bodyPr/>
          <a:lstStyle>
            <a:lvl1pPr>
              <a:defRPr>
                <a:solidFill>
                  <a:schemeClr val="tx1">
                    <a:alpha val="30000"/>
                  </a:schemeClr>
                </a:solidFill>
              </a:defRPr>
            </a:lvl1pPr>
          </a:lstStyle>
          <a:p>
            <a:fld id="{19F1CE1B-BE30-3E41-B1A9-AC82325D02A8}" type="slidenum">
              <a:rPr lang="en-US" smtClean="0"/>
              <a:pPr/>
              <a:t>‹#›</a:t>
            </a:fld>
            <a:endParaRPr lang="en-US" dirty="0"/>
          </a:p>
        </p:txBody>
      </p:sp>
    </p:spTree>
    <p:extLst>
      <p:ext uri="{BB962C8B-B14F-4D97-AF65-F5344CB8AC3E}">
        <p14:creationId xmlns:p14="http://schemas.microsoft.com/office/powerpoint/2010/main" val="349326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ALF header + body">
    <p:spTree>
      <p:nvGrpSpPr>
        <p:cNvPr id="1" name=""/>
        <p:cNvGrpSpPr/>
        <p:nvPr/>
      </p:nvGrpSpPr>
      <p:grpSpPr>
        <a:xfrm>
          <a:off x="0" y="0"/>
          <a:ext cx="0" cy="0"/>
          <a:chOff x="0" y="0"/>
          <a:chExt cx="0" cy="0"/>
        </a:xfrm>
      </p:grpSpPr>
      <p:sp>
        <p:nvSpPr>
          <p:cNvPr id="9" name="Text Placeholder 13"/>
          <p:cNvSpPr>
            <a:spLocks noGrp="1"/>
          </p:cNvSpPr>
          <p:nvPr>
            <p:ph type="body" sz="quarter" idx="18"/>
          </p:nvPr>
        </p:nvSpPr>
        <p:spPr>
          <a:xfrm>
            <a:off x="0" y="-243"/>
            <a:ext cx="3816096" cy="5153512"/>
          </a:xfrm>
          <a:solidFill>
            <a:schemeClr val="accent1"/>
          </a:solidFill>
        </p:spPr>
        <p:txBody>
          <a:bodyPr lIns="365760" tIns="0" rIns="274320" bIns="182720" anchor="ctr">
            <a:normAutofit/>
          </a:bodyPr>
          <a:lstStyle>
            <a:lvl1pPr algn="l">
              <a:lnSpc>
                <a:spcPct val="90000"/>
              </a:lnSpc>
              <a:spcAft>
                <a:spcPts val="1200"/>
              </a:spcAft>
              <a:defRPr sz="3600" b="0" i="0" spc="-70">
                <a:solidFill>
                  <a:srgbClr val="FFFFFF"/>
                </a:solidFill>
              </a:defRPr>
            </a:lvl1pPr>
            <a:lvl2pPr marL="283913" indent="-283913" algn="l">
              <a:spcBef>
                <a:spcPts val="0"/>
              </a:spcBef>
              <a:spcAft>
                <a:spcPts val="1200"/>
              </a:spcAft>
              <a:buFont typeface="Arial"/>
              <a:buChar char="•"/>
              <a:defRPr sz="2400" b="0" i="0">
                <a:solidFill>
                  <a:srgbClr val="FFFFFF"/>
                </a:solidFill>
              </a:defRPr>
            </a:lvl2pPr>
            <a:lvl3pPr marL="0" indent="0">
              <a:buNone/>
              <a:defRPr sz="1200" b="0" i="0">
                <a:solidFill>
                  <a:schemeClr val="bg1"/>
                </a:solidFill>
              </a:defRPr>
            </a:lvl3pPr>
          </a:lstStyle>
          <a:p>
            <a:pPr lvl="0"/>
            <a:r>
              <a:rPr lang="en-US" dirty="0"/>
              <a:t>Click to edit Master text styles</a:t>
            </a:r>
          </a:p>
          <a:p>
            <a:pPr lvl="1"/>
            <a:r>
              <a:rPr lang="en-US" dirty="0"/>
              <a:t>Second level</a:t>
            </a:r>
          </a:p>
          <a:p>
            <a:pPr lvl="2"/>
            <a:r>
              <a:rPr lang="en-US" dirty="0"/>
              <a:t>Third level</a:t>
            </a:r>
          </a:p>
        </p:txBody>
      </p:sp>
      <p:sp>
        <p:nvSpPr>
          <p:cNvPr id="5" name="Text Placeholder 13">
            <a:extLst>
              <a:ext uri="{FF2B5EF4-FFF2-40B4-BE49-F238E27FC236}">
                <a16:creationId xmlns:a16="http://schemas.microsoft.com/office/drawing/2014/main" id="{97C800E7-8E28-654B-A594-23005E70B5A3}"/>
              </a:ext>
            </a:extLst>
          </p:cNvPr>
          <p:cNvSpPr>
            <a:spLocks noGrp="1"/>
          </p:cNvSpPr>
          <p:nvPr>
            <p:ph type="body" sz="quarter" idx="19"/>
          </p:nvPr>
        </p:nvSpPr>
        <p:spPr>
          <a:xfrm>
            <a:off x="3816096" y="-10012"/>
            <a:ext cx="5327904" cy="5153512"/>
          </a:xfrm>
          <a:noFill/>
        </p:spPr>
        <p:txBody>
          <a:bodyPr lIns="274320" tIns="0" rIns="274320" bIns="182720" anchor="ctr">
            <a:normAutofit/>
          </a:bodyPr>
          <a:lstStyle>
            <a:lvl1pPr algn="l">
              <a:lnSpc>
                <a:spcPct val="100000"/>
              </a:lnSpc>
              <a:spcBef>
                <a:spcPts val="1200"/>
              </a:spcBef>
              <a:spcAft>
                <a:spcPts val="600"/>
              </a:spcAft>
              <a:defRPr sz="2000" b="0" i="0" spc="-70">
                <a:solidFill>
                  <a:schemeClr val="tx1"/>
                </a:solidFill>
              </a:defRPr>
            </a:lvl1pPr>
            <a:lvl2pPr marL="283913" indent="-283913" algn="l">
              <a:lnSpc>
                <a:spcPct val="100000"/>
              </a:lnSpc>
              <a:spcBef>
                <a:spcPts val="0"/>
              </a:spcBef>
              <a:spcAft>
                <a:spcPts val="600"/>
              </a:spcAft>
              <a:buFont typeface="Arial"/>
              <a:buChar char="•"/>
              <a:defRPr sz="1800" b="0" i="0">
                <a:solidFill>
                  <a:schemeClr val="tx1"/>
                </a:solidFill>
              </a:defRPr>
            </a:lvl2pPr>
            <a:lvl3pPr marL="0" indent="0">
              <a:lnSpc>
                <a:spcPct val="100000"/>
              </a:lnSpc>
              <a:buNone/>
              <a:defRPr sz="900" b="0" i="0">
                <a:solidFill>
                  <a:schemeClr val="tx1"/>
                </a:solidFill>
              </a:defRPr>
            </a:lvl3pPr>
          </a:lstStyle>
          <a:p>
            <a:pPr lvl="0"/>
            <a:r>
              <a:rPr lang="en-US" dirty="0"/>
              <a:t>Click to edit Master text styles</a:t>
            </a:r>
          </a:p>
          <a:p>
            <a:pPr lvl="1"/>
            <a:r>
              <a:rPr lang="en-US" dirty="0"/>
              <a:t>Second level</a:t>
            </a:r>
          </a:p>
          <a:p>
            <a:pPr lvl="2"/>
            <a:r>
              <a:rPr lang="en-US" dirty="0"/>
              <a:t>Third level</a:t>
            </a:r>
          </a:p>
        </p:txBody>
      </p:sp>
      <p:grpSp>
        <p:nvGrpSpPr>
          <p:cNvPr id="4" name="Group 3">
            <a:extLst>
              <a:ext uri="{FF2B5EF4-FFF2-40B4-BE49-F238E27FC236}">
                <a16:creationId xmlns:a16="http://schemas.microsoft.com/office/drawing/2014/main" id="{409BB8AB-F779-164C-A36C-AAE8EF60C347}"/>
              </a:ext>
            </a:extLst>
          </p:cNvPr>
          <p:cNvGrpSpPr/>
          <p:nvPr userDrawn="1"/>
        </p:nvGrpSpPr>
        <p:grpSpPr>
          <a:xfrm>
            <a:off x="8366505" y="4672658"/>
            <a:ext cx="777495" cy="470842"/>
            <a:chOff x="8366505" y="4672658"/>
            <a:chExt cx="777495" cy="470842"/>
          </a:xfrm>
        </p:grpSpPr>
        <p:grpSp>
          <p:nvGrpSpPr>
            <p:cNvPr id="6" name="Group 5">
              <a:extLst>
                <a:ext uri="{FF2B5EF4-FFF2-40B4-BE49-F238E27FC236}">
                  <a16:creationId xmlns:a16="http://schemas.microsoft.com/office/drawing/2014/main" id="{7B009D7F-B67E-9E40-B413-71111D6F1B65}"/>
                </a:ext>
              </a:extLst>
            </p:cNvPr>
            <p:cNvGrpSpPr/>
            <p:nvPr/>
          </p:nvGrpSpPr>
          <p:grpSpPr>
            <a:xfrm>
              <a:off x="8366505" y="4672658"/>
              <a:ext cx="468203" cy="165905"/>
              <a:chOff x="8366505" y="4672658"/>
              <a:chExt cx="468203" cy="165905"/>
            </a:xfrm>
          </p:grpSpPr>
          <p:sp>
            <p:nvSpPr>
              <p:cNvPr id="8" name="Freeform 1">
                <a:extLst>
                  <a:ext uri="{FF2B5EF4-FFF2-40B4-BE49-F238E27FC236}">
                    <a16:creationId xmlns:a16="http://schemas.microsoft.com/office/drawing/2014/main" id="{C06AC751-96AD-704C-91EE-51B688538131}"/>
                  </a:ext>
                </a:extLst>
              </p:cNvPr>
              <p:cNvSpPr>
                <a:spLocks noChangeArrowheads="1"/>
              </p:cNvSpPr>
              <p:nvPr/>
            </p:nvSpPr>
            <p:spPr bwMode="auto">
              <a:xfrm>
                <a:off x="8366505" y="4672658"/>
                <a:ext cx="82636" cy="127644"/>
              </a:xfrm>
              <a:custGeom>
                <a:avLst/>
                <a:gdLst>
                  <a:gd name="T0" fmla="*/ 447825652 w 3458"/>
                  <a:gd name="T1" fmla="*/ 450958411 h 5342"/>
                  <a:gd name="T2" fmla="*/ 447825652 w 3458"/>
                  <a:gd name="T3" fmla="*/ 244128922 h 5342"/>
                  <a:gd name="T4" fmla="*/ 291857620 w 3458"/>
                  <a:gd name="T5" fmla="*/ 244128922 h 5342"/>
                  <a:gd name="T6" fmla="*/ 291857620 w 3458"/>
                  <a:gd name="T7" fmla="*/ 244128922 h 5342"/>
                  <a:gd name="T8" fmla="*/ 207007789 w 3458"/>
                  <a:gd name="T9" fmla="*/ 159428313 h 5342"/>
                  <a:gd name="T10" fmla="*/ 207007789 w 3458"/>
                  <a:gd name="T11" fmla="*/ 0 h 5342"/>
                  <a:gd name="T12" fmla="*/ 0 w 3458"/>
                  <a:gd name="T13" fmla="*/ 0 h 5342"/>
                  <a:gd name="T14" fmla="*/ 0 w 3458"/>
                  <a:gd name="T15" fmla="*/ 206829489 h 5342"/>
                  <a:gd name="T16" fmla="*/ 159465725 w 3458"/>
                  <a:gd name="T17" fmla="*/ 206829489 h 5342"/>
                  <a:gd name="T18" fmla="*/ 244445127 w 3458"/>
                  <a:gd name="T19" fmla="*/ 291659654 h 5342"/>
                  <a:gd name="T20" fmla="*/ 244445127 w 3458"/>
                  <a:gd name="T21" fmla="*/ 291659654 h 5342"/>
                  <a:gd name="T22" fmla="*/ 244445127 w 3458"/>
                  <a:gd name="T23" fmla="*/ 400189867 h 5342"/>
                  <a:gd name="T24" fmla="*/ 244445127 w 3458"/>
                  <a:gd name="T25" fmla="*/ 400189867 h 5342"/>
                  <a:gd name="T26" fmla="*/ 159465725 w 3458"/>
                  <a:gd name="T27" fmla="*/ 484890477 h 5342"/>
                  <a:gd name="T28" fmla="*/ 0 w 3458"/>
                  <a:gd name="T29" fmla="*/ 484890477 h 5342"/>
                  <a:gd name="T30" fmla="*/ 0 w 3458"/>
                  <a:gd name="T31" fmla="*/ 691719965 h 5342"/>
                  <a:gd name="T32" fmla="*/ 207007789 w 3458"/>
                  <a:gd name="T33" fmla="*/ 691719965 h 5342"/>
                  <a:gd name="T34" fmla="*/ 207007789 w 3458"/>
                  <a:gd name="T35" fmla="*/ 535659020 h 5342"/>
                  <a:gd name="T36" fmla="*/ 291857620 w 3458"/>
                  <a:gd name="T37" fmla="*/ 450958411 h 5342"/>
                  <a:gd name="T38" fmla="*/ 447825652 w 3458"/>
                  <a:gd name="T39" fmla="*/ 450958411 h 5342"/>
                  <a:gd name="T40" fmla="*/ 68009220 w 3458"/>
                  <a:gd name="T41" fmla="*/ 71231140 h 5342"/>
                  <a:gd name="T42" fmla="*/ 139257351 w 3458"/>
                  <a:gd name="T43" fmla="*/ 71231140 h 5342"/>
                  <a:gd name="T44" fmla="*/ 139257351 w 3458"/>
                  <a:gd name="T45" fmla="*/ 138965716 h 5342"/>
                  <a:gd name="T46" fmla="*/ 68009220 w 3458"/>
                  <a:gd name="T47" fmla="*/ 138965716 h 5342"/>
                  <a:gd name="T48" fmla="*/ 68009220 w 3458"/>
                  <a:gd name="T49" fmla="*/ 71231140 h 5342"/>
                  <a:gd name="T50" fmla="*/ 139257351 w 3458"/>
                  <a:gd name="T51" fmla="*/ 623856193 h 5342"/>
                  <a:gd name="T52" fmla="*/ 68009220 w 3458"/>
                  <a:gd name="T53" fmla="*/ 623856193 h 5342"/>
                  <a:gd name="T54" fmla="*/ 68009220 w 3458"/>
                  <a:gd name="T55" fmla="*/ 552754249 h 5342"/>
                  <a:gd name="T56" fmla="*/ 139257351 w 3458"/>
                  <a:gd name="T57" fmla="*/ 552754249 h 5342"/>
                  <a:gd name="T58" fmla="*/ 139257351 w 3458"/>
                  <a:gd name="T59" fmla="*/ 623856193 h 53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58" h="5342">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sp>
            <p:nvSpPr>
              <p:cNvPr id="10" name="Freeform 2">
                <a:extLst>
                  <a:ext uri="{FF2B5EF4-FFF2-40B4-BE49-F238E27FC236}">
                    <a16:creationId xmlns:a16="http://schemas.microsoft.com/office/drawing/2014/main" id="{1A9BBA36-71FD-7545-8FB8-FE33CEEDC515}"/>
                  </a:ext>
                </a:extLst>
              </p:cNvPr>
              <p:cNvSpPr>
                <a:spLocks noChangeArrowheads="1"/>
              </p:cNvSpPr>
              <p:nvPr/>
            </p:nvSpPr>
            <p:spPr bwMode="auto">
              <a:xfrm>
                <a:off x="8474755" y="4739062"/>
                <a:ext cx="359953" cy="99501"/>
              </a:xfrm>
              <a:custGeom>
                <a:avLst/>
                <a:gdLst>
                  <a:gd name="T0" fmla="*/ 91759116 w 15059"/>
                  <a:gd name="T1" fmla="*/ 539208085 h 4164"/>
                  <a:gd name="T2" fmla="*/ 0 w 15059"/>
                  <a:gd name="T3" fmla="*/ 91573313 h 4164"/>
                  <a:gd name="T4" fmla="*/ 91759116 w 15059"/>
                  <a:gd name="T5" fmla="*/ 118643845 h 4164"/>
                  <a:gd name="T6" fmla="*/ 322583064 w 15059"/>
                  <a:gd name="T7" fmla="*/ 254384831 h 4164"/>
                  <a:gd name="T8" fmla="*/ 91759116 w 15059"/>
                  <a:gd name="T9" fmla="*/ 389996614 h 4164"/>
                  <a:gd name="T10" fmla="*/ 91759116 w 15059"/>
                  <a:gd name="T11" fmla="*/ 308525895 h 4164"/>
                  <a:gd name="T12" fmla="*/ 152802618 w 15059"/>
                  <a:gd name="T13" fmla="*/ 345958504 h 4164"/>
                  <a:gd name="T14" fmla="*/ 152802618 w 15059"/>
                  <a:gd name="T15" fmla="*/ 162681955 h 4164"/>
                  <a:gd name="T16" fmla="*/ 91759116 w 15059"/>
                  <a:gd name="T17" fmla="*/ 308525895 h 4164"/>
                  <a:gd name="T18" fmla="*/ 651775816 w 15059"/>
                  <a:gd name="T19" fmla="*/ 417067146 h 4164"/>
                  <a:gd name="T20" fmla="*/ 560016701 w 15059"/>
                  <a:gd name="T21" fmla="*/ 386629083 h 4164"/>
                  <a:gd name="T22" fmla="*/ 356409479 w 15059"/>
                  <a:gd name="T23" fmla="*/ 305287925 h 4164"/>
                  <a:gd name="T24" fmla="*/ 448039353 w 15059"/>
                  <a:gd name="T25" fmla="*/ 91573313 h 4164"/>
                  <a:gd name="T26" fmla="*/ 502343204 w 15059"/>
                  <a:gd name="T27" fmla="*/ 342590973 h 4164"/>
                  <a:gd name="T28" fmla="*/ 560016701 w 15059"/>
                  <a:gd name="T29" fmla="*/ 91573313 h 4164"/>
                  <a:gd name="T30" fmla="*/ 651775816 w 15059"/>
                  <a:gd name="T31" fmla="*/ 417067146 h 4164"/>
                  <a:gd name="T32" fmla="*/ 800949585 w 15059"/>
                  <a:gd name="T33" fmla="*/ 539208085 h 4164"/>
                  <a:gd name="T34" fmla="*/ 712689717 w 15059"/>
                  <a:gd name="T35" fmla="*/ 91573313 h 4164"/>
                  <a:gd name="T36" fmla="*/ 800949585 w 15059"/>
                  <a:gd name="T37" fmla="*/ 118643845 h 4164"/>
                  <a:gd name="T38" fmla="*/ 1035143179 w 15059"/>
                  <a:gd name="T39" fmla="*/ 254384831 h 4164"/>
                  <a:gd name="T40" fmla="*/ 800949585 w 15059"/>
                  <a:gd name="T41" fmla="*/ 389996614 h 4164"/>
                  <a:gd name="T42" fmla="*/ 800949585 w 15059"/>
                  <a:gd name="T43" fmla="*/ 308525895 h 4164"/>
                  <a:gd name="T44" fmla="*/ 865491974 w 15059"/>
                  <a:gd name="T45" fmla="*/ 345958504 h 4164"/>
                  <a:gd name="T46" fmla="*/ 865491974 w 15059"/>
                  <a:gd name="T47" fmla="*/ 162681955 h 4164"/>
                  <a:gd name="T48" fmla="*/ 800949585 w 15059"/>
                  <a:gd name="T49" fmla="*/ 308525895 h 4164"/>
                  <a:gd name="T50" fmla="*/ 1164098715 w 15059"/>
                  <a:gd name="T51" fmla="*/ 539208085 h 4164"/>
                  <a:gd name="T52" fmla="*/ 1072468841 w 15059"/>
                  <a:gd name="T53" fmla="*/ 91573313 h 4164"/>
                  <a:gd name="T54" fmla="*/ 1164098715 w 15059"/>
                  <a:gd name="T55" fmla="*/ 118643845 h 4164"/>
                  <a:gd name="T56" fmla="*/ 1394922303 w 15059"/>
                  <a:gd name="T57" fmla="*/ 254384831 h 4164"/>
                  <a:gd name="T58" fmla="*/ 1164098715 w 15059"/>
                  <a:gd name="T59" fmla="*/ 389996614 h 4164"/>
                  <a:gd name="T60" fmla="*/ 1164098715 w 15059"/>
                  <a:gd name="T61" fmla="*/ 308525895 h 4164"/>
                  <a:gd name="T62" fmla="*/ 1225141857 w 15059"/>
                  <a:gd name="T63" fmla="*/ 345958504 h 4164"/>
                  <a:gd name="T64" fmla="*/ 1225141857 w 15059"/>
                  <a:gd name="T65" fmla="*/ 162681955 h 4164"/>
                  <a:gd name="T66" fmla="*/ 1164098715 w 15059"/>
                  <a:gd name="T67" fmla="*/ 308525895 h 4164"/>
                  <a:gd name="T68" fmla="*/ 1720745410 w 15059"/>
                  <a:gd name="T69" fmla="*/ 311893786 h 4164"/>
                  <a:gd name="T70" fmla="*/ 1418639783 w 15059"/>
                  <a:gd name="T71" fmla="*/ 254384831 h 4164"/>
                  <a:gd name="T72" fmla="*/ 1724115056 w 15059"/>
                  <a:gd name="T73" fmla="*/ 244152675 h 4164"/>
                  <a:gd name="T74" fmla="*/ 1506899651 w 15059"/>
                  <a:gd name="T75" fmla="*/ 274720300 h 4164"/>
                  <a:gd name="T76" fmla="*/ 1639354435 w 15059"/>
                  <a:gd name="T77" fmla="*/ 311893786 h 4164"/>
                  <a:gd name="T78" fmla="*/ 1506899651 w 15059"/>
                  <a:gd name="T79" fmla="*/ 216952581 h 4164"/>
                  <a:gd name="T80" fmla="*/ 1635855187 w 15059"/>
                  <a:gd name="T81" fmla="*/ 216952581 h 4164"/>
                  <a:gd name="T82" fmla="*/ 1506899651 w 15059"/>
                  <a:gd name="T83" fmla="*/ 216952581 h 4164"/>
                  <a:gd name="T84" fmla="*/ 1785158558 w 15059"/>
                  <a:gd name="T85" fmla="*/ 162681955 h 4164"/>
                  <a:gd name="T86" fmla="*/ 1734224352 w 15059"/>
                  <a:gd name="T87" fmla="*/ 91573313 h 4164"/>
                  <a:gd name="T88" fmla="*/ 1785158558 w 15059"/>
                  <a:gd name="T89" fmla="*/ 0 h 4164"/>
                  <a:gd name="T90" fmla="*/ 1873548028 w 15059"/>
                  <a:gd name="T91" fmla="*/ 91573313 h 4164"/>
                  <a:gd name="T92" fmla="*/ 1944700466 w 15059"/>
                  <a:gd name="T93" fmla="*/ 162681955 h 4164"/>
                  <a:gd name="T94" fmla="*/ 1873548028 w 15059"/>
                  <a:gd name="T95" fmla="*/ 308525895 h 4164"/>
                  <a:gd name="T96" fmla="*/ 1951569359 w 15059"/>
                  <a:gd name="T97" fmla="*/ 332358457 h 4164"/>
                  <a:gd name="T98" fmla="*/ 1893766260 w 15059"/>
                  <a:gd name="T99" fmla="*/ 423931771 h 4164"/>
                  <a:gd name="T100" fmla="*/ 1785158558 w 15059"/>
                  <a:gd name="T101" fmla="*/ 162681955 h 41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059" h="4164">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grpSp>
        <p:sp>
          <p:nvSpPr>
            <p:cNvPr id="7" name="Rectangle 6">
              <a:extLst>
                <a:ext uri="{FF2B5EF4-FFF2-40B4-BE49-F238E27FC236}">
                  <a16:creationId xmlns:a16="http://schemas.microsoft.com/office/drawing/2014/main" id="{370834D2-8DFC-8D4D-880B-64A45AC4E8E7}"/>
                </a:ext>
              </a:extLst>
            </p:cNvPr>
            <p:cNvSpPr/>
            <p:nvPr/>
          </p:nvSpPr>
          <p:spPr>
            <a:xfrm>
              <a:off x="8366506" y="4838563"/>
              <a:ext cx="777494" cy="3049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spTree>
    <p:extLst>
      <p:ext uri="{BB962C8B-B14F-4D97-AF65-F5344CB8AC3E}">
        <p14:creationId xmlns:p14="http://schemas.microsoft.com/office/powerpoint/2010/main" val="268466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bg img">
    <p:bg>
      <p:bgPr>
        <a:solidFill>
          <a:schemeClr val="accent4">
            <a:lumMod val="50000"/>
          </a:schemeClr>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6B2896C9-57FF-D948-9F7E-0B0EFDE0F3B7}"/>
              </a:ext>
            </a:extLst>
          </p:cNvPr>
          <p:cNvGrpSpPr/>
          <p:nvPr userDrawn="1"/>
        </p:nvGrpSpPr>
        <p:grpSpPr>
          <a:xfrm>
            <a:off x="0" y="0"/>
            <a:ext cx="9144724" cy="5143500"/>
            <a:chOff x="-680" y="0"/>
            <a:chExt cx="9144724" cy="5143500"/>
          </a:xfrm>
          <a:solidFill>
            <a:schemeClr val="bg1"/>
          </a:solidFill>
        </p:grpSpPr>
        <p:grpSp>
          <p:nvGrpSpPr>
            <p:cNvPr id="32" name="Group 31">
              <a:extLst>
                <a:ext uri="{FF2B5EF4-FFF2-40B4-BE49-F238E27FC236}">
                  <a16:creationId xmlns:a16="http://schemas.microsoft.com/office/drawing/2014/main" id="{71BFC08F-6ACD-4147-A146-1F8792EF16FB}"/>
                </a:ext>
              </a:extLst>
            </p:cNvPr>
            <p:cNvGrpSpPr/>
            <p:nvPr userDrawn="1"/>
          </p:nvGrpSpPr>
          <p:grpSpPr>
            <a:xfrm>
              <a:off x="-680" y="0"/>
              <a:ext cx="9144724" cy="5143500"/>
              <a:chOff x="-680" y="0"/>
              <a:chExt cx="9144724" cy="5143500"/>
            </a:xfrm>
            <a:grpFill/>
          </p:grpSpPr>
          <p:sp>
            <p:nvSpPr>
              <p:cNvPr id="36" name="Rectangle 35">
                <a:extLst>
                  <a:ext uri="{FF2B5EF4-FFF2-40B4-BE49-F238E27FC236}">
                    <a16:creationId xmlns:a16="http://schemas.microsoft.com/office/drawing/2014/main" id="{7AAE039F-F9EA-AD4B-ACAF-E2CFC9A0902D}"/>
                  </a:ext>
                </a:extLst>
              </p:cNvPr>
              <p:cNvSpPr>
                <a:spLocks/>
              </p:cNvSpPr>
              <p:nvPr userDrawn="1"/>
            </p:nvSpPr>
            <p:spPr>
              <a:xfrm>
                <a:off x="-680" y="0"/>
                <a:ext cx="146303"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37" name="Rectangle 36">
                <a:extLst>
                  <a:ext uri="{FF2B5EF4-FFF2-40B4-BE49-F238E27FC236}">
                    <a16:creationId xmlns:a16="http://schemas.microsoft.com/office/drawing/2014/main" id="{ED4C62A0-13E3-0A45-9C74-322D27E3B92A}"/>
                  </a:ext>
                </a:extLst>
              </p:cNvPr>
              <p:cNvSpPr>
                <a:spLocks/>
              </p:cNvSpPr>
              <p:nvPr userDrawn="1"/>
            </p:nvSpPr>
            <p:spPr>
              <a:xfrm>
                <a:off x="8996675" y="0"/>
                <a:ext cx="147369"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nvGrpSpPr>
            <p:cNvPr id="33" name="Group 32">
              <a:extLst>
                <a:ext uri="{FF2B5EF4-FFF2-40B4-BE49-F238E27FC236}">
                  <a16:creationId xmlns:a16="http://schemas.microsoft.com/office/drawing/2014/main" id="{C9C32481-A74F-6E45-A490-6C6D668E8915}"/>
                </a:ext>
              </a:extLst>
            </p:cNvPr>
            <p:cNvGrpSpPr/>
            <p:nvPr userDrawn="1"/>
          </p:nvGrpSpPr>
          <p:grpSpPr>
            <a:xfrm>
              <a:off x="-1" y="0"/>
              <a:ext cx="9144000" cy="5143500"/>
              <a:chOff x="-1" y="0"/>
              <a:chExt cx="9144000" cy="5143500"/>
            </a:xfrm>
            <a:grpFill/>
          </p:grpSpPr>
          <p:sp>
            <p:nvSpPr>
              <p:cNvPr id="34" name="Rectangle 33">
                <a:extLst>
                  <a:ext uri="{FF2B5EF4-FFF2-40B4-BE49-F238E27FC236}">
                    <a16:creationId xmlns:a16="http://schemas.microsoft.com/office/drawing/2014/main" id="{C5EFE5C8-7E4D-0B4C-9F8C-41460018C86C}"/>
                  </a:ext>
                </a:extLst>
              </p:cNvPr>
              <p:cNvSpPr>
                <a:spLocks/>
              </p:cNvSpPr>
              <p:nvPr userDrawn="1"/>
            </p:nvSpPr>
            <p:spPr>
              <a:xfrm>
                <a:off x="-1" y="0"/>
                <a:ext cx="9144000" cy="14630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35" name="Rectangle 34">
                <a:extLst>
                  <a:ext uri="{FF2B5EF4-FFF2-40B4-BE49-F238E27FC236}">
                    <a16:creationId xmlns:a16="http://schemas.microsoft.com/office/drawing/2014/main" id="{61617C5F-38A5-F849-B00C-01AA0DB05F50}"/>
                  </a:ext>
                </a:extLst>
              </p:cNvPr>
              <p:cNvSpPr>
                <a:spLocks/>
              </p:cNvSpPr>
              <p:nvPr userDrawn="1"/>
            </p:nvSpPr>
            <p:spPr>
              <a:xfrm>
                <a:off x="-1" y="4992624"/>
                <a:ext cx="9144000" cy="1508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sp>
        <p:nvSpPr>
          <p:cNvPr id="4" name="Picture Placeholder 3">
            <a:extLst>
              <a:ext uri="{FF2B5EF4-FFF2-40B4-BE49-F238E27FC236}">
                <a16:creationId xmlns:a16="http://schemas.microsoft.com/office/drawing/2014/main" id="{3E615D6A-2ED6-1F4F-AB7F-46C6760A52F5}"/>
              </a:ext>
            </a:extLst>
          </p:cNvPr>
          <p:cNvSpPr>
            <a:spLocks noGrp="1"/>
          </p:cNvSpPr>
          <p:nvPr>
            <p:ph type="pic" sz="quarter" idx="21" hasCustomPrompt="1"/>
          </p:nvPr>
        </p:nvSpPr>
        <p:spPr>
          <a:xfrm>
            <a:off x="146304" y="146304"/>
            <a:ext cx="8851052" cy="4846320"/>
          </a:xfrm>
        </p:spPr>
        <p:txBody>
          <a:bodyPr anchor="t">
            <a:normAutofit/>
          </a:bodyPr>
          <a:lstStyle>
            <a:lvl1pPr marL="0" marR="0" indent="0" algn="ctr" defTabSz="456800" rtl="0" eaLnBrk="1" fontAlgn="auto" latinLnBrk="0" hangingPunct="1">
              <a:lnSpc>
                <a:spcPct val="100000"/>
              </a:lnSpc>
              <a:spcBef>
                <a:spcPts val="1200"/>
              </a:spcBef>
              <a:spcAft>
                <a:spcPts val="0"/>
              </a:spcAft>
              <a:buClrTx/>
              <a:buSzTx/>
              <a:buFont typeface="Arial" panose="020B0604020202020204" pitchFamily="34" charset="0"/>
              <a:buNone/>
              <a:tabLst/>
              <a:defRPr sz="900" cap="all" baseline="0">
                <a:solidFill>
                  <a:schemeClr val="accent3">
                    <a:lumMod val="60000"/>
                    <a:lumOff val="40000"/>
                  </a:schemeClr>
                </a:solidFill>
              </a:defRPr>
            </a:lvl1pPr>
          </a:lstStyle>
          <a:p>
            <a:pPr marL="0" marR="0" lvl="0" indent="0" algn="ctr" defTabSz="4568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Drag image here or click icon</a:t>
            </a:r>
          </a:p>
        </p:txBody>
      </p:sp>
      <p:sp>
        <p:nvSpPr>
          <p:cNvPr id="14" name="Text Placeholder 13">
            <a:extLst>
              <a:ext uri="{FF2B5EF4-FFF2-40B4-BE49-F238E27FC236}">
                <a16:creationId xmlns:a16="http://schemas.microsoft.com/office/drawing/2014/main" id="{FC16BA9B-706C-8D4A-8C4C-31865253A930}"/>
              </a:ext>
            </a:extLst>
          </p:cNvPr>
          <p:cNvSpPr>
            <a:spLocks noGrp="1"/>
          </p:cNvSpPr>
          <p:nvPr>
            <p:ph type="body" sz="quarter" idx="17"/>
          </p:nvPr>
        </p:nvSpPr>
        <p:spPr>
          <a:xfrm>
            <a:off x="-170" y="401379"/>
            <a:ext cx="9143999" cy="4340742"/>
          </a:xfrm>
        </p:spPr>
        <p:txBody>
          <a:bodyPr lIns="731520" tIns="274320" rIns="365760" bIns="274320" anchor="ctr">
            <a:noAutofit/>
          </a:bodyPr>
          <a:lstStyle>
            <a:lvl1pPr>
              <a:lnSpc>
                <a:spcPct val="85000"/>
              </a:lnSpc>
              <a:spcBef>
                <a:spcPts val="0"/>
              </a:spcBef>
              <a:spcAft>
                <a:spcPts val="1200"/>
              </a:spcAft>
              <a:defRPr sz="4400" b="0" i="0">
                <a:solidFill>
                  <a:schemeClr val="bg1"/>
                </a:solidFill>
                <a:latin typeface="Helvetica" pitchFamily="2" charset="0"/>
              </a:defRPr>
            </a:lvl1pPr>
            <a:lvl2pPr marL="0" indent="0">
              <a:spcBef>
                <a:spcPts val="600"/>
              </a:spcBef>
              <a:spcAft>
                <a:spcPts val="0"/>
              </a:spcAft>
              <a:buNone/>
              <a:defRPr>
                <a:solidFill>
                  <a:schemeClr val="bg1"/>
                </a:solidFill>
              </a:defRPr>
            </a:lvl2pPr>
            <a:lvl3pPr marL="182880">
              <a:spcBef>
                <a:spcPts val="400"/>
              </a:spcBef>
              <a:spcAft>
                <a:spcPts val="0"/>
              </a:spcAft>
              <a:defRPr>
                <a:solidFill>
                  <a:schemeClr val="bg1"/>
                </a:solidFill>
              </a:defRPr>
            </a:lvl3pPr>
            <a:lvl4pPr marL="365760">
              <a:spcBef>
                <a:spcPts val="300"/>
              </a:spcBef>
              <a:spcAft>
                <a:spcPts val="0"/>
              </a:spcAft>
              <a:defRPr sz="1200" baseline="0">
                <a:solidFill>
                  <a:schemeClr val="bg1"/>
                </a:solidFill>
                <a:latin typeface="Helvetica Light" panose="020B0403020202020204" pitchFamily="34" charset="0"/>
              </a:defRPr>
            </a:lvl4pPr>
            <a:lvl5pPr>
              <a:defRPr/>
            </a:lvl5pPr>
            <a:lvl6pPr>
              <a:defRPr/>
            </a:lvl6pPr>
            <a:lvl7pPr>
              <a:defRPr/>
            </a:lvl7pPr>
            <a:lvl8pPr>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Footer Placeholder 4">
            <a:extLst>
              <a:ext uri="{FF2B5EF4-FFF2-40B4-BE49-F238E27FC236}">
                <a16:creationId xmlns:a16="http://schemas.microsoft.com/office/drawing/2014/main" id="{DDABEE73-F7F1-8E4C-8C30-970BD57DF5CD}"/>
              </a:ext>
            </a:extLst>
          </p:cNvPr>
          <p:cNvSpPr>
            <a:spLocks noGrp="1"/>
          </p:cNvSpPr>
          <p:nvPr>
            <p:ph type="ftr" sz="quarter" idx="23"/>
          </p:nvPr>
        </p:nvSpPr>
        <p:spPr>
          <a:xfrm>
            <a:off x="637954" y="4743633"/>
            <a:ext cx="6691424" cy="399867"/>
          </a:xfrm>
        </p:spPr>
        <p:txBody>
          <a:bodyPr/>
          <a:lstStyle>
            <a:lvl1pPr>
              <a:defRPr>
                <a:solidFill>
                  <a:schemeClr val="tx1">
                    <a:alpha val="30000"/>
                  </a:schemeClr>
                </a:solidFill>
              </a:defRPr>
            </a:lvl1pPr>
          </a:lstStyle>
          <a:p>
            <a:r>
              <a:rPr lang="en-US"/>
              <a:t>Puppet Overview</a:t>
            </a:r>
            <a:endParaRPr lang="en-US" dirty="0"/>
          </a:p>
        </p:txBody>
      </p:sp>
      <p:sp>
        <p:nvSpPr>
          <p:cNvPr id="6" name="Slide Number Placeholder 5">
            <a:extLst>
              <a:ext uri="{FF2B5EF4-FFF2-40B4-BE49-F238E27FC236}">
                <a16:creationId xmlns:a16="http://schemas.microsoft.com/office/drawing/2014/main" id="{8FCFBD0B-8D57-A641-BFC0-E187228E61DE}"/>
              </a:ext>
            </a:extLst>
          </p:cNvPr>
          <p:cNvSpPr>
            <a:spLocks noGrp="1"/>
          </p:cNvSpPr>
          <p:nvPr>
            <p:ph type="sldNum" sz="quarter" idx="24"/>
          </p:nvPr>
        </p:nvSpPr>
        <p:spPr>
          <a:xfrm>
            <a:off x="0" y="4743633"/>
            <a:ext cx="637953" cy="399867"/>
          </a:xfrm>
        </p:spPr>
        <p:txBody>
          <a:bodyPr/>
          <a:lstStyle>
            <a:lvl1pPr>
              <a:defRPr>
                <a:solidFill>
                  <a:schemeClr val="tx1">
                    <a:alpha val="30000"/>
                  </a:schemeClr>
                </a:solidFill>
              </a:defRPr>
            </a:lvl1pPr>
          </a:lstStyle>
          <a:p>
            <a:fld id="{19F1CE1B-BE30-3E41-B1A9-AC82325D02A8}" type="slidenum">
              <a:rPr lang="en-US" smtClean="0"/>
              <a:pPr/>
              <a:t>‹#›</a:t>
            </a:fld>
            <a:endParaRPr lang="en-US" dirty="0"/>
          </a:p>
        </p:txBody>
      </p:sp>
      <p:grpSp>
        <p:nvGrpSpPr>
          <p:cNvPr id="13" name="Group 12">
            <a:extLst>
              <a:ext uri="{FF2B5EF4-FFF2-40B4-BE49-F238E27FC236}">
                <a16:creationId xmlns:a16="http://schemas.microsoft.com/office/drawing/2014/main" id="{77A8598B-5DE7-EA4E-BA92-4A4CB2066392}"/>
              </a:ext>
            </a:extLst>
          </p:cNvPr>
          <p:cNvGrpSpPr/>
          <p:nvPr userDrawn="1"/>
        </p:nvGrpSpPr>
        <p:grpSpPr>
          <a:xfrm>
            <a:off x="8366505" y="4672658"/>
            <a:ext cx="777495" cy="470842"/>
            <a:chOff x="8366505" y="4672658"/>
            <a:chExt cx="777495" cy="470842"/>
          </a:xfrm>
        </p:grpSpPr>
        <p:grpSp>
          <p:nvGrpSpPr>
            <p:cNvPr id="15" name="Group 14">
              <a:extLst>
                <a:ext uri="{FF2B5EF4-FFF2-40B4-BE49-F238E27FC236}">
                  <a16:creationId xmlns:a16="http://schemas.microsoft.com/office/drawing/2014/main" id="{2104119A-535A-6B4A-B7C1-F0816529605B}"/>
                </a:ext>
              </a:extLst>
            </p:cNvPr>
            <p:cNvGrpSpPr/>
            <p:nvPr/>
          </p:nvGrpSpPr>
          <p:grpSpPr>
            <a:xfrm>
              <a:off x="8366505" y="4672658"/>
              <a:ext cx="468203" cy="165905"/>
              <a:chOff x="8366505" y="4672658"/>
              <a:chExt cx="468203" cy="165905"/>
            </a:xfrm>
          </p:grpSpPr>
          <p:sp>
            <p:nvSpPr>
              <p:cNvPr id="17" name="Freeform 1">
                <a:extLst>
                  <a:ext uri="{FF2B5EF4-FFF2-40B4-BE49-F238E27FC236}">
                    <a16:creationId xmlns:a16="http://schemas.microsoft.com/office/drawing/2014/main" id="{A3C20167-6154-5D40-A28E-78F742572E26}"/>
                  </a:ext>
                </a:extLst>
              </p:cNvPr>
              <p:cNvSpPr>
                <a:spLocks noChangeArrowheads="1"/>
              </p:cNvSpPr>
              <p:nvPr/>
            </p:nvSpPr>
            <p:spPr bwMode="auto">
              <a:xfrm>
                <a:off x="8366505" y="4672658"/>
                <a:ext cx="82636" cy="127644"/>
              </a:xfrm>
              <a:custGeom>
                <a:avLst/>
                <a:gdLst>
                  <a:gd name="T0" fmla="*/ 447825652 w 3458"/>
                  <a:gd name="T1" fmla="*/ 450958411 h 5342"/>
                  <a:gd name="T2" fmla="*/ 447825652 w 3458"/>
                  <a:gd name="T3" fmla="*/ 244128922 h 5342"/>
                  <a:gd name="T4" fmla="*/ 291857620 w 3458"/>
                  <a:gd name="T5" fmla="*/ 244128922 h 5342"/>
                  <a:gd name="T6" fmla="*/ 291857620 w 3458"/>
                  <a:gd name="T7" fmla="*/ 244128922 h 5342"/>
                  <a:gd name="T8" fmla="*/ 207007789 w 3458"/>
                  <a:gd name="T9" fmla="*/ 159428313 h 5342"/>
                  <a:gd name="T10" fmla="*/ 207007789 w 3458"/>
                  <a:gd name="T11" fmla="*/ 0 h 5342"/>
                  <a:gd name="T12" fmla="*/ 0 w 3458"/>
                  <a:gd name="T13" fmla="*/ 0 h 5342"/>
                  <a:gd name="T14" fmla="*/ 0 w 3458"/>
                  <a:gd name="T15" fmla="*/ 206829489 h 5342"/>
                  <a:gd name="T16" fmla="*/ 159465725 w 3458"/>
                  <a:gd name="T17" fmla="*/ 206829489 h 5342"/>
                  <a:gd name="T18" fmla="*/ 244445127 w 3458"/>
                  <a:gd name="T19" fmla="*/ 291659654 h 5342"/>
                  <a:gd name="T20" fmla="*/ 244445127 w 3458"/>
                  <a:gd name="T21" fmla="*/ 291659654 h 5342"/>
                  <a:gd name="T22" fmla="*/ 244445127 w 3458"/>
                  <a:gd name="T23" fmla="*/ 400189867 h 5342"/>
                  <a:gd name="T24" fmla="*/ 244445127 w 3458"/>
                  <a:gd name="T25" fmla="*/ 400189867 h 5342"/>
                  <a:gd name="T26" fmla="*/ 159465725 w 3458"/>
                  <a:gd name="T27" fmla="*/ 484890477 h 5342"/>
                  <a:gd name="T28" fmla="*/ 0 w 3458"/>
                  <a:gd name="T29" fmla="*/ 484890477 h 5342"/>
                  <a:gd name="T30" fmla="*/ 0 w 3458"/>
                  <a:gd name="T31" fmla="*/ 691719965 h 5342"/>
                  <a:gd name="T32" fmla="*/ 207007789 w 3458"/>
                  <a:gd name="T33" fmla="*/ 691719965 h 5342"/>
                  <a:gd name="T34" fmla="*/ 207007789 w 3458"/>
                  <a:gd name="T35" fmla="*/ 535659020 h 5342"/>
                  <a:gd name="T36" fmla="*/ 291857620 w 3458"/>
                  <a:gd name="T37" fmla="*/ 450958411 h 5342"/>
                  <a:gd name="T38" fmla="*/ 447825652 w 3458"/>
                  <a:gd name="T39" fmla="*/ 450958411 h 5342"/>
                  <a:gd name="T40" fmla="*/ 68009220 w 3458"/>
                  <a:gd name="T41" fmla="*/ 71231140 h 5342"/>
                  <a:gd name="T42" fmla="*/ 139257351 w 3458"/>
                  <a:gd name="T43" fmla="*/ 71231140 h 5342"/>
                  <a:gd name="T44" fmla="*/ 139257351 w 3458"/>
                  <a:gd name="T45" fmla="*/ 138965716 h 5342"/>
                  <a:gd name="T46" fmla="*/ 68009220 w 3458"/>
                  <a:gd name="T47" fmla="*/ 138965716 h 5342"/>
                  <a:gd name="T48" fmla="*/ 68009220 w 3458"/>
                  <a:gd name="T49" fmla="*/ 71231140 h 5342"/>
                  <a:gd name="T50" fmla="*/ 139257351 w 3458"/>
                  <a:gd name="T51" fmla="*/ 623856193 h 5342"/>
                  <a:gd name="T52" fmla="*/ 68009220 w 3458"/>
                  <a:gd name="T53" fmla="*/ 623856193 h 5342"/>
                  <a:gd name="T54" fmla="*/ 68009220 w 3458"/>
                  <a:gd name="T55" fmla="*/ 552754249 h 5342"/>
                  <a:gd name="T56" fmla="*/ 139257351 w 3458"/>
                  <a:gd name="T57" fmla="*/ 552754249 h 5342"/>
                  <a:gd name="T58" fmla="*/ 139257351 w 3458"/>
                  <a:gd name="T59" fmla="*/ 623856193 h 53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58" h="5342">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sp>
            <p:nvSpPr>
              <p:cNvPr id="18" name="Freeform 2">
                <a:extLst>
                  <a:ext uri="{FF2B5EF4-FFF2-40B4-BE49-F238E27FC236}">
                    <a16:creationId xmlns:a16="http://schemas.microsoft.com/office/drawing/2014/main" id="{CA5387F5-7CE0-9840-8451-1C0842CC8770}"/>
                  </a:ext>
                </a:extLst>
              </p:cNvPr>
              <p:cNvSpPr>
                <a:spLocks noChangeArrowheads="1"/>
              </p:cNvSpPr>
              <p:nvPr/>
            </p:nvSpPr>
            <p:spPr bwMode="auto">
              <a:xfrm>
                <a:off x="8474755" y="4739062"/>
                <a:ext cx="359953" cy="99501"/>
              </a:xfrm>
              <a:custGeom>
                <a:avLst/>
                <a:gdLst>
                  <a:gd name="T0" fmla="*/ 91759116 w 15059"/>
                  <a:gd name="T1" fmla="*/ 539208085 h 4164"/>
                  <a:gd name="T2" fmla="*/ 0 w 15059"/>
                  <a:gd name="T3" fmla="*/ 91573313 h 4164"/>
                  <a:gd name="T4" fmla="*/ 91759116 w 15059"/>
                  <a:gd name="T5" fmla="*/ 118643845 h 4164"/>
                  <a:gd name="T6" fmla="*/ 322583064 w 15059"/>
                  <a:gd name="T7" fmla="*/ 254384831 h 4164"/>
                  <a:gd name="T8" fmla="*/ 91759116 w 15059"/>
                  <a:gd name="T9" fmla="*/ 389996614 h 4164"/>
                  <a:gd name="T10" fmla="*/ 91759116 w 15059"/>
                  <a:gd name="T11" fmla="*/ 308525895 h 4164"/>
                  <a:gd name="T12" fmla="*/ 152802618 w 15059"/>
                  <a:gd name="T13" fmla="*/ 345958504 h 4164"/>
                  <a:gd name="T14" fmla="*/ 152802618 w 15059"/>
                  <a:gd name="T15" fmla="*/ 162681955 h 4164"/>
                  <a:gd name="T16" fmla="*/ 91759116 w 15059"/>
                  <a:gd name="T17" fmla="*/ 308525895 h 4164"/>
                  <a:gd name="T18" fmla="*/ 651775816 w 15059"/>
                  <a:gd name="T19" fmla="*/ 417067146 h 4164"/>
                  <a:gd name="T20" fmla="*/ 560016701 w 15059"/>
                  <a:gd name="T21" fmla="*/ 386629083 h 4164"/>
                  <a:gd name="T22" fmla="*/ 356409479 w 15059"/>
                  <a:gd name="T23" fmla="*/ 305287925 h 4164"/>
                  <a:gd name="T24" fmla="*/ 448039353 w 15059"/>
                  <a:gd name="T25" fmla="*/ 91573313 h 4164"/>
                  <a:gd name="T26" fmla="*/ 502343204 w 15059"/>
                  <a:gd name="T27" fmla="*/ 342590973 h 4164"/>
                  <a:gd name="T28" fmla="*/ 560016701 w 15059"/>
                  <a:gd name="T29" fmla="*/ 91573313 h 4164"/>
                  <a:gd name="T30" fmla="*/ 651775816 w 15059"/>
                  <a:gd name="T31" fmla="*/ 417067146 h 4164"/>
                  <a:gd name="T32" fmla="*/ 800949585 w 15059"/>
                  <a:gd name="T33" fmla="*/ 539208085 h 4164"/>
                  <a:gd name="T34" fmla="*/ 712689717 w 15059"/>
                  <a:gd name="T35" fmla="*/ 91573313 h 4164"/>
                  <a:gd name="T36" fmla="*/ 800949585 w 15059"/>
                  <a:gd name="T37" fmla="*/ 118643845 h 4164"/>
                  <a:gd name="T38" fmla="*/ 1035143179 w 15059"/>
                  <a:gd name="T39" fmla="*/ 254384831 h 4164"/>
                  <a:gd name="T40" fmla="*/ 800949585 w 15059"/>
                  <a:gd name="T41" fmla="*/ 389996614 h 4164"/>
                  <a:gd name="T42" fmla="*/ 800949585 w 15059"/>
                  <a:gd name="T43" fmla="*/ 308525895 h 4164"/>
                  <a:gd name="T44" fmla="*/ 865491974 w 15059"/>
                  <a:gd name="T45" fmla="*/ 345958504 h 4164"/>
                  <a:gd name="T46" fmla="*/ 865491974 w 15059"/>
                  <a:gd name="T47" fmla="*/ 162681955 h 4164"/>
                  <a:gd name="T48" fmla="*/ 800949585 w 15059"/>
                  <a:gd name="T49" fmla="*/ 308525895 h 4164"/>
                  <a:gd name="T50" fmla="*/ 1164098715 w 15059"/>
                  <a:gd name="T51" fmla="*/ 539208085 h 4164"/>
                  <a:gd name="T52" fmla="*/ 1072468841 w 15059"/>
                  <a:gd name="T53" fmla="*/ 91573313 h 4164"/>
                  <a:gd name="T54" fmla="*/ 1164098715 w 15059"/>
                  <a:gd name="T55" fmla="*/ 118643845 h 4164"/>
                  <a:gd name="T56" fmla="*/ 1394922303 w 15059"/>
                  <a:gd name="T57" fmla="*/ 254384831 h 4164"/>
                  <a:gd name="T58" fmla="*/ 1164098715 w 15059"/>
                  <a:gd name="T59" fmla="*/ 389996614 h 4164"/>
                  <a:gd name="T60" fmla="*/ 1164098715 w 15059"/>
                  <a:gd name="T61" fmla="*/ 308525895 h 4164"/>
                  <a:gd name="T62" fmla="*/ 1225141857 w 15059"/>
                  <a:gd name="T63" fmla="*/ 345958504 h 4164"/>
                  <a:gd name="T64" fmla="*/ 1225141857 w 15059"/>
                  <a:gd name="T65" fmla="*/ 162681955 h 4164"/>
                  <a:gd name="T66" fmla="*/ 1164098715 w 15059"/>
                  <a:gd name="T67" fmla="*/ 308525895 h 4164"/>
                  <a:gd name="T68" fmla="*/ 1720745410 w 15059"/>
                  <a:gd name="T69" fmla="*/ 311893786 h 4164"/>
                  <a:gd name="T70" fmla="*/ 1418639783 w 15059"/>
                  <a:gd name="T71" fmla="*/ 254384831 h 4164"/>
                  <a:gd name="T72" fmla="*/ 1724115056 w 15059"/>
                  <a:gd name="T73" fmla="*/ 244152675 h 4164"/>
                  <a:gd name="T74" fmla="*/ 1506899651 w 15059"/>
                  <a:gd name="T75" fmla="*/ 274720300 h 4164"/>
                  <a:gd name="T76" fmla="*/ 1639354435 w 15059"/>
                  <a:gd name="T77" fmla="*/ 311893786 h 4164"/>
                  <a:gd name="T78" fmla="*/ 1506899651 w 15059"/>
                  <a:gd name="T79" fmla="*/ 216952581 h 4164"/>
                  <a:gd name="T80" fmla="*/ 1635855187 w 15059"/>
                  <a:gd name="T81" fmla="*/ 216952581 h 4164"/>
                  <a:gd name="T82" fmla="*/ 1506899651 w 15059"/>
                  <a:gd name="T83" fmla="*/ 216952581 h 4164"/>
                  <a:gd name="T84" fmla="*/ 1785158558 w 15059"/>
                  <a:gd name="T85" fmla="*/ 162681955 h 4164"/>
                  <a:gd name="T86" fmla="*/ 1734224352 w 15059"/>
                  <a:gd name="T87" fmla="*/ 91573313 h 4164"/>
                  <a:gd name="T88" fmla="*/ 1785158558 w 15059"/>
                  <a:gd name="T89" fmla="*/ 0 h 4164"/>
                  <a:gd name="T90" fmla="*/ 1873548028 w 15059"/>
                  <a:gd name="T91" fmla="*/ 91573313 h 4164"/>
                  <a:gd name="T92" fmla="*/ 1944700466 w 15059"/>
                  <a:gd name="T93" fmla="*/ 162681955 h 4164"/>
                  <a:gd name="T94" fmla="*/ 1873548028 w 15059"/>
                  <a:gd name="T95" fmla="*/ 308525895 h 4164"/>
                  <a:gd name="T96" fmla="*/ 1951569359 w 15059"/>
                  <a:gd name="T97" fmla="*/ 332358457 h 4164"/>
                  <a:gd name="T98" fmla="*/ 1893766260 w 15059"/>
                  <a:gd name="T99" fmla="*/ 423931771 h 4164"/>
                  <a:gd name="T100" fmla="*/ 1785158558 w 15059"/>
                  <a:gd name="T101" fmla="*/ 162681955 h 41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059" h="4164">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grpSp>
        <p:sp>
          <p:nvSpPr>
            <p:cNvPr id="16" name="Rectangle 15">
              <a:extLst>
                <a:ext uri="{FF2B5EF4-FFF2-40B4-BE49-F238E27FC236}">
                  <a16:creationId xmlns:a16="http://schemas.microsoft.com/office/drawing/2014/main" id="{17F103B3-053C-014C-A694-716C3DAA5A7C}"/>
                </a:ext>
              </a:extLst>
            </p:cNvPr>
            <p:cNvSpPr/>
            <p:nvPr/>
          </p:nvSpPr>
          <p:spPr>
            <a:xfrm>
              <a:off x="8366506" y="4838563"/>
              <a:ext cx="777494" cy="3049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spTree>
    <p:extLst>
      <p:ext uri="{BB962C8B-B14F-4D97-AF65-F5344CB8AC3E}">
        <p14:creationId xmlns:p14="http://schemas.microsoft.com/office/powerpoint/2010/main" val="1220823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 blank * (bolt dark)">
    <p:bg>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6B2896C9-57FF-D948-9F7E-0B0EFDE0F3B7}"/>
              </a:ext>
            </a:extLst>
          </p:cNvPr>
          <p:cNvGrpSpPr/>
          <p:nvPr userDrawn="1"/>
        </p:nvGrpSpPr>
        <p:grpSpPr>
          <a:xfrm>
            <a:off x="0" y="0"/>
            <a:ext cx="9144724" cy="5143500"/>
            <a:chOff x="-680" y="0"/>
            <a:chExt cx="9144724" cy="5143500"/>
          </a:xfrm>
          <a:solidFill>
            <a:schemeClr val="accent6"/>
          </a:solidFill>
        </p:grpSpPr>
        <p:grpSp>
          <p:nvGrpSpPr>
            <p:cNvPr id="32" name="Group 31">
              <a:extLst>
                <a:ext uri="{FF2B5EF4-FFF2-40B4-BE49-F238E27FC236}">
                  <a16:creationId xmlns:a16="http://schemas.microsoft.com/office/drawing/2014/main" id="{71BFC08F-6ACD-4147-A146-1F8792EF16FB}"/>
                </a:ext>
              </a:extLst>
            </p:cNvPr>
            <p:cNvGrpSpPr/>
            <p:nvPr userDrawn="1"/>
          </p:nvGrpSpPr>
          <p:grpSpPr>
            <a:xfrm>
              <a:off x="-680" y="0"/>
              <a:ext cx="9144724" cy="5143500"/>
              <a:chOff x="-680" y="0"/>
              <a:chExt cx="9144724" cy="5143500"/>
            </a:xfrm>
            <a:grpFill/>
          </p:grpSpPr>
          <p:sp>
            <p:nvSpPr>
              <p:cNvPr id="36" name="Rectangle 35">
                <a:extLst>
                  <a:ext uri="{FF2B5EF4-FFF2-40B4-BE49-F238E27FC236}">
                    <a16:creationId xmlns:a16="http://schemas.microsoft.com/office/drawing/2014/main" id="{7AAE039F-F9EA-AD4B-ACAF-E2CFC9A0902D}"/>
                  </a:ext>
                </a:extLst>
              </p:cNvPr>
              <p:cNvSpPr>
                <a:spLocks/>
              </p:cNvSpPr>
              <p:nvPr userDrawn="1"/>
            </p:nvSpPr>
            <p:spPr>
              <a:xfrm>
                <a:off x="-680" y="0"/>
                <a:ext cx="146303"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37" name="Rectangle 36">
                <a:extLst>
                  <a:ext uri="{FF2B5EF4-FFF2-40B4-BE49-F238E27FC236}">
                    <a16:creationId xmlns:a16="http://schemas.microsoft.com/office/drawing/2014/main" id="{ED4C62A0-13E3-0A45-9C74-322D27E3B92A}"/>
                  </a:ext>
                </a:extLst>
              </p:cNvPr>
              <p:cNvSpPr>
                <a:spLocks/>
              </p:cNvSpPr>
              <p:nvPr userDrawn="1"/>
            </p:nvSpPr>
            <p:spPr>
              <a:xfrm>
                <a:off x="8996675" y="0"/>
                <a:ext cx="147369"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nvGrpSpPr>
            <p:cNvPr id="33" name="Group 32">
              <a:extLst>
                <a:ext uri="{FF2B5EF4-FFF2-40B4-BE49-F238E27FC236}">
                  <a16:creationId xmlns:a16="http://schemas.microsoft.com/office/drawing/2014/main" id="{C9C32481-A74F-6E45-A490-6C6D668E8915}"/>
                </a:ext>
              </a:extLst>
            </p:cNvPr>
            <p:cNvGrpSpPr/>
            <p:nvPr userDrawn="1"/>
          </p:nvGrpSpPr>
          <p:grpSpPr>
            <a:xfrm>
              <a:off x="-1" y="0"/>
              <a:ext cx="9144000" cy="5143500"/>
              <a:chOff x="-1" y="0"/>
              <a:chExt cx="9144000" cy="5143500"/>
            </a:xfrm>
            <a:grpFill/>
          </p:grpSpPr>
          <p:sp>
            <p:nvSpPr>
              <p:cNvPr id="34" name="Rectangle 33">
                <a:extLst>
                  <a:ext uri="{FF2B5EF4-FFF2-40B4-BE49-F238E27FC236}">
                    <a16:creationId xmlns:a16="http://schemas.microsoft.com/office/drawing/2014/main" id="{C5EFE5C8-7E4D-0B4C-9F8C-41460018C86C}"/>
                  </a:ext>
                </a:extLst>
              </p:cNvPr>
              <p:cNvSpPr>
                <a:spLocks/>
              </p:cNvSpPr>
              <p:nvPr userDrawn="1"/>
            </p:nvSpPr>
            <p:spPr>
              <a:xfrm>
                <a:off x="-1" y="0"/>
                <a:ext cx="9144000" cy="14630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35" name="Rectangle 34">
                <a:extLst>
                  <a:ext uri="{FF2B5EF4-FFF2-40B4-BE49-F238E27FC236}">
                    <a16:creationId xmlns:a16="http://schemas.microsoft.com/office/drawing/2014/main" id="{61617C5F-38A5-F849-B00C-01AA0DB05F50}"/>
                  </a:ext>
                </a:extLst>
              </p:cNvPr>
              <p:cNvSpPr>
                <a:spLocks/>
              </p:cNvSpPr>
              <p:nvPr userDrawn="1"/>
            </p:nvSpPr>
            <p:spPr>
              <a:xfrm>
                <a:off x="-1" y="4992624"/>
                <a:ext cx="9144000" cy="1508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sp>
        <p:nvSpPr>
          <p:cNvPr id="5" name="Footer Placeholder 4">
            <a:extLst>
              <a:ext uri="{FF2B5EF4-FFF2-40B4-BE49-F238E27FC236}">
                <a16:creationId xmlns:a16="http://schemas.microsoft.com/office/drawing/2014/main" id="{DDABEE73-F7F1-8E4C-8C30-970BD57DF5CD}"/>
              </a:ext>
            </a:extLst>
          </p:cNvPr>
          <p:cNvSpPr>
            <a:spLocks noGrp="1"/>
          </p:cNvSpPr>
          <p:nvPr>
            <p:ph type="ftr" sz="quarter" idx="23"/>
          </p:nvPr>
        </p:nvSpPr>
        <p:spPr/>
        <p:txBody>
          <a:bodyPr/>
          <a:lstStyle>
            <a:lvl1pPr>
              <a:defRPr>
                <a:solidFill>
                  <a:schemeClr val="bg1">
                    <a:alpha val="30000"/>
                  </a:schemeClr>
                </a:solidFill>
              </a:defRPr>
            </a:lvl1pPr>
          </a:lstStyle>
          <a:p>
            <a:r>
              <a:rPr lang="en-US" dirty="0"/>
              <a:t>Puppet Overview</a:t>
            </a:r>
          </a:p>
        </p:txBody>
      </p:sp>
      <p:sp>
        <p:nvSpPr>
          <p:cNvPr id="6" name="Slide Number Placeholder 5">
            <a:extLst>
              <a:ext uri="{FF2B5EF4-FFF2-40B4-BE49-F238E27FC236}">
                <a16:creationId xmlns:a16="http://schemas.microsoft.com/office/drawing/2014/main" id="{8FCFBD0B-8D57-A641-BFC0-E187228E61DE}"/>
              </a:ext>
            </a:extLst>
          </p:cNvPr>
          <p:cNvSpPr>
            <a:spLocks noGrp="1"/>
          </p:cNvSpPr>
          <p:nvPr>
            <p:ph type="sldNum" sz="quarter" idx="24"/>
          </p:nvPr>
        </p:nvSpPr>
        <p:spPr/>
        <p:txBody>
          <a:bodyPr/>
          <a:lstStyle>
            <a:lvl1pPr>
              <a:defRPr>
                <a:solidFill>
                  <a:schemeClr val="bg1">
                    <a:alpha val="30000"/>
                  </a:schemeClr>
                </a:solidFill>
              </a:defRPr>
            </a:lvl1pPr>
          </a:lstStyle>
          <a:p>
            <a:fld id="{19F1CE1B-BE30-3E41-B1A9-AC82325D02A8}" type="slidenum">
              <a:rPr lang="en-US" smtClean="0"/>
              <a:pPr/>
              <a:t>‹#›</a:t>
            </a:fld>
            <a:endParaRPr lang="en-US" dirty="0"/>
          </a:p>
        </p:txBody>
      </p:sp>
    </p:spTree>
    <p:extLst>
      <p:ext uri="{BB962C8B-B14F-4D97-AF65-F5344CB8AC3E}">
        <p14:creationId xmlns:p14="http://schemas.microsoft.com/office/powerpoint/2010/main" val="243164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g full (no_frame)">
    <p:bg>
      <p:bgPr>
        <a:solidFill>
          <a:schemeClr val="accent4">
            <a:lumMod val="50000"/>
          </a:schemeClr>
        </a:solidFill>
        <a:effectLst/>
      </p:bgPr>
    </p:bg>
    <p:spTree>
      <p:nvGrpSpPr>
        <p:cNvPr id="1" name=""/>
        <p:cNvGrpSpPr/>
        <p:nvPr/>
      </p:nvGrpSpPr>
      <p:grpSpPr>
        <a:xfrm>
          <a:off x="0" y="0"/>
          <a:ext cx="0" cy="0"/>
          <a:chOff x="0" y="0"/>
          <a:chExt cx="0" cy="0"/>
        </a:xfrm>
      </p:grpSpPr>
      <p:sp>
        <p:nvSpPr>
          <p:cNvPr id="3" name="Picture Placeholder 23"/>
          <p:cNvSpPr>
            <a:spLocks noGrp="1"/>
          </p:cNvSpPr>
          <p:nvPr>
            <p:ph type="pic" sz="quarter" idx="17" hasCustomPrompt="1"/>
          </p:nvPr>
        </p:nvSpPr>
        <p:spPr>
          <a:xfrm>
            <a:off x="0" y="5"/>
            <a:ext cx="9144000" cy="5153269"/>
          </a:xfrm>
        </p:spPr>
        <p:txBody>
          <a:bodyPr anchor="ctr">
            <a:normAutofit/>
          </a:bodyPr>
          <a:lstStyle>
            <a:lvl1pPr algn="ctr">
              <a:defRPr sz="1050" b="0" i="0" baseline="0">
                <a:solidFill>
                  <a:srgbClr val="FF0000"/>
                </a:solidFill>
              </a:defRPr>
            </a:lvl1pPr>
          </a:lstStyle>
          <a:p>
            <a:r>
              <a:rPr lang="en-US" dirty="0"/>
              <a:t>Drag picture to placeholder or click icon to add.</a:t>
            </a:r>
          </a:p>
          <a:p>
            <a:r>
              <a:rPr lang="en-US" dirty="0"/>
              <a:t>To reduce opacity, go to Format Picture tab (next to Home) </a:t>
            </a:r>
            <a:br>
              <a:rPr lang="en-US" dirty="0"/>
            </a:br>
            <a:r>
              <a:rPr lang="en-US" dirty="0"/>
              <a:t>and move the Transparency slider to about 80% (2 notches from the right). </a:t>
            </a:r>
            <a:br>
              <a:rPr lang="en-US" dirty="0"/>
            </a:br>
            <a:r>
              <a:rPr lang="en-US" dirty="0"/>
              <a:t>Alternatively, you can right click the image, go to Format Shape &gt; Adjust Picture and </a:t>
            </a:r>
            <a:br>
              <a:rPr lang="en-US" dirty="0"/>
            </a:br>
            <a:r>
              <a:rPr lang="en-US" dirty="0"/>
              <a:t>use the Transparency slider there, or just type in 80% and then hit OK to apply.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ND LOGO NO TAG">
    <p:bg>
      <p:bgPr>
        <a:solidFill>
          <a:schemeClr val="tx1"/>
        </a:solidFill>
        <a:effectLst/>
      </p:bgPr>
    </p:bg>
    <p:spTree>
      <p:nvGrpSpPr>
        <p:cNvPr id="1" name=""/>
        <p:cNvGrpSpPr/>
        <p:nvPr/>
      </p:nvGrpSpPr>
      <p:grpSpPr>
        <a:xfrm>
          <a:off x="0" y="0"/>
          <a:ext cx="0" cy="0"/>
          <a:chOff x="0" y="0"/>
          <a:chExt cx="0" cy="0"/>
        </a:xfrm>
      </p:grpSpPr>
      <p:pic>
        <p:nvPicPr>
          <p:cNvPr id="6" name="Picture 5" descr="Puppet-Logo-Amber-White.pd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25234" y="1652048"/>
            <a:ext cx="3022600" cy="1339772"/>
          </a:xfrm>
          <a:prstGeom prst="rect">
            <a:avLst/>
          </a:prstGeom>
        </p:spPr>
      </p:pic>
    </p:spTree>
    <p:extLst>
      <p:ext uri="{BB962C8B-B14F-4D97-AF65-F5344CB8AC3E}">
        <p14:creationId xmlns:p14="http://schemas.microsoft.com/office/powerpoint/2010/main" val="147852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
    <p:bg>
      <p:bgPr>
        <a:solidFill>
          <a:schemeClr val="tx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BFAF8C46-6A00-7B4C-A84A-F140B37031D9}"/>
              </a:ext>
            </a:extLst>
          </p:cNvPr>
          <p:cNvGrpSpPr/>
          <p:nvPr userDrawn="1"/>
        </p:nvGrpSpPr>
        <p:grpSpPr>
          <a:xfrm>
            <a:off x="0" y="0"/>
            <a:ext cx="9144724" cy="5143500"/>
            <a:chOff x="-680" y="0"/>
            <a:chExt cx="9144724" cy="5143500"/>
          </a:xfrm>
          <a:solidFill>
            <a:schemeClr val="bg1"/>
          </a:solidFill>
        </p:grpSpPr>
        <p:grpSp>
          <p:nvGrpSpPr>
            <p:cNvPr id="31" name="Group 30">
              <a:extLst>
                <a:ext uri="{FF2B5EF4-FFF2-40B4-BE49-F238E27FC236}">
                  <a16:creationId xmlns:a16="http://schemas.microsoft.com/office/drawing/2014/main" id="{328EFB5F-675A-6C40-8BC3-20F6962A4ACE}"/>
                </a:ext>
              </a:extLst>
            </p:cNvPr>
            <p:cNvGrpSpPr/>
            <p:nvPr userDrawn="1"/>
          </p:nvGrpSpPr>
          <p:grpSpPr>
            <a:xfrm>
              <a:off x="-680" y="0"/>
              <a:ext cx="9144724" cy="5143500"/>
              <a:chOff x="-680" y="0"/>
              <a:chExt cx="9144724" cy="5143500"/>
            </a:xfrm>
            <a:grpFill/>
          </p:grpSpPr>
          <p:sp>
            <p:nvSpPr>
              <p:cNvPr id="35" name="Rectangle 34">
                <a:extLst>
                  <a:ext uri="{FF2B5EF4-FFF2-40B4-BE49-F238E27FC236}">
                    <a16:creationId xmlns:a16="http://schemas.microsoft.com/office/drawing/2014/main" id="{15BCDDEE-B45E-FD4B-AC3F-58370E4A35F7}"/>
                  </a:ext>
                </a:extLst>
              </p:cNvPr>
              <p:cNvSpPr>
                <a:spLocks/>
              </p:cNvSpPr>
              <p:nvPr userDrawn="1"/>
            </p:nvSpPr>
            <p:spPr>
              <a:xfrm>
                <a:off x="-680" y="0"/>
                <a:ext cx="146303"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36" name="Rectangle 35">
                <a:extLst>
                  <a:ext uri="{FF2B5EF4-FFF2-40B4-BE49-F238E27FC236}">
                    <a16:creationId xmlns:a16="http://schemas.microsoft.com/office/drawing/2014/main" id="{45615B60-7B0A-9449-AF25-92E4C61AB837}"/>
                  </a:ext>
                </a:extLst>
              </p:cNvPr>
              <p:cNvSpPr>
                <a:spLocks/>
              </p:cNvSpPr>
              <p:nvPr userDrawn="1"/>
            </p:nvSpPr>
            <p:spPr>
              <a:xfrm>
                <a:off x="8996675" y="0"/>
                <a:ext cx="147369"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nvGrpSpPr>
            <p:cNvPr id="32" name="Group 31">
              <a:extLst>
                <a:ext uri="{FF2B5EF4-FFF2-40B4-BE49-F238E27FC236}">
                  <a16:creationId xmlns:a16="http://schemas.microsoft.com/office/drawing/2014/main" id="{9F54BB2A-A37E-B042-932A-D1819C7D3897}"/>
                </a:ext>
              </a:extLst>
            </p:cNvPr>
            <p:cNvGrpSpPr/>
            <p:nvPr userDrawn="1"/>
          </p:nvGrpSpPr>
          <p:grpSpPr>
            <a:xfrm>
              <a:off x="-1" y="0"/>
              <a:ext cx="9144000" cy="5143500"/>
              <a:chOff x="-1" y="0"/>
              <a:chExt cx="9144000" cy="5143500"/>
            </a:xfrm>
            <a:grpFill/>
          </p:grpSpPr>
          <p:sp>
            <p:nvSpPr>
              <p:cNvPr id="33" name="Rectangle 32">
                <a:extLst>
                  <a:ext uri="{FF2B5EF4-FFF2-40B4-BE49-F238E27FC236}">
                    <a16:creationId xmlns:a16="http://schemas.microsoft.com/office/drawing/2014/main" id="{B32B22B3-3372-7E49-AE30-D3AB9565EEEA}"/>
                  </a:ext>
                </a:extLst>
              </p:cNvPr>
              <p:cNvSpPr>
                <a:spLocks/>
              </p:cNvSpPr>
              <p:nvPr userDrawn="1"/>
            </p:nvSpPr>
            <p:spPr>
              <a:xfrm>
                <a:off x="-1" y="0"/>
                <a:ext cx="9144000" cy="14630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34" name="Rectangle 33">
                <a:extLst>
                  <a:ext uri="{FF2B5EF4-FFF2-40B4-BE49-F238E27FC236}">
                    <a16:creationId xmlns:a16="http://schemas.microsoft.com/office/drawing/2014/main" id="{208BAF51-7360-B645-8B99-159F1B183091}"/>
                  </a:ext>
                </a:extLst>
              </p:cNvPr>
              <p:cNvSpPr>
                <a:spLocks/>
              </p:cNvSpPr>
              <p:nvPr userDrawn="1"/>
            </p:nvSpPr>
            <p:spPr>
              <a:xfrm>
                <a:off x="-1" y="4992624"/>
                <a:ext cx="9144000" cy="1508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sp>
        <p:nvSpPr>
          <p:cNvPr id="14" name="Date Placeholder 13">
            <a:extLst>
              <a:ext uri="{FF2B5EF4-FFF2-40B4-BE49-F238E27FC236}">
                <a16:creationId xmlns:a16="http://schemas.microsoft.com/office/drawing/2014/main" id="{6E210BBD-18B5-DA40-B3A4-5A85CB726BFD}"/>
              </a:ext>
            </a:extLst>
          </p:cNvPr>
          <p:cNvSpPr>
            <a:spLocks noGrp="1"/>
          </p:cNvSpPr>
          <p:nvPr>
            <p:ph type="dt" sz="half" idx="10"/>
          </p:nvPr>
        </p:nvSpPr>
        <p:spPr/>
        <p:txBody>
          <a:bodyPr/>
          <a:lstStyle/>
          <a:p>
            <a:endParaRPr lang="en-US" dirty="0"/>
          </a:p>
        </p:txBody>
      </p:sp>
      <p:sp>
        <p:nvSpPr>
          <p:cNvPr id="15" name="Footer Placeholder 14">
            <a:extLst>
              <a:ext uri="{FF2B5EF4-FFF2-40B4-BE49-F238E27FC236}">
                <a16:creationId xmlns:a16="http://schemas.microsoft.com/office/drawing/2014/main" id="{C519BD96-658A-DB49-B643-2CD561B21BD2}"/>
              </a:ext>
            </a:extLst>
          </p:cNvPr>
          <p:cNvSpPr>
            <a:spLocks noGrp="1"/>
          </p:cNvSpPr>
          <p:nvPr>
            <p:ph type="ftr" sz="quarter" idx="11"/>
          </p:nvPr>
        </p:nvSpPr>
        <p:spPr/>
        <p:txBody>
          <a:bodyPr/>
          <a:lstStyle>
            <a:lvl1pPr>
              <a:defRPr>
                <a:solidFill>
                  <a:schemeClr val="tx1">
                    <a:alpha val="30000"/>
                  </a:schemeClr>
                </a:solidFill>
              </a:defRPr>
            </a:lvl1pPr>
          </a:lstStyle>
          <a:p>
            <a:r>
              <a:rPr lang="en-US"/>
              <a:t>Puppet Overview</a:t>
            </a:r>
            <a:endParaRPr lang="en-US" dirty="0"/>
          </a:p>
        </p:txBody>
      </p:sp>
      <p:sp>
        <p:nvSpPr>
          <p:cNvPr id="16" name="Slide Number Placeholder 15">
            <a:extLst>
              <a:ext uri="{FF2B5EF4-FFF2-40B4-BE49-F238E27FC236}">
                <a16:creationId xmlns:a16="http://schemas.microsoft.com/office/drawing/2014/main" id="{6CFDED90-787E-1E4C-9019-6123086C6E6A}"/>
              </a:ext>
            </a:extLst>
          </p:cNvPr>
          <p:cNvSpPr>
            <a:spLocks noGrp="1"/>
          </p:cNvSpPr>
          <p:nvPr>
            <p:ph type="sldNum" sz="quarter" idx="12"/>
          </p:nvPr>
        </p:nvSpPr>
        <p:spPr/>
        <p:txBody>
          <a:bodyPr/>
          <a:lstStyle>
            <a:lvl1pPr>
              <a:defRPr>
                <a:solidFill>
                  <a:schemeClr val="tx1">
                    <a:alpha val="30000"/>
                  </a:schemeClr>
                </a:solidFill>
              </a:defRPr>
            </a:lvl1pPr>
          </a:lstStyle>
          <a:p>
            <a:fld id="{19F1CE1B-BE30-3E41-B1A9-AC82325D02A8}" type="slidenum">
              <a:rPr lang="en-US" smtClean="0"/>
              <a:pPr/>
              <a:t>‹#›</a:t>
            </a:fld>
            <a:endParaRPr lang="en-US" dirty="0"/>
          </a:p>
        </p:txBody>
      </p:sp>
      <p:grpSp>
        <p:nvGrpSpPr>
          <p:cNvPr id="17" name="Group 16">
            <a:extLst>
              <a:ext uri="{FF2B5EF4-FFF2-40B4-BE49-F238E27FC236}">
                <a16:creationId xmlns:a16="http://schemas.microsoft.com/office/drawing/2014/main" id="{EDC15113-8431-2041-9A8F-59F7CC80292B}"/>
              </a:ext>
            </a:extLst>
          </p:cNvPr>
          <p:cNvGrpSpPr/>
          <p:nvPr userDrawn="1"/>
        </p:nvGrpSpPr>
        <p:grpSpPr>
          <a:xfrm>
            <a:off x="8366505" y="4672658"/>
            <a:ext cx="777495" cy="470842"/>
            <a:chOff x="8366505" y="4672658"/>
            <a:chExt cx="777495" cy="470842"/>
          </a:xfrm>
        </p:grpSpPr>
        <p:grpSp>
          <p:nvGrpSpPr>
            <p:cNvPr id="19" name="Group 18">
              <a:extLst>
                <a:ext uri="{FF2B5EF4-FFF2-40B4-BE49-F238E27FC236}">
                  <a16:creationId xmlns:a16="http://schemas.microsoft.com/office/drawing/2014/main" id="{6E450652-07B7-3040-B0AB-DB3D3C982976}"/>
                </a:ext>
              </a:extLst>
            </p:cNvPr>
            <p:cNvGrpSpPr/>
            <p:nvPr/>
          </p:nvGrpSpPr>
          <p:grpSpPr>
            <a:xfrm>
              <a:off x="8366505" y="4672658"/>
              <a:ext cx="468203" cy="165905"/>
              <a:chOff x="8366505" y="4672658"/>
              <a:chExt cx="468203" cy="165905"/>
            </a:xfrm>
          </p:grpSpPr>
          <p:sp>
            <p:nvSpPr>
              <p:cNvPr id="27" name="Freeform 1">
                <a:extLst>
                  <a:ext uri="{FF2B5EF4-FFF2-40B4-BE49-F238E27FC236}">
                    <a16:creationId xmlns:a16="http://schemas.microsoft.com/office/drawing/2014/main" id="{3F90C1D4-1C71-3944-84AF-9CED63EAA92F}"/>
                  </a:ext>
                </a:extLst>
              </p:cNvPr>
              <p:cNvSpPr>
                <a:spLocks noChangeArrowheads="1"/>
              </p:cNvSpPr>
              <p:nvPr/>
            </p:nvSpPr>
            <p:spPr bwMode="auto">
              <a:xfrm>
                <a:off x="8366505" y="4672658"/>
                <a:ext cx="82636" cy="127644"/>
              </a:xfrm>
              <a:custGeom>
                <a:avLst/>
                <a:gdLst>
                  <a:gd name="T0" fmla="*/ 447825652 w 3458"/>
                  <a:gd name="T1" fmla="*/ 450958411 h 5342"/>
                  <a:gd name="T2" fmla="*/ 447825652 w 3458"/>
                  <a:gd name="T3" fmla="*/ 244128922 h 5342"/>
                  <a:gd name="T4" fmla="*/ 291857620 w 3458"/>
                  <a:gd name="T5" fmla="*/ 244128922 h 5342"/>
                  <a:gd name="T6" fmla="*/ 291857620 w 3458"/>
                  <a:gd name="T7" fmla="*/ 244128922 h 5342"/>
                  <a:gd name="T8" fmla="*/ 207007789 w 3458"/>
                  <a:gd name="T9" fmla="*/ 159428313 h 5342"/>
                  <a:gd name="T10" fmla="*/ 207007789 w 3458"/>
                  <a:gd name="T11" fmla="*/ 0 h 5342"/>
                  <a:gd name="T12" fmla="*/ 0 w 3458"/>
                  <a:gd name="T13" fmla="*/ 0 h 5342"/>
                  <a:gd name="T14" fmla="*/ 0 w 3458"/>
                  <a:gd name="T15" fmla="*/ 206829489 h 5342"/>
                  <a:gd name="T16" fmla="*/ 159465725 w 3458"/>
                  <a:gd name="T17" fmla="*/ 206829489 h 5342"/>
                  <a:gd name="T18" fmla="*/ 244445127 w 3458"/>
                  <a:gd name="T19" fmla="*/ 291659654 h 5342"/>
                  <a:gd name="T20" fmla="*/ 244445127 w 3458"/>
                  <a:gd name="T21" fmla="*/ 291659654 h 5342"/>
                  <a:gd name="T22" fmla="*/ 244445127 w 3458"/>
                  <a:gd name="T23" fmla="*/ 400189867 h 5342"/>
                  <a:gd name="T24" fmla="*/ 244445127 w 3458"/>
                  <a:gd name="T25" fmla="*/ 400189867 h 5342"/>
                  <a:gd name="T26" fmla="*/ 159465725 w 3458"/>
                  <a:gd name="T27" fmla="*/ 484890477 h 5342"/>
                  <a:gd name="T28" fmla="*/ 0 w 3458"/>
                  <a:gd name="T29" fmla="*/ 484890477 h 5342"/>
                  <a:gd name="T30" fmla="*/ 0 w 3458"/>
                  <a:gd name="T31" fmla="*/ 691719965 h 5342"/>
                  <a:gd name="T32" fmla="*/ 207007789 w 3458"/>
                  <a:gd name="T33" fmla="*/ 691719965 h 5342"/>
                  <a:gd name="T34" fmla="*/ 207007789 w 3458"/>
                  <a:gd name="T35" fmla="*/ 535659020 h 5342"/>
                  <a:gd name="T36" fmla="*/ 291857620 w 3458"/>
                  <a:gd name="T37" fmla="*/ 450958411 h 5342"/>
                  <a:gd name="T38" fmla="*/ 447825652 w 3458"/>
                  <a:gd name="T39" fmla="*/ 450958411 h 5342"/>
                  <a:gd name="T40" fmla="*/ 68009220 w 3458"/>
                  <a:gd name="T41" fmla="*/ 71231140 h 5342"/>
                  <a:gd name="T42" fmla="*/ 139257351 w 3458"/>
                  <a:gd name="T43" fmla="*/ 71231140 h 5342"/>
                  <a:gd name="T44" fmla="*/ 139257351 w 3458"/>
                  <a:gd name="T45" fmla="*/ 138965716 h 5342"/>
                  <a:gd name="T46" fmla="*/ 68009220 w 3458"/>
                  <a:gd name="T47" fmla="*/ 138965716 h 5342"/>
                  <a:gd name="T48" fmla="*/ 68009220 w 3458"/>
                  <a:gd name="T49" fmla="*/ 71231140 h 5342"/>
                  <a:gd name="T50" fmla="*/ 139257351 w 3458"/>
                  <a:gd name="T51" fmla="*/ 623856193 h 5342"/>
                  <a:gd name="T52" fmla="*/ 68009220 w 3458"/>
                  <a:gd name="T53" fmla="*/ 623856193 h 5342"/>
                  <a:gd name="T54" fmla="*/ 68009220 w 3458"/>
                  <a:gd name="T55" fmla="*/ 552754249 h 5342"/>
                  <a:gd name="T56" fmla="*/ 139257351 w 3458"/>
                  <a:gd name="T57" fmla="*/ 552754249 h 5342"/>
                  <a:gd name="T58" fmla="*/ 139257351 w 3458"/>
                  <a:gd name="T59" fmla="*/ 623856193 h 53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58" h="5342">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sp>
            <p:nvSpPr>
              <p:cNvPr id="28" name="Freeform 2">
                <a:extLst>
                  <a:ext uri="{FF2B5EF4-FFF2-40B4-BE49-F238E27FC236}">
                    <a16:creationId xmlns:a16="http://schemas.microsoft.com/office/drawing/2014/main" id="{174942FA-030E-DB40-8B3A-96AACCC8C5AC}"/>
                  </a:ext>
                </a:extLst>
              </p:cNvPr>
              <p:cNvSpPr>
                <a:spLocks noChangeArrowheads="1"/>
              </p:cNvSpPr>
              <p:nvPr/>
            </p:nvSpPr>
            <p:spPr bwMode="auto">
              <a:xfrm>
                <a:off x="8474755" y="4739062"/>
                <a:ext cx="359953" cy="99501"/>
              </a:xfrm>
              <a:custGeom>
                <a:avLst/>
                <a:gdLst>
                  <a:gd name="T0" fmla="*/ 91759116 w 15059"/>
                  <a:gd name="T1" fmla="*/ 539208085 h 4164"/>
                  <a:gd name="T2" fmla="*/ 0 w 15059"/>
                  <a:gd name="T3" fmla="*/ 91573313 h 4164"/>
                  <a:gd name="T4" fmla="*/ 91759116 w 15059"/>
                  <a:gd name="T5" fmla="*/ 118643845 h 4164"/>
                  <a:gd name="T6" fmla="*/ 322583064 w 15059"/>
                  <a:gd name="T7" fmla="*/ 254384831 h 4164"/>
                  <a:gd name="T8" fmla="*/ 91759116 w 15059"/>
                  <a:gd name="T9" fmla="*/ 389996614 h 4164"/>
                  <a:gd name="T10" fmla="*/ 91759116 w 15059"/>
                  <a:gd name="T11" fmla="*/ 308525895 h 4164"/>
                  <a:gd name="T12" fmla="*/ 152802618 w 15059"/>
                  <a:gd name="T13" fmla="*/ 345958504 h 4164"/>
                  <a:gd name="T14" fmla="*/ 152802618 w 15059"/>
                  <a:gd name="T15" fmla="*/ 162681955 h 4164"/>
                  <a:gd name="T16" fmla="*/ 91759116 w 15059"/>
                  <a:gd name="T17" fmla="*/ 308525895 h 4164"/>
                  <a:gd name="T18" fmla="*/ 651775816 w 15059"/>
                  <a:gd name="T19" fmla="*/ 417067146 h 4164"/>
                  <a:gd name="T20" fmla="*/ 560016701 w 15059"/>
                  <a:gd name="T21" fmla="*/ 386629083 h 4164"/>
                  <a:gd name="T22" fmla="*/ 356409479 w 15059"/>
                  <a:gd name="T23" fmla="*/ 305287925 h 4164"/>
                  <a:gd name="T24" fmla="*/ 448039353 w 15059"/>
                  <a:gd name="T25" fmla="*/ 91573313 h 4164"/>
                  <a:gd name="T26" fmla="*/ 502343204 w 15059"/>
                  <a:gd name="T27" fmla="*/ 342590973 h 4164"/>
                  <a:gd name="T28" fmla="*/ 560016701 w 15059"/>
                  <a:gd name="T29" fmla="*/ 91573313 h 4164"/>
                  <a:gd name="T30" fmla="*/ 651775816 w 15059"/>
                  <a:gd name="T31" fmla="*/ 417067146 h 4164"/>
                  <a:gd name="T32" fmla="*/ 800949585 w 15059"/>
                  <a:gd name="T33" fmla="*/ 539208085 h 4164"/>
                  <a:gd name="T34" fmla="*/ 712689717 w 15059"/>
                  <a:gd name="T35" fmla="*/ 91573313 h 4164"/>
                  <a:gd name="T36" fmla="*/ 800949585 w 15059"/>
                  <a:gd name="T37" fmla="*/ 118643845 h 4164"/>
                  <a:gd name="T38" fmla="*/ 1035143179 w 15059"/>
                  <a:gd name="T39" fmla="*/ 254384831 h 4164"/>
                  <a:gd name="T40" fmla="*/ 800949585 w 15059"/>
                  <a:gd name="T41" fmla="*/ 389996614 h 4164"/>
                  <a:gd name="T42" fmla="*/ 800949585 w 15059"/>
                  <a:gd name="T43" fmla="*/ 308525895 h 4164"/>
                  <a:gd name="T44" fmla="*/ 865491974 w 15059"/>
                  <a:gd name="T45" fmla="*/ 345958504 h 4164"/>
                  <a:gd name="T46" fmla="*/ 865491974 w 15059"/>
                  <a:gd name="T47" fmla="*/ 162681955 h 4164"/>
                  <a:gd name="T48" fmla="*/ 800949585 w 15059"/>
                  <a:gd name="T49" fmla="*/ 308525895 h 4164"/>
                  <a:gd name="T50" fmla="*/ 1164098715 w 15059"/>
                  <a:gd name="T51" fmla="*/ 539208085 h 4164"/>
                  <a:gd name="T52" fmla="*/ 1072468841 w 15059"/>
                  <a:gd name="T53" fmla="*/ 91573313 h 4164"/>
                  <a:gd name="T54" fmla="*/ 1164098715 w 15059"/>
                  <a:gd name="T55" fmla="*/ 118643845 h 4164"/>
                  <a:gd name="T56" fmla="*/ 1394922303 w 15059"/>
                  <a:gd name="T57" fmla="*/ 254384831 h 4164"/>
                  <a:gd name="T58" fmla="*/ 1164098715 w 15059"/>
                  <a:gd name="T59" fmla="*/ 389996614 h 4164"/>
                  <a:gd name="T60" fmla="*/ 1164098715 w 15059"/>
                  <a:gd name="T61" fmla="*/ 308525895 h 4164"/>
                  <a:gd name="T62" fmla="*/ 1225141857 w 15059"/>
                  <a:gd name="T63" fmla="*/ 345958504 h 4164"/>
                  <a:gd name="T64" fmla="*/ 1225141857 w 15059"/>
                  <a:gd name="T65" fmla="*/ 162681955 h 4164"/>
                  <a:gd name="T66" fmla="*/ 1164098715 w 15059"/>
                  <a:gd name="T67" fmla="*/ 308525895 h 4164"/>
                  <a:gd name="T68" fmla="*/ 1720745410 w 15059"/>
                  <a:gd name="T69" fmla="*/ 311893786 h 4164"/>
                  <a:gd name="T70" fmla="*/ 1418639783 w 15059"/>
                  <a:gd name="T71" fmla="*/ 254384831 h 4164"/>
                  <a:gd name="T72" fmla="*/ 1724115056 w 15059"/>
                  <a:gd name="T73" fmla="*/ 244152675 h 4164"/>
                  <a:gd name="T74" fmla="*/ 1506899651 w 15059"/>
                  <a:gd name="T75" fmla="*/ 274720300 h 4164"/>
                  <a:gd name="T76" fmla="*/ 1639354435 w 15059"/>
                  <a:gd name="T77" fmla="*/ 311893786 h 4164"/>
                  <a:gd name="T78" fmla="*/ 1506899651 w 15059"/>
                  <a:gd name="T79" fmla="*/ 216952581 h 4164"/>
                  <a:gd name="T80" fmla="*/ 1635855187 w 15059"/>
                  <a:gd name="T81" fmla="*/ 216952581 h 4164"/>
                  <a:gd name="T82" fmla="*/ 1506899651 w 15059"/>
                  <a:gd name="T83" fmla="*/ 216952581 h 4164"/>
                  <a:gd name="T84" fmla="*/ 1785158558 w 15059"/>
                  <a:gd name="T85" fmla="*/ 162681955 h 4164"/>
                  <a:gd name="T86" fmla="*/ 1734224352 w 15059"/>
                  <a:gd name="T87" fmla="*/ 91573313 h 4164"/>
                  <a:gd name="T88" fmla="*/ 1785158558 w 15059"/>
                  <a:gd name="T89" fmla="*/ 0 h 4164"/>
                  <a:gd name="T90" fmla="*/ 1873548028 w 15059"/>
                  <a:gd name="T91" fmla="*/ 91573313 h 4164"/>
                  <a:gd name="T92" fmla="*/ 1944700466 w 15059"/>
                  <a:gd name="T93" fmla="*/ 162681955 h 4164"/>
                  <a:gd name="T94" fmla="*/ 1873548028 w 15059"/>
                  <a:gd name="T95" fmla="*/ 308525895 h 4164"/>
                  <a:gd name="T96" fmla="*/ 1951569359 w 15059"/>
                  <a:gd name="T97" fmla="*/ 332358457 h 4164"/>
                  <a:gd name="T98" fmla="*/ 1893766260 w 15059"/>
                  <a:gd name="T99" fmla="*/ 423931771 h 4164"/>
                  <a:gd name="T100" fmla="*/ 1785158558 w 15059"/>
                  <a:gd name="T101" fmla="*/ 162681955 h 41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059" h="4164">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grpSp>
        <p:sp>
          <p:nvSpPr>
            <p:cNvPr id="26" name="Rectangle 25">
              <a:extLst>
                <a:ext uri="{FF2B5EF4-FFF2-40B4-BE49-F238E27FC236}">
                  <a16:creationId xmlns:a16="http://schemas.microsoft.com/office/drawing/2014/main" id="{94FC3D42-E2E1-3D43-9327-E92727281138}"/>
                </a:ext>
              </a:extLst>
            </p:cNvPr>
            <p:cNvSpPr/>
            <p:nvPr/>
          </p:nvSpPr>
          <p:spPr>
            <a:xfrm>
              <a:off x="8366506" y="4838563"/>
              <a:ext cx="777494" cy="3049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sp>
        <p:nvSpPr>
          <p:cNvPr id="29" name="Text Placeholder 13">
            <a:extLst>
              <a:ext uri="{FF2B5EF4-FFF2-40B4-BE49-F238E27FC236}">
                <a16:creationId xmlns:a16="http://schemas.microsoft.com/office/drawing/2014/main" id="{7C6D17BB-8FF4-D347-9E5C-DD6F7C903C2C}"/>
              </a:ext>
            </a:extLst>
          </p:cNvPr>
          <p:cNvSpPr>
            <a:spLocks noGrp="1"/>
          </p:cNvSpPr>
          <p:nvPr>
            <p:ph type="body" sz="quarter" idx="17"/>
          </p:nvPr>
        </p:nvSpPr>
        <p:spPr>
          <a:xfrm>
            <a:off x="-680" y="0"/>
            <a:ext cx="8320865" cy="5143500"/>
          </a:xfrm>
        </p:spPr>
        <p:txBody>
          <a:bodyPr lIns="731520" tIns="274320" rIns="365760" bIns="457200" anchor="ctr">
            <a:noAutofit/>
          </a:bodyPr>
          <a:lstStyle>
            <a:lvl1pPr>
              <a:lnSpc>
                <a:spcPct val="85000"/>
              </a:lnSpc>
              <a:spcBef>
                <a:spcPts val="0"/>
              </a:spcBef>
              <a:spcAft>
                <a:spcPts val="1200"/>
              </a:spcAft>
              <a:defRPr sz="4400" b="0" i="0">
                <a:solidFill>
                  <a:schemeClr val="bg1"/>
                </a:solidFill>
                <a:latin typeface="Helvetica" pitchFamily="2" charset="0"/>
              </a:defRPr>
            </a:lvl1pPr>
            <a:lvl2pPr marL="0" indent="0">
              <a:spcBef>
                <a:spcPts val="600"/>
              </a:spcBef>
              <a:spcAft>
                <a:spcPts val="0"/>
              </a:spcAft>
              <a:buNone/>
              <a:defRPr b="1" i="0">
                <a:latin typeface="Helvetica" pitchFamily="2" charset="0"/>
              </a:defRPr>
            </a:lvl2pPr>
            <a:lvl3pPr marL="182880">
              <a:spcBef>
                <a:spcPts val="400"/>
              </a:spcBef>
              <a:spcAft>
                <a:spcPts val="0"/>
              </a:spcAft>
              <a:defRPr/>
            </a:lvl3pPr>
            <a:lvl4pPr marL="365760">
              <a:spcBef>
                <a:spcPts val="300"/>
              </a:spcBef>
              <a:spcAft>
                <a:spcPts val="0"/>
              </a:spcAft>
              <a:defRPr sz="1200" baseline="0">
                <a:latin typeface="Helvetica Light" panose="020B0403020202020204" pitchFamily="34" charset="0"/>
              </a:defRPr>
            </a:lvl4pPr>
            <a:lvl5pPr>
              <a:defRPr/>
            </a:lvl5pPr>
            <a:lvl6pPr>
              <a:defRPr/>
            </a:lvl6pPr>
            <a:lvl7pPr>
              <a:defRPr/>
            </a:lvl7pPr>
            <a:lvl8pPr>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427421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 (no_frame)">
    <p:bg>
      <p:bgPr>
        <a:solidFill>
          <a:schemeClr val="tx2"/>
        </a:solidFill>
        <a:effectLst/>
      </p:bgPr>
    </p:bg>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7DE7B0C8-93BA-5540-92DB-6CCA9DBC6F70}"/>
              </a:ext>
            </a:extLst>
          </p:cNvPr>
          <p:cNvSpPr>
            <a:spLocks noGrp="1"/>
          </p:cNvSpPr>
          <p:nvPr>
            <p:ph type="dt" sz="half" idx="10"/>
          </p:nvPr>
        </p:nvSpPr>
        <p:spPr/>
        <p:txBody>
          <a:bodyPr/>
          <a:lstStyle/>
          <a:p>
            <a:endParaRPr lang="en-US" dirty="0"/>
          </a:p>
        </p:txBody>
      </p:sp>
      <p:sp>
        <p:nvSpPr>
          <p:cNvPr id="15" name="Footer Placeholder 14">
            <a:extLst>
              <a:ext uri="{FF2B5EF4-FFF2-40B4-BE49-F238E27FC236}">
                <a16:creationId xmlns:a16="http://schemas.microsoft.com/office/drawing/2014/main" id="{0C1ED944-88CC-014E-923C-199F1B5DF829}"/>
              </a:ext>
            </a:extLst>
          </p:cNvPr>
          <p:cNvSpPr>
            <a:spLocks noGrp="1"/>
          </p:cNvSpPr>
          <p:nvPr>
            <p:ph type="ftr" sz="quarter" idx="11"/>
          </p:nvPr>
        </p:nvSpPr>
        <p:spPr/>
        <p:txBody>
          <a:bodyPr/>
          <a:lstStyle>
            <a:lvl1pPr>
              <a:defRPr>
                <a:solidFill>
                  <a:schemeClr val="tx1">
                    <a:alpha val="30000"/>
                  </a:schemeClr>
                </a:solidFill>
              </a:defRPr>
            </a:lvl1pPr>
          </a:lstStyle>
          <a:p>
            <a:r>
              <a:rPr lang="en-US"/>
              <a:t>Puppet Overview</a:t>
            </a:r>
            <a:endParaRPr lang="en-US" dirty="0"/>
          </a:p>
        </p:txBody>
      </p:sp>
      <p:sp>
        <p:nvSpPr>
          <p:cNvPr id="16" name="Slide Number Placeholder 15">
            <a:extLst>
              <a:ext uri="{FF2B5EF4-FFF2-40B4-BE49-F238E27FC236}">
                <a16:creationId xmlns:a16="http://schemas.microsoft.com/office/drawing/2014/main" id="{115A6159-FD0C-D84D-B247-2316E8097F18}"/>
              </a:ext>
            </a:extLst>
          </p:cNvPr>
          <p:cNvSpPr>
            <a:spLocks noGrp="1"/>
          </p:cNvSpPr>
          <p:nvPr>
            <p:ph type="sldNum" sz="quarter" idx="12"/>
          </p:nvPr>
        </p:nvSpPr>
        <p:spPr/>
        <p:txBody>
          <a:bodyPr/>
          <a:lstStyle>
            <a:lvl1pPr>
              <a:defRPr>
                <a:solidFill>
                  <a:schemeClr val="tx1">
                    <a:alpha val="30000"/>
                  </a:schemeClr>
                </a:solidFill>
              </a:defRPr>
            </a:lvl1pPr>
          </a:lstStyle>
          <a:p>
            <a:fld id="{19F1CE1B-BE30-3E41-B1A9-AC82325D02A8}" type="slidenum">
              <a:rPr lang="en-US" smtClean="0"/>
              <a:pPr/>
              <a:t>‹#›</a:t>
            </a:fld>
            <a:endParaRPr lang="en-US" dirty="0"/>
          </a:p>
        </p:txBody>
      </p:sp>
      <p:sp>
        <p:nvSpPr>
          <p:cNvPr id="7" name="Text Placeholder 13">
            <a:extLst>
              <a:ext uri="{FF2B5EF4-FFF2-40B4-BE49-F238E27FC236}">
                <a16:creationId xmlns:a16="http://schemas.microsoft.com/office/drawing/2014/main" id="{23B0C818-6452-FB4D-9625-4612F7D6DDBC}"/>
              </a:ext>
            </a:extLst>
          </p:cNvPr>
          <p:cNvSpPr>
            <a:spLocks noGrp="1"/>
          </p:cNvSpPr>
          <p:nvPr>
            <p:ph type="body" sz="quarter" idx="17"/>
          </p:nvPr>
        </p:nvSpPr>
        <p:spPr>
          <a:xfrm>
            <a:off x="-679" y="0"/>
            <a:ext cx="5487080" cy="5143500"/>
          </a:xfrm>
        </p:spPr>
        <p:txBody>
          <a:bodyPr lIns="731520" tIns="274320" rIns="365760" bIns="457200" anchor="ctr">
            <a:noAutofit/>
          </a:bodyPr>
          <a:lstStyle>
            <a:lvl1pPr>
              <a:lnSpc>
                <a:spcPct val="85000"/>
              </a:lnSpc>
              <a:spcBef>
                <a:spcPts val="0"/>
              </a:spcBef>
              <a:spcAft>
                <a:spcPts val="1200"/>
              </a:spcAft>
              <a:defRPr sz="4400" b="0" i="0">
                <a:solidFill>
                  <a:schemeClr val="bg1"/>
                </a:solidFill>
                <a:latin typeface="Helvetica" pitchFamily="2" charset="0"/>
              </a:defRPr>
            </a:lvl1pPr>
            <a:lvl2pPr marL="0" indent="0">
              <a:spcBef>
                <a:spcPts val="600"/>
              </a:spcBef>
              <a:spcAft>
                <a:spcPts val="0"/>
              </a:spcAft>
              <a:buNone/>
              <a:defRPr b="1" i="0">
                <a:latin typeface="Helvetica" pitchFamily="2" charset="0"/>
              </a:defRPr>
            </a:lvl2pPr>
            <a:lvl3pPr marL="182880">
              <a:spcBef>
                <a:spcPts val="400"/>
              </a:spcBef>
              <a:spcAft>
                <a:spcPts val="0"/>
              </a:spcAft>
              <a:defRPr/>
            </a:lvl3pPr>
            <a:lvl4pPr marL="365760">
              <a:spcBef>
                <a:spcPts val="300"/>
              </a:spcBef>
              <a:spcAft>
                <a:spcPts val="0"/>
              </a:spcAft>
              <a:defRPr sz="1200" baseline="0">
                <a:latin typeface="Helvetica Light" panose="020B0403020202020204" pitchFamily="34" charset="0"/>
              </a:defRPr>
            </a:lvl4pPr>
            <a:lvl5pPr>
              <a:defRPr/>
            </a:lvl5pPr>
            <a:lvl6pPr>
              <a:defRPr/>
            </a:lvl6pPr>
            <a:lvl7pPr>
              <a:defRPr/>
            </a:lvl7pPr>
            <a:lvl8pPr>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5733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2195749"/>
            <a:ext cx="5958114" cy="752001"/>
          </a:xfrm>
        </p:spPr>
        <p:txBody>
          <a:bodyPr wrap="square" lIns="457200" tIns="0" rIns="182720" bIns="0" anchor="b" anchorCtr="0">
            <a:spAutoFit/>
          </a:bodyPr>
          <a:lstStyle>
            <a:lvl1pPr>
              <a:lnSpc>
                <a:spcPct val="90000"/>
              </a:lnSpc>
              <a:defRPr sz="5400" b="0" i="0" spc="-30" baseline="0">
                <a:solidFill>
                  <a:schemeClr val="tx1"/>
                </a:solidFill>
                <a:latin typeface="Helvetica Light" panose="020B0403020202020204" pitchFamily="34" charset="0"/>
              </a:defRPr>
            </a:lvl1pPr>
          </a:lstStyle>
          <a:p>
            <a:r>
              <a:rPr lang="en-US" dirty="0"/>
              <a:t>Thank you.</a:t>
            </a:r>
          </a:p>
        </p:txBody>
      </p:sp>
      <p:grpSp>
        <p:nvGrpSpPr>
          <p:cNvPr id="9" name="Group 1">
            <a:extLst>
              <a:ext uri="{FF2B5EF4-FFF2-40B4-BE49-F238E27FC236}">
                <a16:creationId xmlns:a16="http://schemas.microsoft.com/office/drawing/2014/main" id="{2DC95285-F0A0-8845-8874-7D6122F228DD}"/>
              </a:ext>
            </a:extLst>
          </p:cNvPr>
          <p:cNvGrpSpPr>
            <a:grpSpLocks/>
          </p:cNvGrpSpPr>
          <p:nvPr userDrawn="1"/>
        </p:nvGrpSpPr>
        <p:grpSpPr bwMode="auto">
          <a:xfrm>
            <a:off x="475488" y="457200"/>
            <a:ext cx="1589256" cy="563144"/>
            <a:chOff x="360363" y="3779838"/>
            <a:chExt cx="7051675" cy="2498725"/>
          </a:xfrm>
        </p:grpSpPr>
        <p:sp>
          <p:nvSpPr>
            <p:cNvPr id="10" name="Freeform 1">
              <a:extLst>
                <a:ext uri="{FF2B5EF4-FFF2-40B4-BE49-F238E27FC236}">
                  <a16:creationId xmlns:a16="http://schemas.microsoft.com/office/drawing/2014/main" id="{833AF202-7CEE-5240-9877-8E3D11558FA6}"/>
                </a:ext>
              </a:extLst>
            </p:cNvPr>
            <p:cNvSpPr>
              <a:spLocks noChangeArrowheads="1"/>
            </p:cNvSpPr>
            <p:nvPr/>
          </p:nvSpPr>
          <p:spPr bwMode="auto">
            <a:xfrm>
              <a:off x="360363" y="3779838"/>
              <a:ext cx="1244600" cy="1922462"/>
            </a:xfrm>
            <a:custGeom>
              <a:avLst/>
              <a:gdLst>
                <a:gd name="T0" fmla="*/ 447825652 w 3458"/>
                <a:gd name="T1" fmla="*/ 450958411 h 5342"/>
                <a:gd name="T2" fmla="*/ 447825652 w 3458"/>
                <a:gd name="T3" fmla="*/ 244128922 h 5342"/>
                <a:gd name="T4" fmla="*/ 291857620 w 3458"/>
                <a:gd name="T5" fmla="*/ 244128922 h 5342"/>
                <a:gd name="T6" fmla="*/ 291857620 w 3458"/>
                <a:gd name="T7" fmla="*/ 244128922 h 5342"/>
                <a:gd name="T8" fmla="*/ 207007789 w 3458"/>
                <a:gd name="T9" fmla="*/ 159428313 h 5342"/>
                <a:gd name="T10" fmla="*/ 207007789 w 3458"/>
                <a:gd name="T11" fmla="*/ 0 h 5342"/>
                <a:gd name="T12" fmla="*/ 0 w 3458"/>
                <a:gd name="T13" fmla="*/ 0 h 5342"/>
                <a:gd name="T14" fmla="*/ 0 w 3458"/>
                <a:gd name="T15" fmla="*/ 206829489 h 5342"/>
                <a:gd name="T16" fmla="*/ 159465725 w 3458"/>
                <a:gd name="T17" fmla="*/ 206829489 h 5342"/>
                <a:gd name="T18" fmla="*/ 244445127 w 3458"/>
                <a:gd name="T19" fmla="*/ 291659654 h 5342"/>
                <a:gd name="T20" fmla="*/ 244445127 w 3458"/>
                <a:gd name="T21" fmla="*/ 291659654 h 5342"/>
                <a:gd name="T22" fmla="*/ 244445127 w 3458"/>
                <a:gd name="T23" fmla="*/ 400189867 h 5342"/>
                <a:gd name="T24" fmla="*/ 244445127 w 3458"/>
                <a:gd name="T25" fmla="*/ 400189867 h 5342"/>
                <a:gd name="T26" fmla="*/ 159465725 w 3458"/>
                <a:gd name="T27" fmla="*/ 484890477 h 5342"/>
                <a:gd name="T28" fmla="*/ 0 w 3458"/>
                <a:gd name="T29" fmla="*/ 484890477 h 5342"/>
                <a:gd name="T30" fmla="*/ 0 w 3458"/>
                <a:gd name="T31" fmla="*/ 691719965 h 5342"/>
                <a:gd name="T32" fmla="*/ 207007789 w 3458"/>
                <a:gd name="T33" fmla="*/ 691719965 h 5342"/>
                <a:gd name="T34" fmla="*/ 207007789 w 3458"/>
                <a:gd name="T35" fmla="*/ 535659020 h 5342"/>
                <a:gd name="T36" fmla="*/ 291857620 w 3458"/>
                <a:gd name="T37" fmla="*/ 450958411 h 5342"/>
                <a:gd name="T38" fmla="*/ 447825652 w 3458"/>
                <a:gd name="T39" fmla="*/ 450958411 h 5342"/>
                <a:gd name="T40" fmla="*/ 68009220 w 3458"/>
                <a:gd name="T41" fmla="*/ 71231140 h 5342"/>
                <a:gd name="T42" fmla="*/ 139257351 w 3458"/>
                <a:gd name="T43" fmla="*/ 71231140 h 5342"/>
                <a:gd name="T44" fmla="*/ 139257351 w 3458"/>
                <a:gd name="T45" fmla="*/ 138965716 h 5342"/>
                <a:gd name="T46" fmla="*/ 68009220 w 3458"/>
                <a:gd name="T47" fmla="*/ 138965716 h 5342"/>
                <a:gd name="T48" fmla="*/ 68009220 w 3458"/>
                <a:gd name="T49" fmla="*/ 71231140 h 5342"/>
                <a:gd name="T50" fmla="*/ 139257351 w 3458"/>
                <a:gd name="T51" fmla="*/ 623856193 h 5342"/>
                <a:gd name="T52" fmla="*/ 68009220 w 3458"/>
                <a:gd name="T53" fmla="*/ 623856193 h 5342"/>
                <a:gd name="T54" fmla="*/ 68009220 w 3458"/>
                <a:gd name="T55" fmla="*/ 552754249 h 5342"/>
                <a:gd name="T56" fmla="*/ 139257351 w 3458"/>
                <a:gd name="T57" fmla="*/ 552754249 h 5342"/>
                <a:gd name="T58" fmla="*/ 139257351 w 3458"/>
                <a:gd name="T59" fmla="*/ 623856193 h 53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58" h="5342">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rgbClr val="FFAE1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sp>
          <p:nvSpPr>
            <p:cNvPr id="11" name="Freeform 2">
              <a:extLst>
                <a:ext uri="{FF2B5EF4-FFF2-40B4-BE49-F238E27FC236}">
                  <a16:creationId xmlns:a16="http://schemas.microsoft.com/office/drawing/2014/main" id="{6FDBB7A0-A7DE-644D-AD89-E17AE864EF83}"/>
                </a:ext>
              </a:extLst>
            </p:cNvPr>
            <p:cNvSpPr>
              <a:spLocks noChangeArrowheads="1"/>
            </p:cNvSpPr>
            <p:nvPr/>
          </p:nvSpPr>
          <p:spPr bwMode="auto">
            <a:xfrm>
              <a:off x="1990725" y="4779963"/>
              <a:ext cx="5421313" cy="1498600"/>
            </a:xfrm>
            <a:custGeom>
              <a:avLst/>
              <a:gdLst>
                <a:gd name="T0" fmla="*/ 91759116 w 15059"/>
                <a:gd name="T1" fmla="*/ 539208085 h 4164"/>
                <a:gd name="T2" fmla="*/ 0 w 15059"/>
                <a:gd name="T3" fmla="*/ 91573313 h 4164"/>
                <a:gd name="T4" fmla="*/ 91759116 w 15059"/>
                <a:gd name="T5" fmla="*/ 118643845 h 4164"/>
                <a:gd name="T6" fmla="*/ 322583064 w 15059"/>
                <a:gd name="T7" fmla="*/ 254384831 h 4164"/>
                <a:gd name="T8" fmla="*/ 91759116 w 15059"/>
                <a:gd name="T9" fmla="*/ 389996614 h 4164"/>
                <a:gd name="T10" fmla="*/ 91759116 w 15059"/>
                <a:gd name="T11" fmla="*/ 308525895 h 4164"/>
                <a:gd name="T12" fmla="*/ 152802618 w 15059"/>
                <a:gd name="T13" fmla="*/ 345958504 h 4164"/>
                <a:gd name="T14" fmla="*/ 152802618 w 15059"/>
                <a:gd name="T15" fmla="*/ 162681955 h 4164"/>
                <a:gd name="T16" fmla="*/ 91759116 w 15059"/>
                <a:gd name="T17" fmla="*/ 308525895 h 4164"/>
                <a:gd name="T18" fmla="*/ 651775816 w 15059"/>
                <a:gd name="T19" fmla="*/ 417067146 h 4164"/>
                <a:gd name="T20" fmla="*/ 560016701 w 15059"/>
                <a:gd name="T21" fmla="*/ 386629083 h 4164"/>
                <a:gd name="T22" fmla="*/ 356409479 w 15059"/>
                <a:gd name="T23" fmla="*/ 305287925 h 4164"/>
                <a:gd name="T24" fmla="*/ 448039353 w 15059"/>
                <a:gd name="T25" fmla="*/ 91573313 h 4164"/>
                <a:gd name="T26" fmla="*/ 502343204 w 15059"/>
                <a:gd name="T27" fmla="*/ 342590973 h 4164"/>
                <a:gd name="T28" fmla="*/ 560016701 w 15059"/>
                <a:gd name="T29" fmla="*/ 91573313 h 4164"/>
                <a:gd name="T30" fmla="*/ 651775816 w 15059"/>
                <a:gd name="T31" fmla="*/ 417067146 h 4164"/>
                <a:gd name="T32" fmla="*/ 800949585 w 15059"/>
                <a:gd name="T33" fmla="*/ 539208085 h 4164"/>
                <a:gd name="T34" fmla="*/ 712689717 w 15059"/>
                <a:gd name="T35" fmla="*/ 91573313 h 4164"/>
                <a:gd name="T36" fmla="*/ 800949585 w 15059"/>
                <a:gd name="T37" fmla="*/ 118643845 h 4164"/>
                <a:gd name="T38" fmla="*/ 1035143179 w 15059"/>
                <a:gd name="T39" fmla="*/ 254384831 h 4164"/>
                <a:gd name="T40" fmla="*/ 800949585 w 15059"/>
                <a:gd name="T41" fmla="*/ 389996614 h 4164"/>
                <a:gd name="T42" fmla="*/ 800949585 w 15059"/>
                <a:gd name="T43" fmla="*/ 308525895 h 4164"/>
                <a:gd name="T44" fmla="*/ 865491974 w 15059"/>
                <a:gd name="T45" fmla="*/ 345958504 h 4164"/>
                <a:gd name="T46" fmla="*/ 865491974 w 15059"/>
                <a:gd name="T47" fmla="*/ 162681955 h 4164"/>
                <a:gd name="T48" fmla="*/ 800949585 w 15059"/>
                <a:gd name="T49" fmla="*/ 308525895 h 4164"/>
                <a:gd name="T50" fmla="*/ 1164098715 w 15059"/>
                <a:gd name="T51" fmla="*/ 539208085 h 4164"/>
                <a:gd name="T52" fmla="*/ 1072468841 w 15059"/>
                <a:gd name="T53" fmla="*/ 91573313 h 4164"/>
                <a:gd name="T54" fmla="*/ 1164098715 w 15059"/>
                <a:gd name="T55" fmla="*/ 118643845 h 4164"/>
                <a:gd name="T56" fmla="*/ 1394922303 w 15059"/>
                <a:gd name="T57" fmla="*/ 254384831 h 4164"/>
                <a:gd name="T58" fmla="*/ 1164098715 w 15059"/>
                <a:gd name="T59" fmla="*/ 389996614 h 4164"/>
                <a:gd name="T60" fmla="*/ 1164098715 w 15059"/>
                <a:gd name="T61" fmla="*/ 308525895 h 4164"/>
                <a:gd name="T62" fmla="*/ 1225141857 w 15059"/>
                <a:gd name="T63" fmla="*/ 345958504 h 4164"/>
                <a:gd name="T64" fmla="*/ 1225141857 w 15059"/>
                <a:gd name="T65" fmla="*/ 162681955 h 4164"/>
                <a:gd name="T66" fmla="*/ 1164098715 w 15059"/>
                <a:gd name="T67" fmla="*/ 308525895 h 4164"/>
                <a:gd name="T68" fmla="*/ 1720745410 w 15059"/>
                <a:gd name="T69" fmla="*/ 311893786 h 4164"/>
                <a:gd name="T70" fmla="*/ 1418639783 w 15059"/>
                <a:gd name="T71" fmla="*/ 254384831 h 4164"/>
                <a:gd name="T72" fmla="*/ 1724115056 w 15059"/>
                <a:gd name="T73" fmla="*/ 244152675 h 4164"/>
                <a:gd name="T74" fmla="*/ 1506899651 w 15059"/>
                <a:gd name="T75" fmla="*/ 274720300 h 4164"/>
                <a:gd name="T76" fmla="*/ 1639354435 w 15059"/>
                <a:gd name="T77" fmla="*/ 311893786 h 4164"/>
                <a:gd name="T78" fmla="*/ 1506899651 w 15059"/>
                <a:gd name="T79" fmla="*/ 216952581 h 4164"/>
                <a:gd name="T80" fmla="*/ 1635855187 w 15059"/>
                <a:gd name="T81" fmla="*/ 216952581 h 4164"/>
                <a:gd name="T82" fmla="*/ 1506899651 w 15059"/>
                <a:gd name="T83" fmla="*/ 216952581 h 4164"/>
                <a:gd name="T84" fmla="*/ 1785158558 w 15059"/>
                <a:gd name="T85" fmla="*/ 162681955 h 4164"/>
                <a:gd name="T86" fmla="*/ 1734224352 w 15059"/>
                <a:gd name="T87" fmla="*/ 91573313 h 4164"/>
                <a:gd name="T88" fmla="*/ 1785158558 w 15059"/>
                <a:gd name="T89" fmla="*/ 0 h 4164"/>
                <a:gd name="T90" fmla="*/ 1873548028 w 15059"/>
                <a:gd name="T91" fmla="*/ 91573313 h 4164"/>
                <a:gd name="T92" fmla="*/ 1944700466 w 15059"/>
                <a:gd name="T93" fmla="*/ 162681955 h 4164"/>
                <a:gd name="T94" fmla="*/ 1873548028 w 15059"/>
                <a:gd name="T95" fmla="*/ 308525895 h 4164"/>
                <a:gd name="T96" fmla="*/ 1951569359 w 15059"/>
                <a:gd name="T97" fmla="*/ 332358457 h 4164"/>
                <a:gd name="T98" fmla="*/ 1893766260 w 15059"/>
                <a:gd name="T99" fmla="*/ 423931771 h 4164"/>
                <a:gd name="T100" fmla="*/ 1785158558 w 15059"/>
                <a:gd name="T101" fmla="*/ 162681955 h 41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059" h="4164">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grpSp>
      <p:pic>
        <p:nvPicPr>
          <p:cNvPr id="4" name="Picture 3">
            <a:extLst>
              <a:ext uri="{FF2B5EF4-FFF2-40B4-BE49-F238E27FC236}">
                <a16:creationId xmlns:a16="http://schemas.microsoft.com/office/drawing/2014/main" id="{EED6DDB6-A6D1-524D-A87C-77E50EC0DFF1}"/>
              </a:ext>
            </a:extLst>
          </p:cNvPr>
          <p:cNvPicPr>
            <a:picLocks noChangeAspect="1"/>
          </p:cNvPicPr>
          <p:nvPr userDrawn="1"/>
        </p:nvPicPr>
        <p:blipFill>
          <a:blip r:embed="rId2"/>
          <a:srcRect/>
          <a:stretch/>
        </p:blipFill>
        <p:spPr>
          <a:xfrm>
            <a:off x="4129087" y="0"/>
            <a:ext cx="5014912" cy="5143500"/>
          </a:xfrm>
          <a:prstGeom prst="rect">
            <a:avLst/>
          </a:prstGeom>
        </p:spPr>
      </p:pic>
    </p:spTree>
    <p:extLst>
      <p:ext uri="{BB962C8B-B14F-4D97-AF65-F5344CB8AC3E}">
        <p14:creationId xmlns:p14="http://schemas.microsoft.com/office/powerpoint/2010/main" val="10161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 BODY **">
    <p:bg>
      <p:bgPr>
        <a:solidFill>
          <a:srgbClr val="FF5C3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CEE0BA-35DD-BC46-8D3E-417FD91B87BB}"/>
              </a:ext>
            </a:extLst>
          </p:cNvPr>
          <p:cNvGrpSpPr/>
          <p:nvPr userDrawn="1"/>
        </p:nvGrpSpPr>
        <p:grpSpPr>
          <a:xfrm>
            <a:off x="0" y="0"/>
            <a:ext cx="9144724" cy="5143500"/>
            <a:chOff x="0" y="0"/>
            <a:chExt cx="9144724" cy="5143500"/>
          </a:xfrm>
        </p:grpSpPr>
        <p:grpSp>
          <p:nvGrpSpPr>
            <p:cNvPr id="32" name="Group 31">
              <a:extLst>
                <a:ext uri="{FF2B5EF4-FFF2-40B4-BE49-F238E27FC236}">
                  <a16:creationId xmlns:a16="http://schemas.microsoft.com/office/drawing/2014/main" id="{832D9B77-523F-0C4D-9786-C84061C980F9}"/>
                </a:ext>
              </a:extLst>
            </p:cNvPr>
            <p:cNvGrpSpPr/>
            <p:nvPr userDrawn="1"/>
          </p:nvGrpSpPr>
          <p:grpSpPr>
            <a:xfrm>
              <a:off x="0" y="0"/>
              <a:ext cx="9144724" cy="5143500"/>
              <a:chOff x="-680" y="0"/>
              <a:chExt cx="9144724" cy="5143500"/>
            </a:xfrm>
            <a:noFill/>
          </p:grpSpPr>
          <p:grpSp>
            <p:nvGrpSpPr>
              <p:cNvPr id="33" name="Group 32">
                <a:extLst>
                  <a:ext uri="{FF2B5EF4-FFF2-40B4-BE49-F238E27FC236}">
                    <a16:creationId xmlns:a16="http://schemas.microsoft.com/office/drawing/2014/main" id="{D22B6343-E33A-004F-AFB6-1FBEADE344EB}"/>
                  </a:ext>
                </a:extLst>
              </p:cNvPr>
              <p:cNvGrpSpPr/>
              <p:nvPr userDrawn="1"/>
            </p:nvGrpSpPr>
            <p:grpSpPr>
              <a:xfrm>
                <a:off x="-680" y="0"/>
                <a:ext cx="9144724" cy="5143500"/>
                <a:chOff x="-680" y="0"/>
                <a:chExt cx="9144724" cy="5143500"/>
              </a:xfrm>
              <a:grpFill/>
            </p:grpSpPr>
            <p:sp>
              <p:nvSpPr>
                <p:cNvPr id="41" name="Rectangle 40">
                  <a:extLst>
                    <a:ext uri="{FF2B5EF4-FFF2-40B4-BE49-F238E27FC236}">
                      <a16:creationId xmlns:a16="http://schemas.microsoft.com/office/drawing/2014/main" id="{FB20C3A5-9E11-7E43-9D82-411586CB7236}"/>
                    </a:ext>
                  </a:extLst>
                </p:cNvPr>
                <p:cNvSpPr>
                  <a:spLocks/>
                </p:cNvSpPr>
                <p:nvPr userDrawn="1"/>
              </p:nvSpPr>
              <p:spPr>
                <a:xfrm>
                  <a:off x="-680" y="0"/>
                  <a:ext cx="146303"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42" name="Rectangle 41">
                  <a:extLst>
                    <a:ext uri="{FF2B5EF4-FFF2-40B4-BE49-F238E27FC236}">
                      <a16:creationId xmlns:a16="http://schemas.microsoft.com/office/drawing/2014/main" id="{828E5FEC-D049-2A48-8D7B-949F0BFDE053}"/>
                    </a:ext>
                  </a:extLst>
                </p:cNvPr>
                <p:cNvSpPr>
                  <a:spLocks/>
                </p:cNvSpPr>
                <p:nvPr userDrawn="1"/>
              </p:nvSpPr>
              <p:spPr>
                <a:xfrm>
                  <a:off x="8996675" y="0"/>
                  <a:ext cx="147369"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nvGrpSpPr>
              <p:cNvPr id="38" name="Group 37">
                <a:extLst>
                  <a:ext uri="{FF2B5EF4-FFF2-40B4-BE49-F238E27FC236}">
                    <a16:creationId xmlns:a16="http://schemas.microsoft.com/office/drawing/2014/main" id="{80C5AF4F-0E0B-714D-864C-7BF23E6ACC9E}"/>
                  </a:ext>
                </a:extLst>
              </p:cNvPr>
              <p:cNvGrpSpPr/>
              <p:nvPr userDrawn="1"/>
            </p:nvGrpSpPr>
            <p:grpSpPr>
              <a:xfrm>
                <a:off x="-1" y="0"/>
                <a:ext cx="9144000" cy="5143500"/>
                <a:chOff x="-1" y="0"/>
                <a:chExt cx="9144000" cy="5143500"/>
              </a:xfrm>
              <a:grpFill/>
            </p:grpSpPr>
            <p:sp>
              <p:nvSpPr>
                <p:cNvPr id="39" name="Rectangle 38">
                  <a:extLst>
                    <a:ext uri="{FF2B5EF4-FFF2-40B4-BE49-F238E27FC236}">
                      <a16:creationId xmlns:a16="http://schemas.microsoft.com/office/drawing/2014/main" id="{B3270F0D-584A-5E44-A762-AA2B06A6952A}"/>
                    </a:ext>
                  </a:extLst>
                </p:cNvPr>
                <p:cNvSpPr>
                  <a:spLocks/>
                </p:cNvSpPr>
                <p:nvPr userDrawn="1"/>
              </p:nvSpPr>
              <p:spPr>
                <a:xfrm>
                  <a:off x="-1" y="0"/>
                  <a:ext cx="9144000" cy="14630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40" name="Rectangle 39">
                  <a:extLst>
                    <a:ext uri="{FF2B5EF4-FFF2-40B4-BE49-F238E27FC236}">
                      <a16:creationId xmlns:a16="http://schemas.microsoft.com/office/drawing/2014/main" id="{2BFF39E0-29B2-344B-AF86-5CF5959B1AFD}"/>
                    </a:ext>
                  </a:extLst>
                </p:cNvPr>
                <p:cNvSpPr>
                  <a:spLocks/>
                </p:cNvSpPr>
                <p:nvPr userDrawn="1"/>
              </p:nvSpPr>
              <p:spPr>
                <a:xfrm>
                  <a:off x="-1" y="4992624"/>
                  <a:ext cx="9144000" cy="1508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sp>
          <p:nvSpPr>
            <p:cNvPr id="43" name="Rectangle 42">
              <a:extLst>
                <a:ext uri="{FF2B5EF4-FFF2-40B4-BE49-F238E27FC236}">
                  <a16:creationId xmlns:a16="http://schemas.microsoft.com/office/drawing/2014/main" id="{45541AD3-F466-9741-B964-3CEC27FA80D7}"/>
                </a:ext>
              </a:extLst>
            </p:cNvPr>
            <p:cNvSpPr>
              <a:spLocks/>
            </p:cNvSpPr>
            <p:nvPr userDrawn="1"/>
          </p:nvSpPr>
          <p:spPr>
            <a:xfrm>
              <a:off x="146303" y="146304"/>
              <a:ext cx="8851392" cy="4846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9728" rtlCol="0" anchor="ctr"/>
            <a:lstStyle/>
            <a:p>
              <a:pPr algn="ctr"/>
              <a:endParaRPr lang="en-US">
                <a:solidFill>
                  <a:srgbClr val="FFAD1A"/>
                </a:solidFill>
              </a:endParaRPr>
            </a:p>
          </p:txBody>
        </p:sp>
      </p:grpSp>
      <p:sp>
        <p:nvSpPr>
          <p:cNvPr id="3" name="Title 2">
            <a:extLst>
              <a:ext uri="{FF2B5EF4-FFF2-40B4-BE49-F238E27FC236}">
                <a16:creationId xmlns:a16="http://schemas.microsoft.com/office/drawing/2014/main" id="{7F3F94F1-6F4A-7D45-97FF-8C84E37E9D6A}"/>
              </a:ext>
            </a:extLst>
          </p:cNvPr>
          <p:cNvSpPr>
            <a:spLocks noGrp="1"/>
          </p:cNvSpPr>
          <p:nvPr>
            <p:ph type="title"/>
          </p:nvPr>
        </p:nvSpPr>
        <p:spPr>
          <a:xfrm>
            <a:off x="-1" y="0"/>
            <a:ext cx="9143999" cy="795859"/>
          </a:xfrm>
        </p:spPr>
        <p:txBody>
          <a:bodyPr lIns="365760" tIns="365760" rIns="365760" bIns="91440"/>
          <a:lstStyle>
            <a:lvl1pPr>
              <a:lnSpc>
                <a:spcPct val="90000"/>
              </a:lnSpc>
              <a:defRPr sz="2400"/>
            </a:lvl1pPr>
          </a:lstStyle>
          <a:p>
            <a:r>
              <a:rPr lang="en-US" dirty="0"/>
              <a:t>Click to edit Master title style</a:t>
            </a:r>
          </a:p>
        </p:txBody>
      </p:sp>
      <p:sp>
        <p:nvSpPr>
          <p:cNvPr id="37" name="Subtitle 2">
            <a:extLst>
              <a:ext uri="{FF2B5EF4-FFF2-40B4-BE49-F238E27FC236}">
                <a16:creationId xmlns:a16="http://schemas.microsoft.com/office/drawing/2014/main" id="{89040195-004C-F94C-9D33-1A74471B5D1C}"/>
              </a:ext>
            </a:extLst>
          </p:cNvPr>
          <p:cNvSpPr>
            <a:spLocks noGrp="1"/>
          </p:cNvSpPr>
          <p:nvPr>
            <p:ph type="subTitle" idx="1"/>
          </p:nvPr>
        </p:nvSpPr>
        <p:spPr>
          <a:xfrm>
            <a:off x="0" y="767967"/>
            <a:ext cx="8987535" cy="630902"/>
          </a:xfrm>
        </p:spPr>
        <p:txBody>
          <a:bodyPr rIns="182880" bIns="365760" anchor="t">
            <a:spAutoFit/>
          </a:bodyPr>
          <a:lstStyle>
            <a:lvl1pPr marL="0" indent="0" algn="l">
              <a:buNone/>
              <a:defRPr sz="1400" b="1" i="0">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4" name="Text Placeholder 13">
            <a:extLst>
              <a:ext uri="{FF2B5EF4-FFF2-40B4-BE49-F238E27FC236}">
                <a16:creationId xmlns:a16="http://schemas.microsoft.com/office/drawing/2014/main" id="{FC16BA9B-706C-8D4A-8C4C-31865253A930}"/>
              </a:ext>
            </a:extLst>
          </p:cNvPr>
          <p:cNvSpPr>
            <a:spLocks noGrp="1"/>
          </p:cNvSpPr>
          <p:nvPr>
            <p:ph type="body" sz="quarter" idx="17"/>
          </p:nvPr>
        </p:nvSpPr>
        <p:spPr>
          <a:xfrm>
            <a:off x="-680" y="1398869"/>
            <a:ext cx="9144679" cy="3744631"/>
          </a:xfrm>
        </p:spPr>
        <p:txBody>
          <a:bodyPr lIns="548640" rIns="365760" bIns="274320">
            <a:noAutofit/>
          </a:bodyPr>
          <a:lstStyle>
            <a:lvl1pPr>
              <a:spcBef>
                <a:spcPts val="1200"/>
              </a:spcBef>
              <a:spcAft>
                <a:spcPts val="0"/>
              </a:spcAft>
              <a:defRPr b="0" i="0">
                <a:latin typeface="Helvetica" pitchFamily="2" charset="0"/>
              </a:defRPr>
            </a:lvl1pPr>
            <a:lvl2pPr>
              <a:spcBef>
                <a:spcPts val="400"/>
              </a:spcBef>
              <a:spcAft>
                <a:spcPts val="0"/>
              </a:spcAft>
              <a:defRPr/>
            </a:lvl2pPr>
            <a:lvl3pPr>
              <a:spcBef>
                <a:spcPts val="300"/>
              </a:spcBef>
              <a:spcAft>
                <a:spcPts val="0"/>
              </a:spcAft>
              <a:defRPr sz="1400"/>
            </a:lvl3pPr>
            <a:lvl4pPr>
              <a:spcBef>
                <a:spcPts val="300"/>
              </a:spcBef>
              <a:spcAft>
                <a:spcPts val="0"/>
              </a:spcAft>
              <a:defRPr sz="1200"/>
            </a:lvl4pPr>
            <a:lvl5pPr>
              <a:defRPr/>
            </a:lvl5pPr>
            <a:lvl6pPr>
              <a:defRPr/>
            </a:lvl6pPr>
            <a:lvl7pPr>
              <a:defRPr/>
            </a:lvl7pPr>
            <a:lvl8pPr>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34" name="Date Placeholder 33">
            <a:extLst>
              <a:ext uri="{FF2B5EF4-FFF2-40B4-BE49-F238E27FC236}">
                <a16:creationId xmlns:a16="http://schemas.microsoft.com/office/drawing/2014/main" id="{E0E05724-2127-7648-831E-F467C1AAF35C}"/>
              </a:ext>
            </a:extLst>
          </p:cNvPr>
          <p:cNvSpPr>
            <a:spLocks noGrp="1"/>
          </p:cNvSpPr>
          <p:nvPr>
            <p:ph type="dt" sz="half" idx="18"/>
          </p:nvPr>
        </p:nvSpPr>
        <p:spPr/>
        <p:txBody>
          <a:bodyPr/>
          <a:lstStyle/>
          <a:p>
            <a:endParaRPr lang="en-US" dirty="0"/>
          </a:p>
        </p:txBody>
      </p:sp>
      <p:sp>
        <p:nvSpPr>
          <p:cNvPr id="35" name="Footer Placeholder 34">
            <a:extLst>
              <a:ext uri="{FF2B5EF4-FFF2-40B4-BE49-F238E27FC236}">
                <a16:creationId xmlns:a16="http://schemas.microsoft.com/office/drawing/2014/main" id="{472BAD60-6D22-4446-AC86-6B9EC61A2C16}"/>
              </a:ext>
            </a:extLst>
          </p:cNvPr>
          <p:cNvSpPr>
            <a:spLocks noGrp="1"/>
          </p:cNvSpPr>
          <p:nvPr>
            <p:ph type="ftr" sz="quarter" idx="19"/>
          </p:nvPr>
        </p:nvSpPr>
        <p:spPr/>
        <p:txBody>
          <a:bodyPr/>
          <a:lstStyle/>
          <a:p>
            <a:r>
              <a:rPr lang="en-US"/>
              <a:t>Puppet Overview</a:t>
            </a:r>
            <a:endParaRPr lang="en-US" dirty="0"/>
          </a:p>
        </p:txBody>
      </p:sp>
      <p:sp>
        <p:nvSpPr>
          <p:cNvPr id="36" name="Slide Number Placeholder 35">
            <a:extLst>
              <a:ext uri="{FF2B5EF4-FFF2-40B4-BE49-F238E27FC236}">
                <a16:creationId xmlns:a16="http://schemas.microsoft.com/office/drawing/2014/main" id="{B0B1BFBC-0CB7-B544-9166-B07E96D873DF}"/>
              </a:ext>
            </a:extLst>
          </p:cNvPr>
          <p:cNvSpPr>
            <a:spLocks noGrp="1"/>
          </p:cNvSpPr>
          <p:nvPr>
            <p:ph type="sldNum" sz="quarter" idx="20"/>
          </p:nvPr>
        </p:nvSpPr>
        <p:spPr/>
        <p:txBody>
          <a:bodyPr/>
          <a:lstStyle/>
          <a:p>
            <a:fld id="{19F1CE1B-BE30-3E41-B1A9-AC82325D02A8}" type="slidenum">
              <a:rPr lang="en-US" smtClean="0"/>
              <a:pPr/>
              <a:t>‹#›</a:t>
            </a:fld>
            <a:endParaRPr lang="en-US" dirty="0"/>
          </a:p>
        </p:txBody>
      </p:sp>
      <p:grpSp>
        <p:nvGrpSpPr>
          <p:cNvPr id="17" name="Group 16">
            <a:extLst>
              <a:ext uri="{FF2B5EF4-FFF2-40B4-BE49-F238E27FC236}">
                <a16:creationId xmlns:a16="http://schemas.microsoft.com/office/drawing/2014/main" id="{910BC68B-B485-8147-99CA-0FF3D2526FA2}"/>
              </a:ext>
            </a:extLst>
          </p:cNvPr>
          <p:cNvGrpSpPr/>
          <p:nvPr userDrawn="1"/>
        </p:nvGrpSpPr>
        <p:grpSpPr>
          <a:xfrm>
            <a:off x="8366505" y="4672658"/>
            <a:ext cx="777495" cy="470842"/>
            <a:chOff x="8366505" y="4672658"/>
            <a:chExt cx="777495" cy="470842"/>
          </a:xfrm>
        </p:grpSpPr>
        <p:grpSp>
          <p:nvGrpSpPr>
            <p:cNvPr id="18" name="Group 17">
              <a:extLst>
                <a:ext uri="{FF2B5EF4-FFF2-40B4-BE49-F238E27FC236}">
                  <a16:creationId xmlns:a16="http://schemas.microsoft.com/office/drawing/2014/main" id="{0CAA519E-8A05-8240-8F42-653D194B7B4C}"/>
                </a:ext>
              </a:extLst>
            </p:cNvPr>
            <p:cNvGrpSpPr/>
            <p:nvPr/>
          </p:nvGrpSpPr>
          <p:grpSpPr>
            <a:xfrm>
              <a:off x="8366505" y="4672658"/>
              <a:ext cx="468203" cy="165905"/>
              <a:chOff x="8366505" y="4672658"/>
              <a:chExt cx="468203" cy="165905"/>
            </a:xfrm>
          </p:grpSpPr>
          <p:sp>
            <p:nvSpPr>
              <p:cNvPr id="20" name="Freeform 1">
                <a:extLst>
                  <a:ext uri="{FF2B5EF4-FFF2-40B4-BE49-F238E27FC236}">
                    <a16:creationId xmlns:a16="http://schemas.microsoft.com/office/drawing/2014/main" id="{BEDFEF45-BFD5-2749-9488-90BF4CDDAEEF}"/>
                  </a:ext>
                </a:extLst>
              </p:cNvPr>
              <p:cNvSpPr>
                <a:spLocks noChangeArrowheads="1"/>
              </p:cNvSpPr>
              <p:nvPr/>
            </p:nvSpPr>
            <p:spPr bwMode="auto">
              <a:xfrm>
                <a:off x="8366505" y="4672658"/>
                <a:ext cx="82636" cy="127644"/>
              </a:xfrm>
              <a:custGeom>
                <a:avLst/>
                <a:gdLst>
                  <a:gd name="T0" fmla="*/ 447825652 w 3458"/>
                  <a:gd name="T1" fmla="*/ 450958411 h 5342"/>
                  <a:gd name="T2" fmla="*/ 447825652 w 3458"/>
                  <a:gd name="T3" fmla="*/ 244128922 h 5342"/>
                  <a:gd name="T4" fmla="*/ 291857620 w 3458"/>
                  <a:gd name="T5" fmla="*/ 244128922 h 5342"/>
                  <a:gd name="T6" fmla="*/ 291857620 w 3458"/>
                  <a:gd name="T7" fmla="*/ 244128922 h 5342"/>
                  <a:gd name="T8" fmla="*/ 207007789 w 3458"/>
                  <a:gd name="T9" fmla="*/ 159428313 h 5342"/>
                  <a:gd name="T10" fmla="*/ 207007789 w 3458"/>
                  <a:gd name="T11" fmla="*/ 0 h 5342"/>
                  <a:gd name="T12" fmla="*/ 0 w 3458"/>
                  <a:gd name="T13" fmla="*/ 0 h 5342"/>
                  <a:gd name="T14" fmla="*/ 0 w 3458"/>
                  <a:gd name="T15" fmla="*/ 206829489 h 5342"/>
                  <a:gd name="T16" fmla="*/ 159465725 w 3458"/>
                  <a:gd name="T17" fmla="*/ 206829489 h 5342"/>
                  <a:gd name="T18" fmla="*/ 244445127 w 3458"/>
                  <a:gd name="T19" fmla="*/ 291659654 h 5342"/>
                  <a:gd name="T20" fmla="*/ 244445127 w 3458"/>
                  <a:gd name="T21" fmla="*/ 291659654 h 5342"/>
                  <a:gd name="T22" fmla="*/ 244445127 w 3458"/>
                  <a:gd name="T23" fmla="*/ 400189867 h 5342"/>
                  <a:gd name="T24" fmla="*/ 244445127 w 3458"/>
                  <a:gd name="T25" fmla="*/ 400189867 h 5342"/>
                  <a:gd name="T26" fmla="*/ 159465725 w 3458"/>
                  <a:gd name="T27" fmla="*/ 484890477 h 5342"/>
                  <a:gd name="T28" fmla="*/ 0 w 3458"/>
                  <a:gd name="T29" fmla="*/ 484890477 h 5342"/>
                  <a:gd name="T30" fmla="*/ 0 w 3458"/>
                  <a:gd name="T31" fmla="*/ 691719965 h 5342"/>
                  <a:gd name="T32" fmla="*/ 207007789 w 3458"/>
                  <a:gd name="T33" fmla="*/ 691719965 h 5342"/>
                  <a:gd name="T34" fmla="*/ 207007789 w 3458"/>
                  <a:gd name="T35" fmla="*/ 535659020 h 5342"/>
                  <a:gd name="T36" fmla="*/ 291857620 w 3458"/>
                  <a:gd name="T37" fmla="*/ 450958411 h 5342"/>
                  <a:gd name="T38" fmla="*/ 447825652 w 3458"/>
                  <a:gd name="T39" fmla="*/ 450958411 h 5342"/>
                  <a:gd name="T40" fmla="*/ 68009220 w 3458"/>
                  <a:gd name="T41" fmla="*/ 71231140 h 5342"/>
                  <a:gd name="T42" fmla="*/ 139257351 w 3458"/>
                  <a:gd name="T43" fmla="*/ 71231140 h 5342"/>
                  <a:gd name="T44" fmla="*/ 139257351 w 3458"/>
                  <a:gd name="T45" fmla="*/ 138965716 h 5342"/>
                  <a:gd name="T46" fmla="*/ 68009220 w 3458"/>
                  <a:gd name="T47" fmla="*/ 138965716 h 5342"/>
                  <a:gd name="T48" fmla="*/ 68009220 w 3458"/>
                  <a:gd name="T49" fmla="*/ 71231140 h 5342"/>
                  <a:gd name="T50" fmla="*/ 139257351 w 3458"/>
                  <a:gd name="T51" fmla="*/ 623856193 h 5342"/>
                  <a:gd name="T52" fmla="*/ 68009220 w 3458"/>
                  <a:gd name="T53" fmla="*/ 623856193 h 5342"/>
                  <a:gd name="T54" fmla="*/ 68009220 w 3458"/>
                  <a:gd name="T55" fmla="*/ 552754249 h 5342"/>
                  <a:gd name="T56" fmla="*/ 139257351 w 3458"/>
                  <a:gd name="T57" fmla="*/ 552754249 h 5342"/>
                  <a:gd name="T58" fmla="*/ 139257351 w 3458"/>
                  <a:gd name="T59" fmla="*/ 623856193 h 53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58" h="5342">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sp>
            <p:nvSpPr>
              <p:cNvPr id="21" name="Freeform 2">
                <a:extLst>
                  <a:ext uri="{FF2B5EF4-FFF2-40B4-BE49-F238E27FC236}">
                    <a16:creationId xmlns:a16="http://schemas.microsoft.com/office/drawing/2014/main" id="{EC3A23C9-54A6-3945-BF92-F954F3548E7E}"/>
                  </a:ext>
                </a:extLst>
              </p:cNvPr>
              <p:cNvSpPr>
                <a:spLocks noChangeArrowheads="1"/>
              </p:cNvSpPr>
              <p:nvPr/>
            </p:nvSpPr>
            <p:spPr bwMode="auto">
              <a:xfrm>
                <a:off x="8474755" y="4739062"/>
                <a:ext cx="359953" cy="99501"/>
              </a:xfrm>
              <a:custGeom>
                <a:avLst/>
                <a:gdLst>
                  <a:gd name="T0" fmla="*/ 91759116 w 15059"/>
                  <a:gd name="T1" fmla="*/ 539208085 h 4164"/>
                  <a:gd name="T2" fmla="*/ 0 w 15059"/>
                  <a:gd name="T3" fmla="*/ 91573313 h 4164"/>
                  <a:gd name="T4" fmla="*/ 91759116 w 15059"/>
                  <a:gd name="T5" fmla="*/ 118643845 h 4164"/>
                  <a:gd name="T6" fmla="*/ 322583064 w 15059"/>
                  <a:gd name="T7" fmla="*/ 254384831 h 4164"/>
                  <a:gd name="T8" fmla="*/ 91759116 w 15059"/>
                  <a:gd name="T9" fmla="*/ 389996614 h 4164"/>
                  <a:gd name="T10" fmla="*/ 91759116 w 15059"/>
                  <a:gd name="T11" fmla="*/ 308525895 h 4164"/>
                  <a:gd name="T12" fmla="*/ 152802618 w 15059"/>
                  <a:gd name="T13" fmla="*/ 345958504 h 4164"/>
                  <a:gd name="T14" fmla="*/ 152802618 w 15059"/>
                  <a:gd name="T15" fmla="*/ 162681955 h 4164"/>
                  <a:gd name="T16" fmla="*/ 91759116 w 15059"/>
                  <a:gd name="T17" fmla="*/ 308525895 h 4164"/>
                  <a:gd name="T18" fmla="*/ 651775816 w 15059"/>
                  <a:gd name="T19" fmla="*/ 417067146 h 4164"/>
                  <a:gd name="T20" fmla="*/ 560016701 w 15059"/>
                  <a:gd name="T21" fmla="*/ 386629083 h 4164"/>
                  <a:gd name="T22" fmla="*/ 356409479 w 15059"/>
                  <a:gd name="T23" fmla="*/ 305287925 h 4164"/>
                  <a:gd name="T24" fmla="*/ 448039353 w 15059"/>
                  <a:gd name="T25" fmla="*/ 91573313 h 4164"/>
                  <a:gd name="T26" fmla="*/ 502343204 w 15059"/>
                  <a:gd name="T27" fmla="*/ 342590973 h 4164"/>
                  <a:gd name="T28" fmla="*/ 560016701 w 15059"/>
                  <a:gd name="T29" fmla="*/ 91573313 h 4164"/>
                  <a:gd name="T30" fmla="*/ 651775816 w 15059"/>
                  <a:gd name="T31" fmla="*/ 417067146 h 4164"/>
                  <a:gd name="T32" fmla="*/ 800949585 w 15059"/>
                  <a:gd name="T33" fmla="*/ 539208085 h 4164"/>
                  <a:gd name="T34" fmla="*/ 712689717 w 15059"/>
                  <a:gd name="T35" fmla="*/ 91573313 h 4164"/>
                  <a:gd name="T36" fmla="*/ 800949585 w 15059"/>
                  <a:gd name="T37" fmla="*/ 118643845 h 4164"/>
                  <a:gd name="T38" fmla="*/ 1035143179 w 15059"/>
                  <a:gd name="T39" fmla="*/ 254384831 h 4164"/>
                  <a:gd name="T40" fmla="*/ 800949585 w 15059"/>
                  <a:gd name="T41" fmla="*/ 389996614 h 4164"/>
                  <a:gd name="T42" fmla="*/ 800949585 w 15059"/>
                  <a:gd name="T43" fmla="*/ 308525895 h 4164"/>
                  <a:gd name="T44" fmla="*/ 865491974 w 15059"/>
                  <a:gd name="T45" fmla="*/ 345958504 h 4164"/>
                  <a:gd name="T46" fmla="*/ 865491974 w 15059"/>
                  <a:gd name="T47" fmla="*/ 162681955 h 4164"/>
                  <a:gd name="T48" fmla="*/ 800949585 w 15059"/>
                  <a:gd name="T49" fmla="*/ 308525895 h 4164"/>
                  <a:gd name="T50" fmla="*/ 1164098715 w 15059"/>
                  <a:gd name="T51" fmla="*/ 539208085 h 4164"/>
                  <a:gd name="T52" fmla="*/ 1072468841 w 15059"/>
                  <a:gd name="T53" fmla="*/ 91573313 h 4164"/>
                  <a:gd name="T54" fmla="*/ 1164098715 w 15059"/>
                  <a:gd name="T55" fmla="*/ 118643845 h 4164"/>
                  <a:gd name="T56" fmla="*/ 1394922303 w 15059"/>
                  <a:gd name="T57" fmla="*/ 254384831 h 4164"/>
                  <a:gd name="T58" fmla="*/ 1164098715 w 15059"/>
                  <a:gd name="T59" fmla="*/ 389996614 h 4164"/>
                  <a:gd name="T60" fmla="*/ 1164098715 w 15059"/>
                  <a:gd name="T61" fmla="*/ 308525895 h 4164"/>
                  <a:gd name="T62" fmla="*/ 1225141857 w 15059"/>
                  <a:gd name="T63" fmla="*/ 345958504 h 4164"/>
                  <a:gd name="T64" fmla="*/ 1225141857 w 15059"/>
                  <a:gd name="T65" fmla="*/ 162681955 h 4164"/>
                  <a:gd name="T66" fmla="*/ 1164098715 w 15059"/>
                  <a:gd name="T67" fmla="*/ 308525895 h 4164"/>
                  <a:gd name="T68" fmla="*/ 1720745410 w 15059"/>
                  <a:gd name="T69" fmla="*/ 311893786 h 4164"/>
                  <a:gd name="T70" fmla="*/ 1418639783 w 15059"/>
                  <a:gd name="T71" fmla="*/ 254384831 h 4164"/>
                  <a:gd name="T72" fmla="*/ 1724115056 w 15059"/>
                  <a:gd name="T73" fmla="*/ 244152675 h 4164"/>
                  <a:gd name="T74" fmla="*/ 1506899651 w 15059"/>
                  <a:gd name="T75" fmla="*/ 274720300 h 4164"/>
                  <a:gd name="T76" fmla="*/ 1639354435 w 15059"/>
                  <a:gd name="T77" fmla="*/ 311893786 h 4164"/>
                  <a:gd name="T78" fmla="*/ 1506899651 w 15059"/>
                  <a:gd name="T79" fmla="*/ 216952581 h 4164"/>
                  <a:gd name="T80" fmla="*/ 1635855187 w 15059"/>
                  <a:gd name="T81" fmla="*/ 216952581 h 4164"/>
                  <a:gd name="T82" fmla="*/ 1506899651 w 15059"/>
                  <a:gd name="T83" fmla="*/ 216952581 h 4164"/>
                  <a:gd name="T84" fmla="*/ 1785158558 w 15059"/>
                  <a:gd name="T85" fmla="*/ 162681955 h 4164"/>
                  <a:gd name="T86" fmla="*/ 1734224352 w 15059"/>
                  <a:gd name="T87" fmla="*/ 91573313 h 4164"/>
                  <a:gd name="T88" fmla="*/ 1785158558 w 15059"/>
                  <a:gd name="T89" fmla="*/ 0 h 4164"/>
                  <a:gd name="T90" fmla="*/ 1873548028 w 15059"/>
                  <a:gd name="T91" fmla="*/ 91573313 h 4164"/>
                  <a:gd name="T92" fmla="*/ 1944700466 w 15059"/>
                  <a:gd name="T93" fmla="*/ 162681955 h 4164"/>
                  <a:gd name="T94" fmla="*/ 1873548028 w 15059"/>
                  <a:gd name="T95" fmla="*/ 308525895 h 4164"/>
                  <a:gd name="T96" fmla="*/ 1951569359 w 15059"/>
                  <a:gd name="T97" fmla="*/ 332358457 h 4164"/>
                  <a:gd name="T98" fmla="*/ 1893766260 w 15059"/>
                  <a:gd name="T99" fmla="*/ 423931771 h 4164"/>
                  <a:gd name="T100" fmla="*/ 1785158558 w 15059"/>
                  <a:gd name="T101" fmla="*/ 162681955 h 41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059" h="4164">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grpSp>
        <p:sp>
          <p:nvSpPr>
            <p:cNvPr id="19" name="Rectangle 18">
              <a:extLst>
                <a:ext uri="{FF2B5EF4-FFF2-40B4-BE49-F238E27FC236}">
                  <a16:creationId xmlns:a16="http://schemas.microsoft.com/office/drawing/2014/main" id="{FBA3458D-2148-9E43-8CF4-85CD265F4909}"/>
                </a:ext>
              </a:extLst>
            </p:cNvPr>
            <p:cNvSpPr/>
            <p:nvPr/>
          </p:nvSpPr>
          <p:spPr>
            <a:xfrm>
              <a:off x="8366506" y="4838563"/>
              <a:ext cx="777494" cy="3049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spTree>
    <p:extLst>
      <p:ext uri="{BB962C8B-B14F-4D97-AF65-F5344CB8AC3E}">
        <p14:creationId xmlns:p14="http://schemas.microsoft.com/office/powerpoint/2010/main" val="342330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 HEADER ONLY **">
    <p:bg>
      <p:bgPr>
        <a:solidFill>
          <a:srgbClr val="FF5C36"/>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747CCEAE-D551-1A4F-887E-E03B16929B62}"/>
              </a:ext>
            </a:extLst>
          </p:cNvPr>
          <p:cNvGrpSpPr/>
          <p:nvPr userDrawn="1"/>
        </p:nvGrpSpPr>
        <p:grpSpPr>
          <a:xfrm>
            <a:off x="0" y="0"/>
            <a:ext cx="9144724" cy="5143500"/>
            <a:chOff x="0" y="0"/>
            <a:chExt cx="9144724" cy="5143500"/>
          </a:xfrm>
        </p:grpSpPr>
        <p:grpSp>
          <p:nvGrpSpPr>
            <p:cNvPr id="33" name="Group 32">
              <a:extLst>
                <a:ext uri="{FF2B5EF4-FFF2-40B4-BE49-F238E27FC236}">
                  <a16:creationId xmlns:a16="http://schemas.microsoft.com/office/drawing/2014/main" id="{BAC21D77-46B0-DE40-8A50-5DB1D87ACD5F}"/>
                </a:ext>
              </a:extLst>
            </p:cNvPr>
            <p:cNvGrpSpPr/>
            <p:nvPr userDrawn="1"/>
          </p:nvGrpSpPr>
          <p:grpSpPr>
            <a:xfrm>
              <a:off x="0" y="0"/>
              <a:ext cx="9144724" cy="5143500"/>
              <a:chOff x="-680" y="0"/>
              <a:chExt cx="9144724" cy="5143500"/>
            </a:xfrm>
            <a:noFill/>
          </p:grpSpPr>
          <p:grpSp>
            <p:nvGrpSpPr>
              <p:cNvPr id="39" name="Group 38">
                <a:extLst>
                  <a:ext uri="{FF2B5EF4-FFF2-40B4-BE49-F238E27FC236}">
                    <a16:creationId xmlns:a16="http://schemas.microsoft.com/office/drawing/2014/main" id="{B0B7A8DD-B5EF-8A40-A6D8-CCEA8447B54D}"/>
                  </a:ext>
                </a:extLst>
              </p:cNvPr>
              <p:cNvGrpSpPr/>
              <p:nvPr userDrawn="1"/>
            </p:nvGrpSpPr>
            <p:grpSpPr>
              <a:xfrm>
                <a:off x="-680" y="0"/>
                <a:ext cx="9144724" cy="5143500"/>
                <a:chOff x="-680" y="0"/>
                <a:chExt cx="9144724" cy="5143500"/>
              </a:xfrm>
              <a:grpFill/>
            </p:grpSpPr>
            <p:sp>
              <p:nvSpPr>
                <p:cNvPr id="43" name="Rectangle 42">
                  <a:extLst>
                    <a:ext uri="{FF2B5EF4-FFF2-40B4-BE49-F238E27FC236}">
                      <a16:creationId xmlns:a16="http://schemas.microsoft.com/office/drawing/2014/main" id="{2518D6CC-72B1-5741-BCF6-4D5498F265CD}"/>
                    </a:ext>
                  </a:extLst>
                </p:cNvPr>
                <p:cNvSpPr>
                  <a:spLocks/>
                </p:cNvSpPr>
                <p:nvPr userDrawn="1"/>
              </p:nvSpPr>
              <p:spPr>
                <a:xfrm>
                  <a:off x="-680" y="0"/>
                  <a:ext cx="146303"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44" name="Rectangle 43">
                  <a:extLst>
                    <a:ext uri="{FF2B5EF4-FFF2-40B4-BE49-F238E27FC236}">
                      <a16:creationId xmlns:a16="http://schemas.microsoft.com/office/drawing/2014/main" id="{40E81DC7-D645-494E-BE1B-401F9A1C1EDE}"/>
                    </a:ext>
                  </a:extLst>
                </p:cNvPr>
                <p:cNvSpPr>
                  <a:spLocks/>
                </p:cNvSpPr>
                <p:nvPr userDrawn="1"/>
              </p:nvSpPr>
              <p:spPr>
                <a:xfrm>
                  <a:off x="8996675" y="0"/>
                  <a:ext cx="147369"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nvGrpSpPr>
              <p:cNvPr id="40" name="Group 39">
                <a:extLst>
                  <a:ext uri="{FF2B5EF4-FFF2-40B4-BE49-F238E27FC236}">
                    <a16:creationId xmlns:a16="http://schemas.microsoft.com/office/drawing/2014/main" id="{149FC753-A901-3146-A53D-C5DC7DD1DC9F}"/>
                  </a:ext>
                </a:extLst>
              </p:cNvPr>
              <p:cNvGrpSpPr/>
              <p:nvPr userDrawn="1"/>
            </p:nvGrpSpPr>
            <p:grpSpPr>
              <a:xfrm>
                <a:off x="-1" y="0"/>
                <a:ext cx="9144000" cy="5143500"/>
                <a:chOff x="-1" y="0"/>
                <a:chExt cx="9144000" cy="5143500"/>
              </a:xfrm>
              <a:grpFill/>
            </p:grpSpPr>
            <p:sp>
              <p:nvSpPr>
                <p:cNvPr id="41" name="Rectangle 40">
                  <a:extLst>
                    <a:ext uri="{FF2B5EF4-FFF2-40B4-BE49-F238E27FC236}">
                      <a16:creationId xmlns:a16="http://schemas.microsoft.com/office/drawing/2014/main" id="{57CA9C96-1A4E-6249-BE5D-F82CED588493}"/>
                    </a:ext>
                  </a:extLst>
                </p:cNvPr>
                <p:cNvSpPr>
                  <a:spLocks/>
                </p:cNvSpPr>
                <p:nvPr userDrawn="1"/>
              </p:nvSpPr>
              <p:spPr>
                <a:xfrm>
                  <a:off x="-1" y="0"/>
                  <a:ext cx="9144000" cy="14630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42" name="Rectangle 41">
                  <a:extLst>
                    <a:ext uri="{FF2B5EF4-FFF2-40B4-BE49-F238E27FC236}">
                      <a16:creationId xmlns:a16="http://schemas.microsoft.com/office/drawing/2014/main" id="{090E1B59-280D-044C-A584-C451BB985CE1}"/>
                    </a:ext>
                  </a:extLst>
                </p:cNvPr>
                <p:cNvSpPr>
                  <a:spLocks/>
                </p:cNvSpPr>
                <p:nvPr userDrawn="1"/>
              </p:nvSpPr>
              <p:spPr>
                <a:xfrm>
                  <a:off x="-1" y="4992624"/>
                  <a:ext cx="9144000" cy="1508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sp>
          <p:nvSpPr>
            <p:cNvPr id="38" name="Rectangle 37">
              <a:extLst>
                <a:ext uri="{FF2B5EF4-FFF2-40B4-BE49-F238E27FC236}">
                  <a16:creationId xmlns:a16="http://schemas.microsoft.com/office/drawing/2014/main" id="{D77026CD-B83D-1D43-87A5-9A905A435A71}"/>
                </a:ext>
              </a:extLst>
            </p:cNvPr>
            <p:cNvSpPr>
              <a:spLocks/>
            </p:cNvSpPr>
            <p:nvPr userDrawn="1"/>
          </p:nvSpPr>
          <p:spPr>
            <a:xfrm>
              <a:off x="146303" y="146304"/>
              <a:ext cx="8851392" cy="4846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9728" rtlCol="0" anchor="ctr"/>
            <a:lstStyle/>
            <a:p>
              <a:pPr algn="ctr"/>
              <a:endParaRPr lang="en-US">
                <a:solidFill>
                  <a:srgbClr val="FFAD1A"/>
                </a:solidFill>
              </a:endParaRPr>
            </a:p>
          </p:txBody>
        </p:sp>
      </p:grpSp>
      <p:sp>
        <p:nvSpPr>
          <p:cNvPr id="3" name="Title 2">
            <a:extLst>
              <a:ext uri="{FF2B5EF4-FFF2-40B4-BE49-F238E27FC236}">
                <a16:creationId xmlns:a16="http://schemas.microsoft.com/office/drawing/2014/main" id="{7F3F94F1-6F4A-7D45-97FF-8C84E37E9D6A}"/>
              </a:ext>
            </a:extLst>
          </p:cNvPr>
          <p:cNvSpPr>
            <a:spLocks noGrp="1"/>
          </p:cNvSpPr>
          <p:nvPr>
            <p:ph type="title"/>
          </p:nvPr>
        </p:nvSpPr>
        <p:spPr>
          <a:xfrm>
            <a:off x="-1" y="0"/>
            <a:ext cx="9143999" cy="795859"/>
          </a:xfrm>
        </p:spPr>
        <p:txBody>
          <a:bodyPr lIns="365760" tIns="365760" rIns="365760" bIns="91440"/>
          <a:lstStyle>
            <a:lvl1pPr>
              <a:lnSpc>
                <a:spcPct val="90000"/>
              </a:lnSpc>
              <a:defRPr sz="2400"/>
            </a:lvl1pPr>
          </a:lstStyle>
          <a:p>
            <a:r>
              <a:rPr lang="en-US" dirty="0"/>
              <a:t>Click to edit Master title style</a:t>
            </a:r>
          </a:p>
        </p:txBody>
      </p:sp>
      <p:sp>
        <p:nvSpPr>
          <p:cNvPr id="37" name="Subtitle 2">
            <a:extLst>
              <a:ext uri="{FF2B5EF4-FFF2-40B4-BE49-F238E27FC236}">
                <a16:creationId xmlns:a16="http://schemas.microsoft.com/office/drawing/2014/main" id="{89040195-004C-F94C-9D33-1A74471B5D1C}"/>
              </a:ext>
            </a:extLst>
          </p:cNvPr>
          <p:cNvSpPr>
            <a:spLocks noGrp="1"/>
          </p:cNvSpPr>
          <p:nvPr>
            <p:ph type="subTitle" idx="1"/>
          </p:nvPr>
        </p:nvSpPr>
        <p:spPr>
          <a:xfrm>
            <a:off x="0" y="767967"/>
            <a:ext cx="8987535" cy="630902"/>
          </a:xfrm>
        </p:spPr>
        <p:txBody>
          <a:bodyPr bIns="365760" anchor="t">
            <a:spAutoFit/>
          </a:bodyPr>
          <a:lstStyle>
            <a:lvl1pPr marL="0" indent="0" algn="l">
              <a:buNone/>
              <a:defRPr sz="1400" b="1" i="0">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4" name="Date Placeholder 33">
            <a:extLst>
              <a:ext uri="{FF2B5EF4-FFF2-40B4-BE49-F238E27FC236}">
                <a16:creationId xmlns:a16="http://schemas.microsoft.com/office/drawing/2014/main" id="{E0E05724-2127-7648-831E-F467C1AAF35C}"/>
              </a:ext>
            </a:extLst>
          </p:cNvPr>
          <p:cNvSpPr>
            <a:spLocks noGrp="1"/>
          </p:cNvSpPr>
          <p:nvPr>
            <p:ph type="dt" sz="half" idx="18"/>
          </p:nvPr>
        </p:nvSpPr>
        <p:spPr/>
        <p:txBody>
          <a:bodyPr/>
          <a:lstStyle/>
          <a:p>
            <a:endParaRPr lang="en-US" dirty="0"/>
          </a:p>
        </p:txBody>
      </p:sp>
      <p:sp>
        <p:nvSpPr>
          <p:cNvPr id="35" name="Footer Placeholder 34">
            <a:extLst>
              <a:ext uri="{FF2B5EF4-FFF2-40B4-BE49-F238E27FC236}">
                <a16:creationId xmlns:a16="http://schemas.microsoft.com/office/drawing/2014/main" id="{472BAD60-6D22-4446-AC86-6B9EC61A2C16}"/>
              </a:ext>
            </a:extLst>
          </p:cNvPr>
          <p:cNvSpPr>
            <a:spLocks noGrp="1"/>
          </p:cNvSpPr>
          <p:nvPr>
            <p:ph type="ftr" sz="quarter" idx="19"/>
          </p:nvPr>
        </p:nvSpPr>
        <p:spPr/>
        <p:txBody>
          <a:bodyPr/>
          <a:lstStyle/>
          <a:p>
            <a:r>
              <a:rPr lang="en-US"/>
              <a:t>Puppet Overview</a:t>
            </a:r>
            <a:endParaRPr lang="en-US" dirty="0"/>
          </a:p>
        </p:txBody>
      </p:sp>
      <p:sp>
        <p:nvSpPr>
          <p:cNvPr id="36" name="Slide Number Placeholder 35">
            <a:extLst>
              <a:ext uri="{FF2B5EF4-FFF2-40B4-BE49-F238E27FC236}">
                <a16:creationId xmlns:a16="http://schemas.microsoft.com/office/drawing/2014/main" id="{B0B1BFBC-0CB7-B544-9166-B07E96D873DF}"/>
              </a:ext>
            </a:extLst>
          </p:cNvPr>
          <p:cNvSpPr>
            <a:spLocks noGrp="1"/>
          </p:cNvSpPr>
          <p:nvPr>
            <p:ph type="sldNum" sz="quarter" idx="20"/>
          </p:nvPr>
        </p:nvSpPr>
        <p:spPr/>
        <p:txBody>
          <a:bodyPr/>
          <a:lstStyle/>
          <a:p>
            <a:fld id="{19F1CE1B-BE30-3E41-B1A9-AC82325D02A8}" type="slidenum">
              <a:rPr lang="en-US" smtClean="0"/>
              <a:pPr/>
              <a:t>‹#›</a:t>
            </a:fld>
            <a:endParaRPr lang="en-US" dirty="0"/>
          </a:p>
        </p:txBody>
      </p:sp>
      <p:grpSp>
        <p:nvGrpSpPr>
          <p:cNvPr id="16" name="Group 15">
            <a:extLst>
              <a:ext uri="{FF2B5EF4-FFF2-40B4-BE49-F238E27FC236}">
                <a16:creationId xmlns:a16="http://schemas.microsoft.com/office/drawing/2014/main" id="{9E113630-061B-3748-A1AD-C40D9B812CEA}"/>
              </a:ext>
            </a:extLst>
          </p:cNvPr>
          <p:cNvGrpSpPr/>
          <p:nvPr userDrawn="1"/>
        </p:nvGrpSpPr>
        <p:grpSpPr>
          <a:xfrm>
            <a:off x="8366505" y="4672658"/>
            <a:ext cx="777495" cy="470842"/>
            <a:chOff x="8366505" y="4672658"/>
            <a:chExt cx="777495" cy="470842"/>
          </a:xfrm>
        </p:grpSpPr>
        <p:grpSp>
          <p:nvGrpSpPr>
            <p:cNvPr id="17" name="Group 16">
              <a:extLst>
                <a:ext uri="{FF2B5EF4-FFF2-40B4-BE49-F238E27FC236}">
                  <a16:creationId xmlns:a16="http://schemas.microsoft.com/office/drawing/2014/main" id="{0E63AB6B-FCE4-D942-9A50-5053999B1EEA}"/>
                </a:ext>
              </a:extLst>
            </p:cNvPr>
            <p:cNvGrpSpPr/>
            <p:nvPr/>
          </p:nvGrpSpPr>
          <p:grpSpPr>
            <a:xfrm>
              <a:off x="8366505" y="4672658"/>
              <a:ext cx="468203" cy="165905"/>
              <a:chOff x="8366505" y="4672658"/>
              <a:chExt cx="468203" cy="165905"/>
            </a:xfrm>
          </p:grpSpPr>
          <p:sp>
            <p:nvSpPr>
              <p:cNvPr id="19" name="Freeform 1">
                <a:extLst>
                  <a:ext uri="{FF2B5EF4-FFF2-40B4-BE49-F238E27FC236}">
                    <a16:creationId xmlns:a16="http://schemas.microsoft.com/office/drawing/2014/main" id="{C8C84087-1CAC-0D49-9E6F-B77ABBF7EF9B}"/>
                  </a:ext>
                </a:extLst>
              </p:cNvPr>
              <p:cNvSpPr>
                <a:spLocks noChangeArrowheads="1"/>
              </p:cNvSpPr>
              <p:nvPr/>
            </p:nvSpPr>
            <p:spPr bwMode="auto">
              <a:xfrm>
                <a:off x="8366505" y="4672658"/>
                <a:ext cx="82636" cy="127644"/>
              </a:xfrm>
              <a:custGeom>
                <a:avLst/>
                <a:gdLst>
                  <a:gd name="T0" fmla="*/ 447825652 w 3458"/>
                  <a:gd name="T1" fmla="*/ 450958411 h 5342"/>
                  <a:gd name="T2" fmla="*/ 447825652 w 3458"/>
                  <a:gd name="T3" fmla="*/ 244128922 h 5342"/>
                  <a:gd name="T4" fmla="*/ 291857620 w 3458"/>
                  <a:gd name="T5" fmla="*/ 244128922 h 5342"/>
                  <a:gd name="T6" fmla="*/ 291857620 w 3458"/>
                  <a:gd name="T7" fmla="*/ 244128922 h 5342"/>
                  <a:gd name="T8" fmla="*/ 207007789 w 3458"/>
                  <a:gd name="T9" fmla="*/ 159428313 h 5342"/>
                  <a:gd name="T10" fmla="*/ 207007789 w 3458"/>
                  <a:gd name="T11" fmla="*/ 0 h 5342"/>
                  <a:gd name="T12" fmla="*/ 0 w 3458"/>
                  <a:gd name="T13" fmla="*/ 0 h 5342"/>
                  <a:gd name="T14" fmla="*/ 0 w 3458"/>
                  <a:gd name="T15" fmla="*/ 206829489 h 5342"/>
                  <a:gd name="T16" fmla="*/ 159465725 w 3458"/>
                  <a:gd name="T17" fmla="*/ 206829489 h 5342"/>
                  <a:gd name="T18" fmla="*/ 244445127 w 3458"/>
                  <a:gd name="T19" fmla="*/ 291659654 h 5342"/>
                  <a:gd name="T20" fmla="*/ 244445127 w 3458"/>
                  <a:gd name="T21" fmla="*/ 291659654 h 5342"/>
                  <a:gd name="T22" fmla="*/ 244445127 w 3458"/>
                  <a:gd name="T23" fmla="*/ 400189867 h 5342"/>
                  <a:gd name="T24" fmla="*/ 244445127 w 3458"/>
                  <a:gd name="T25" fmla="*/ 400189867 h 5342"/>
                  <a:gd name="T26" fmla="*/ 159465725 w 3458"/>
                  <a:gd name="T27" fmla="*/ 484890477 h 5342"/>
                  <a:gd name="T28" fmla="*/ 0 w 3458"/>
                  <a:gd name="T29" fmla="*/ 484890477 h 5342"/>
                  <a:gd name="T30" fmla="*/ 0 w 3458"/>
                  <a:gd name="T31" fmla="*/ 691719965 h 5342"/>
                  <a:gd name="T32" fmla="*/ 207007789 w 3458"/>
                  <a:gd name="T33" fmla="*/ 691719965 h 5342"/>
                  <a:gd name="T34" fmla="*/ 207007789 w 3458"/>
                  <a:gd name="T35" fmla="*/ 535659020 h 5342"/>
                  <a:gd name="T36" fmla="*/ 291857620 w 3458"/>
                  <a:gd name="T37" fmla="*/ 450958411 h 5342"/>
                  <a:gd name="T38" fmla="*/ 447825652 w 3458"/>
                  <a:gd name="T39" fmla="*/ 450958411 h 5342"/>
                  <a:gd name="T40" fmla="*/ 68009220 w 3458"/>
                  <a:gd name="T41" fmla="*/ 71231140 h 5342"/>
                  <a:gd name="T42" fmla="*/ 139257351 w 3458"/>
                  <a:gd name="T43" fmla="*/ 71231140 h 5342"/>
                  <a:gd name="T44" fmla="*/ 139257351 w 3458"/>
                  <a:gd name="T45" fmla="*/ 138965716 h 5342"/>
                  <a:gd name="T46" fmla="*/ 68009220 w 3458"/>
                  <a:gd name="T47" fmla="*/ 138965716 h 5342"/>
                  <a:gd name="T48" fmla="*/ 68009220 w 3458"/>
                  <a:gd name="T49" fmla="*/ 71231140 h 5342"/>
                  <a:gd name="T50" fmla="*/ 139257351 w 3458"/>
                  <a:gd name="T51" fmla="*/ 623856193 h 5342"/>
                  <a:gd name="T52" fmla="*/ 68009220 w 3458"/>
                  <a:gd name="T53" fmla="*/ 623856193 h 5342"/>
                  <a:gd name="T54" fmla="*/ 68009220 w 3458"/>
                  <a:gd name="T55" fmla="*/ 552754249 h 5342"/>
                  <a:gd name="T56" fmla="*/ 139257351 w 3458"/>
                  <a:gd name="T57" fmla="*/ 552754249 h 5342"/>
                  <a:gd name="T58" fmla="*/ 139257351 w 3458"/>
                  <a:gd name="T59" fmla="*/ 623856193 h 53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58" h="5342">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sp>
            <p:nvSpPr>
              <p:cNvPr id="20" name="Freeform 2">
                <a:extLst>
                  <a:ext uri="{FF2B5EF4-FFF2-40B4-BE49-F238E27FC236}">
                    <a16:creationId xmlns:a16="http://schemas.microsoft.com/office/drawing/2014/main" id="{E02DD053-F434-5D4D-A386-E2C3C18630DB}"/>
                  </a:ext>
                </a:extLst>
              </p:cNvPr>
              <p:cNvSpPr>
                <a:spLocks noChangeArrowheads="1"/>
              </p:cNvSpPr>
              <p:nvPr/>
            </p:nvSpPr>
            <p:spPr bwMode="auto">
              <a:xfrm>
                <a:off x="8474755" y="4739062"/>
                <a:ext cx="359953" cy="99501"/>
              </a:xfrm>
              <a:custGeom>
                <a:avLst/>
                <a:gdLst>
                  <a:gd name="T0" fmla="*/ 91759116 w 15059"/>
                  <a:gd name="T1" fmla="*/ 539208085 h 4164"/>
                  <a:gd name="T2" fmla="*/ 0 w 15059"/>
                  <a:gd name="T3" fmla="*/ 91573313 h 4164"/>
                  <a:gd name="T4" fmla="*/ 91759116 w 15059"/>
                  <a:gd name="T5" fmla="*/ 118643845 h 4164"/>
                  <a:gd name="T6" fmla="*/ 322583064 w 15059"/>
                  <a:gd name="T7" fmla="*/ 254384831 h 4164"/>
                  <a:gd name="T8" fmla="*/ 91759116 w 15059"/>
                  <a:gd name="T9" fmla="*/ 389996614 h 4164"/>
                  <a:gd name="T10" fmla="*/ 91759116 w 15059"/>
                  <a:gd name="T11" fmla="*/ 308525895 h 4164"/>
                  <a:gd name="T12" fmla="*/ 152802618 w 15059"/>
                  <a:gd name="T13" fmla="*/ 345958504 h 4164"/>
                  <a:gd name="T14" fmla="*/ 152802618 w 15059"/>
                  <a:gd name="T15" fmla="*/ 162681955 h 4164"/>
                  <a:gd name="T16" fmla="*/ 91759116 w 15059"/>
                  <a:gd name="T17" fmla="*/ 308525895 h 4164"/>
                  <a:gd name="T18" fmla="*/ 651775816 w 15059"/>
                  <a:gd name="T19" fmla="*/ 417067146 h 4164"/>
                  <a:gd name="T20" fmla="*/ 560016701 w 15059"/>
                  <a:gd name="T21" fmla="*/ 386629083 h 4164"/>
                  <a:gd name="T22" fmla="*/ 356409479 w 15059"/>
                  <a:gd name="T23" fmla="*/ 305287925 h 4164"/>
                  <a:gd name="T24" fmla="*/ 448039353 w 15059"/>
                  <a:gd name="T25" fmla="*/ 91573313 h 4164"/>
                  <a:gd name="T26" fmla="*/ 502343204 w 15059"/>
                  <a:gd name="T27" fmla="*/ 342590973 h 4164"/>
                  <a:gd name="T28" fmla="*/ 560016701 w 15059"/>
                  <a:gd name="T29" fmla="*/ 91573313 h 4164"/>
                  <a:gd name="T30" fmla="*/ 651775816 w 15059"/>
                  <a:gd name="T31" fmla="*/ 417067146 h 4164"/>
                  <a:gd name="T32" fmla="*/ 800949585 w 15059"/>
                  <a:gd name="T33" fmla="*/ 539208085 h 4164"/>
                  <a:gd name="T34" fmla="*/ 712689717 w 15059"/>
                  <a:gd name="T35" fmla="*/ 91573313 h 4164"/>
                  <a:gd name="T36" fmla="*/ 800949585 w 15059"/>
                  <a:gd name="T37" fmla="*/ 118643845 h 4164"/>
                  <a:gd name="T38" fmla="*/ 1035143179 w 15059"/>
                  <a:gd name="T39" fmla="*/ 254384831 h 4164"/>
                  <a:gd name="T40" fmla="*/ 800949585 w 15059"/>
                  <a:gd name="T41" fmla="*/ 389996614 h 4164"/>
                  <a:gd name="T42" fmla="*/ 800949585 w 15059"/>
                  <a:gd name="T43" fmla="*/ 308525895 h 4164"/>
                  <a:gd name="T44" fmla="*/ 865491974 w 15059"/>
                  <a:gd name="T45" fmla="*/ 345958504 h 4164"/>
                  <a:gd name="T46" fmla="*/ 865491974 w 15059"/>
                  <a:gd name="T47" fmla="*/ 162681955 h 4164"/>
                  <a:gd name="T48" fmla="*/ 800949585 w 15059"/>
                  <a:gd name="T49" fmla="*/ 308525895 h 4164"/>
                  <a:gd name="T50" fmla="*/ 1164098715 w 15059"/>
                  <a:gd name="T51" fmla="*/ 539208085 h 4164"/>
                  <a:gd name="T52" fmla="*/ 1072468841 w 15059"/>
                  <a:gd name="T53" fmla="*/ 91573313 h 4164"/>
                  <a:gd name="T54" fmla="*/ 1164098715 w 15059"/>
                  <a:gd name="T55" fmla="*/ 118643845 h 4164"/>
                  <a:gd name="T56" fmla="*/ 1394922303 w 15059"/>
                  <a:gd name="T57" fmla="*/ 254384831 h 4164"/>
                  <a:gd name="T58" fmla="*/ 1164098715 w 15059"/>
                  <a:gd name="T59" fmla="*/ 389996614 h 4164"/>
                  <a:gd name="T60" fmla="*/ 1164098715 w 15059"/>
                  <a:gd name="T61" fmla="*/ 308525895 h 4164"/>
                  <a:gd name="T62" fmla="*/ 1225141857 w 15059"/>
                  <a:gd name="T63" fmla="*/ 345958504 h 4164"/>
                  <a:gd name="T64" fmla="*/ 1225141857 w 15059"/>
                  <a:gd name="T65" fmla="*/ 162681955 h 4164"/>
                  <a:gd name="T66" fmla="*/ 1164098715 w 15059"/>
                  <a:gd name="T67" fmla="*/ 308525895 h 4164"/>
                  <a:gd name="T68" fmla="*/ 1720745410 w 15059"/>
                  <a:gd name="T69" fmla="*/ 311893786 h 4164"/>
                  <a:gd name="T70" fmla="*/ 1418639783 w 15059"/>
                  <a:gd name="T71" fmla="*/ 254384831 h 4164"/>
                  <a:gd name="T72" fmla="*/ 1724115056 w 15059"/>
                  <a:gd name="T73" fmla="*/ 244152675 h 4164"/>
                  <a:gd name="T74" fmla="*/ 1506899651 w 15059"/>
                  <a:gd name="T75" fmla="*/ 274720300 h 4164"/>
                  <a:gd name="T76" fmla="*/ 1639354435 w 15059"/>
                  <a:gd name="T77" fmla="*/ 311893786 h 4164"/>
                  <a:gd name="T78" fmla="*/ 1506899651 w 15059"/>
                  <a:gd name="T79" fmla="*/ 216952581 h 4164"/>
                  <a:gd name="T80" fmla="*/ 1635855187 w 15059"/>
                  <a:gd name="T81" fmla="*/ 216952581 h 4164"/>
                  <a:gd name="T82" fmla="*/ 1506899651 w 15059"/>
                  <a:gd name="T83" fmla="*/ 216952581 h 4164"/>
                  <a:gd name="T84" fmla="*/ 1785158558 w 15059"/>
                  <a:gd name="T85" fmla="*/ 162681955 h 4164"/>
                  <a:gd name="T86" fmla="*/ 1734224352 w 15059"/>
                  <a:gd name="T87" fmla="*/ 91573313 h 4164"/>
                  <a:gd name="T88" fmla="*/ 1785158558 w 15059"/>
                  <a:gd name="T89" fmla="*/ 0 h 4164"/>
                  <a:gd name="T90" fmla="*/ 1873548028 w 15059"/>
                  <a:gd name="T91" fmla="*/ 91573313 h 4164"/>
                  <a:gd name="T92" fmla="*/ 1944700466 w 15059"/>
                  <a:gd name="T93" fmla="*/ 162681955 h 4164"/>
                  <a:gd name="T94" fmla="*/ 1873548028 w 15059"/>
                  <a:gd name="T95" fmla="*/ 308525895 h 4164"/>
                  <a:gd name="T96" fmla="*/ 1951569359 w 15059"/>
                  <a:gd name="T97" fmla="*/ 332358457 h 4164"/>
                  <a:gd name="T98" fmla="*/ 1893766260 w 15059"/>
                  <a:gd name="T99" fmla="*/ 423931771 h 4164"/>
                  <a:gd name="T100" fmla="*/ 1785158558 w 15059"/>
                  <a:gd name="T101" fmla="*/ 162681955 h 41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059" h="4164">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b="0" i="0" dirty="0">
                  <a:latin typeface="Helvetica" pitchFamily="2" charset="0"/>
                </a:endParaRPr>
              </a:p>
            </p:txBody>
          </p:sp>
        </p:grpSp>
        <p:sp>
          <p:nvSpPr>
            <p:cNvPr id="18" name="Rectangle 17">
              <a:extLst>
                <a:ext uri="{FF2B5EF4-FFF2-40B4-BE49-F238E27FC236}">
                  <a16:creationId xmlns:a16="http://schemas.microsoft.com/office/drawing/2014/main" id="{83929FF7-ACC6-E841-AFEF-E9CD53BC8818}"/>
                </a:ext>
              </a:extLst>
            </p:cNvPr>
            <p:cNvSpPr/>
            <p:nvPr/>
          </p:nvSpPr>
          <p:spPr>
            <a:xfrm>
              <a:off x="8366506" y="4838563"/>
              <a:ext cx="777494" cy="3049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spTree>
    <p:extLst>
      <p:ext uri="{BB962C8B-B14F-4D97-AF65-F5344CB8AC3E}">
        <p14:creationId xmlns:p14="http://schemas.microsoft.com/office/powerpoint/2010/main" val="423021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blank *">
    <p:bg>
      <p:bgPr>
        <a:solidFill>
          <a:srgbClr val="FF5C36"/>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C53009C-5FBC-3B4C-AE46-9F0CC6EE59DD}"/>
              </a:ext>
            </a:extLst>
          </p:cNvPr>
          <p:cNvGrpSpPr/>
          <p:nvPr userDrawn="1"/>
        </p:nvGrpSpPr>
        <p:grpSpPr>
          <a:xfrm>
            <a:off x="0" y="0"/>
            <a:ext cx="9144724" cy="5143500"/>
            <a:chOff x="0" y="0"/>
            <a:chExt cx="9144724" cy="5143500"/>
          </a:xfrm>
        </p:grpSpPr>
        <p:grpSp>
          <p:nvGrpSpPr>
            <p:cNvPr id="21" name="Group 20">
              <a:extLst>
                <a:ext uri="{FF2B5EF4-FFF2-40B4-BE49-F238E27FC236}">
                  <a16:creationId xmlns:a16="http://schemas.microsoft.com/office/drawing/2014/main" id="{D487951F-BCA3-CE41-8F4A-54B3633CC82D}"/>
                </a:ext>
              </a:extLst>
            </p:cNvPr>
            <p:cNvGrpSpPr/>
            <p:nvPr userDrawn="1"/>
          </p:nvGrpSpPr>
          <p:grpSpPr>
            <a:xfrm>
              <a:off x="0" y="0"/>
              <a:ext cx="9144724" cy="5143500"/>
              <a:chOff x="-680" y="0"/>
              <a:chExt cx="9144724" cy="5143500"/>
            </a:xfrm>
            <a:noFill/>
          </p:grpSpPr>
          <p:grpSp>
            <p:nvGrpSpPr>
              <p:cNvPr id="27" name="Group 26">
                <a:extLst>
                  <a:ext uri="{FF2B5EF4-FFF2-40B4-BE49-F238E27FC236}">
                    <a16:creationId xmlns:a16="http://schemas.microsoft.com/office/drawing/2014/main" id="{B8CFE636-E53F-A442-8FE3-0FE14D1B2CF2}"/>
                  </a:ext>
                </a:extLst>
              </p:cNvPr>
              <p:cNvGrpSpPr/>
              <p:nvPr userDrawn="1"/>
            </p:nvGrpSpPr>
            <p:grpSpPr>
              <a:xfrm>
                <a:off x="-680" y="0"/>
                <a:ext cx="9144724" cy="5143500"/>
                <a:chOff x="-680" y="0"/>
                <a:chExt cx="9144724" cy="5143500"/>
              </a:xfrm>
              <a:grpFill/>
            </p:grpSpPr>
            <p:sp>
              <p:nvSpPr>
                <p:cNvPr id="31" name="Rectangle 30">
                  <a:extLst>
                    <a:ext uri="{FF2B5EF4-FFF2-40B4-BE49-F238E27FC236}">
                      <a16:creationId xmlns:a16="http://schemas.microsoft.com/office/drawing/2014/main" id="{33D53E90-7391-4441-AD84-A1E12127E1EB}"/>
                    </a:ext>
                  </a:extLst>
                </p:cNvPr>
                <p:cNvSpPr>
                  <a:spLocks/>
                </p:cNvSpPr>
                <p:nvPr userDrawn="1"/>
              </p:nvSpPr>
              <p:spPr>
                <a:xfrm>
                  <a:off x="-680" y="0"/>
                  <a:ext cx="146303"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32" name="Rectangle 31">
                  <a:extLst>
                    <a:ext uri="{FF2B5EF4-FFF2-40B4-BE49-F238E27FC236}">
                      <a16:creationId xmlns:a16="http://schemas.microsoft.com/office/drawing/2014/main" id="{F586087A-FEE7-4747-BAC4-45550270201D}"/>
                    </a:ext>
                  </a:extLst>
                </p:cNvPr>
                <p:cNvSpPr>
                  <a:spLocks/>
                </p:cNvSpPr>
                <p:nvPr userDrawn="1"/>
              </p:nvSpPr>
              <p:spPr>
                <a:xfrm>
                  <a:off x="8996675" y="0"/>
                  <a:ext cx="147369"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nvGrpSpPr>
              <p:cNvPr id="28" name="Group 27">
                <a:extLst>
                  <a:ext uri="{FF2B5EF4-FFF2-40B4-BE49-F238E27FC236}">
                    <a16:creationId xmlns:a16="http://schemas.microsoft.com/office/drawing/2014/main" id="{FD166CC0-B45B-174A-9E9C-D9EDF28E8E43}"/>
                  </a:ext>
                </a:extLst>
              </p:cNvPr>
              <p:cNvGrpSpPr/>
              <p:nvPr userDrawn="1"/>
            </p:nvGrpSpPr>
            <p:grpSpPr>
              <a:xfrm>
                <a:off x="-1" y="0"/>
                <a:ext cx="9144000" cy="5143500"/>
                <a:chOff x="-1" y="0"/>
                <a:chExt cx="9144000" cy="5143500"/>
              </a:xfrm>
              <a:grpFill/>
            </p:grpSpPr>
            <p:sp>
              <p:nvSpPr>
                <p:cNvPr id="29" name="Rectangle 28">
                  <a:extLst>
                    <a:ext uri="{FF2B5EF4-FFF2-40B4-BE49-F238E27FC236}">
                      <a16:creationId xmlns:a16="http://schemas.microsoft.com/office/drawing/2014/main" id="{A2324453-CB24-B243-899E-E96C7BF7C367}"/>
                    </a:ext>
                  </a:extLst>
                </p:cNvPr>
                <p:cNvSpPr>
                  <a:spLocks/>
                </p:cNvSpPr>
                <p:nvPr userDrawn="1"/>
              </p:nvSpPr>
              <p:spPr>
                <a:xfrm>
                  <a:off x="-1" y="0"/>
                  <a:ext cx="9144000" cy="14630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30" name="Rectangle 29">
                  <a:extLst>
                    <a:ext uri="{FF2B5EF4-FFF2-40B4-BE49-F238E27FC236}">
                      <a16:creationId xmlns:a16="http://schemas.microsoft.com/office/drawing/2014/main" id="{2A895E73-A4D6-2A40-BA92-39B03EF4C360}"/>
                    </a:ext>
                  </a:extLst>
                </p:cNvPr>
                <p:cNvSpPr>
                  <a:spLocks/>
                </p:cNvSpPr>
                <p:nvPr userDrawn="1"/>
              </p:nvSpPr>
              <p:spPr>
                <a:xfrm>
                  <a:off x="-1" y="4992624"/>
                  <a:ext cx="9144000" cy="1508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sp>
          <p:nvSpPr>
            <p:cNvPr id="26" name="Rectangle 25">
              <a:extLst>
                <a:ext uri="{FF2B5EF4-FFF2-40B4-BE49-F238E27FC236}">
                  <a16:creationId xmlns:a16="http://schemas.microsoft.com/office/drawing/2014/main" id="{84CD8694-F6CE-4A44-917B-E788BF3C1778}"/>
                </a:ext>
              </a:extLst>
            </p:cNvPr>
            <p:cNvSpPr>
              <a:spLocks/>
            </p:cNvSpPr>
            <p:nvPr userDrawn="1"/>
          </p:nvSpPr>
          <p:spPr>
            <a:xfrm>
              <a:off x="146303" y="146304"/>
              <a:ext cx="8851392" cy="4846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9728" rtlCol="0" anchor="ctr"/>
            <a:lstStyle/>
            <a:p>
              <a:pPr algn="ctr"/>
              <a:endParaRPr lang="en-US">
                <a:solidFill>
                  <a:srgbClr val="FFAD1A"/>
                </a:solidFill>
              </a:endParaRPr>
            </a:p>
          </p:txBody>
        </p:sp>
      </p:grpSp>
      <p:sp>
        <p:nvSpPr>
          <p:cNvPr id="3" name="Date Placeholder 2">
            <a:extLst>
              <a:ext uri="{FF2B5EF4-FFF2-40B4-BE49-F238E27FC236}">
                <a16:creationId xmlns:a16="http://schemas.microsoft.com/office/drawing/2014/main" id="{C08592A8-A57A-F245-8900-92579DA425C3}"/>
              </a:ext>
            </a:extLst>
          </p:cNvPr>
          <p:cNvSpPr>
            <a:spLocks noGrp="1"/>
          </p:cNvSpPr>
          <p:nvPr>
            <p:ph type="dt" sz="half" idx="22"/>
          </p:nvPr>
        </p:nvSpPr>
        <p:spPr/>
        <p:txBody>
          <a:bodyPr/>
          <a:lstStyle/>
          <a:p>
            <a:endParaRPr lang="en-US" dirty="0"/>
          </a:p>
        </p:txBody>
      </p:sp>
      <p:sp>
        <p:nvSpPr>
          <p:cNvPr id="5" name="Footer Placeholder 4">
            <a:extLst>
              <a:ext uri="{FF2B5EF4-FFF2-40B4-BE49-F238E27FC236}">
                <a16:creationId xmlns:a16="http://schemas.microsoft.com/office/drawing/2014/main" id="{8C22AF2D-E53F-8D4D-9EC3-BC1A97ADF665}"/>
              </a:ext>
            </a:extLst>
          </p:cNvPr>
          <p:cNvSpPr>
            <a:spLocks noGrp="1"/>
          </p:cNvSpPr>
          <p:nvPr>
            <p:ph type="ftr" sz="quarter" idx="23"/>
          </p:nvPr>
        </p:nvSpPr>
        <p:spPr/>
        <p:txBody>
          <a:bodyPr/>
          <a:lstStyle/>
          <a:p>
            <a:r>
              <a:rPr lang="en-US"/>
              <a:t>Puppet Overview</a:t>
            </a:r>
            <a:endParaRPr lang="en-US" dirty="0"/>
          </a:p>
        </p:txBody>
      </p:sp>
      <p:sp>
        <p:nvSpPr>
          <p:cNvPr id="6" name="Slide Number Placeholder 5">
            <a:extLst>
              <a:ext uri="{FF2B5EF4-FFF2-40B4-BE49-F238E27FC236}">
                <a16:creationId xmlns:a16="http://schemas.microsoft.com/office/drawing/2014/main" id="{C5EAAC33-3A58-8D48-B520-AD4D1FD6350A}"/>
              </a:ext>
            </a:extLst>
          </p:cNvPr>
          <p:cNvSpPr>
            <a:spLocks noGrp="1"/>
          </p:cNvSpPr>
          <p:nvPr>
            <p:ph type="sldNum" sz="quarter" idx="24"/>
          </p:nvPr>
        </p:nvSpPr>
        <p:spPr/>
        <p:txBody>
          <a:bodyPr/>
          <a:lstStyle/>
          <a:p>
            <a:fld id="{19F1CE1B-BE30-3E41-B1A9-AC82325D02A8}" type="slidenum">
              <a:rPr lang="en-US" smtClean="0"/>
              <a:pPr/>
              <a:t>‹#›</a:t>
            </a:fld>
            <a:endParaRPr lang="en-US" dirty="0"/>
          </a:p>
        </p:txBody>
      </p:sp>
    </p:spTree>
    <p:extLst>
      <p:ext uri="{BB962C8B-B14F-4D97-AF65-F5344CB8AC3E}">
        <p14:creationId xmlns:p14="http://schemas.microsoft.com/office/powerpoint/2010/main" val="367107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 HEADER ONLY ** (COLOR)">
    <p:bg>
      <p:bgPr>
        <a:solidFill>
          <a:srgbClr val="FF5C36"/>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832D9B77-523F-0C4D-9786-C84061C980F9}"/>
              </a:ext>
            </a:extLst>
          </p:cNvPr>
          <p:cNvGrpSpPr/>
          <p:nvPr userDrawn="1"/>
        </p:nvGrpSpPr>
        <p:grpSpPr>
          <a:xfrm>
            <a:off x="0" y="0"/>
            <a:ext cx="9144724" cy="5143500"/>
            <a:chOff x="-680" y="0"/>
            <a:chExt cx="9144724" cy="5143500"/>
          </a:xfrm>
          <a:solidFill>
            <a:schemeClr val="bg1"/>
          </a:solidFill>
        </p:grpSpPr>
        <p:grpSp>
          <p:nvGrpSpPr>
            <p:cNvPr id="33" name="Group 32">
              <a:extLst>
                <a:ext uri="{FF2B5EF4-FFF2-40B4-BE49-F238E27FC236}">
                  <a16:creationId xmlns:a16="http://schemas.microsoft.com/office/drawing/2014/main" id="{D22B6343-E33A-004F-AFB6-1FBEADE344EB}"/>
                </a:ext>
              </a:extLst>
            </p:cNvPr>
            <p:cNvGrpSpPr/>
            <p:nvPr userDrawn="1"/>
          </p:nvGrpSpPr>
          <p:grpSpPr>
            <a:xfrm>
              <a:off x="-680" y="0"/>
              <a:ext cx="9144724" cy="5143500"/>
              <a:chOff x="-680" y="0"/>
              <a:chExt cx="9144724" cy="5143500"/>
            </a:xfrm>
            <a:grpFill/>
          </p:grpSpPr>
          <p:sp>
            <p:nvSpPr>
              <p:cNvPr id="41" name="Rectangle 40">
                <a:extLst>
                  <a:ext uri="{FF2B5EF4-FFF2-40B4-BE49-F238E27FC236}">
                    <a16:creationId xmlns:a16="http://schemas.microsoft.com/office/drawing/2014/main" id="{FB20C3A5-9E11-7E43-9D82-411586CB7236}"/>
                  </a:ext>
                </a:extLst>
              </p:cNvPr>
              <p:cNvSpPr>
                <a:spLocks/>
              </p:cNvSpPr>
              <p:nvPr userDrawn="1"/>
            </p:nvSpPr>
            <p:spPr>
              <a:xfrm>
                <a:off x="-680" y="0"/>
                <a:ext cx="146303"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42" name="Rectangle 41">
                <a:extLst>
                  <a:ext uri="{FF2B5EF4-FFF2-40B4-BE49-F238E27FC236}">
                    <a16:creationId xmlns:a16="http://schemas.microsoft.com/office/drawing/2014/main" id="{828E5FEC-D049-2A48-8D7B-949F0BFDE053}"/>
                  </a:ext>
                </a:extLst>
              </p:cNvPr>
              <p:cNvSpPr>
                <a:spLocks/>
              </p:cNvSpPr>
              <p:nvPr userDrawn="1"/>
            </p:nvSpPr>
            <p:spPr>
              <a:xfrm>
                <a:off x="8996675" y="0"/>
                <a:ext cx="147369" cy="51435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nvGrpSpPr>
            <p:cNvPr id="38" name="Group 37">
              <a:extLst>
                <a:ext uri="{FF2B5EF4-FFF2-40B4-BE49-F238E27FC236}">
                  <a16:creationId xmlns:a16="http://schemas.microsoft.com/office/drawing/2014/main" id="{80C5AF4F-0E0B-714D-864C-7BF23E6ACC9E}"/>
                </a:ext>
              </a:extLst>
            </p:cNvPr>
            <p:cNvGrpSpPr/>
            <p:nvPr userDrawn="1"/>
          </p:nvGrpSpPr>
          <p:grpSpPr>
            <a:xfrm>
              <a:off x="-1" y="0"/>
              <a:ext cx="9144000" cy="5143500"/>
              <a:chOff x="-1" y="0"/>
              <a:chExt cx="9144000" cy="5143500"/>
            </a:xfrm>
            <a:grpFill/>
          </p:grpSpPr>
          <p:sp>
            <p:nvSpPr>
              <p:cNvPr id="39" name="Rectangle 38">
                <a:extLst>
                  <a:ext uri="{FF2B5EF4-FFF2-40B4-BE49-F238E27FC236}">
                    <a16:creationId xmlns:a16="http://schemas.microsoft.com/office/drawing/2014/main" id="{B3270F0D-584A-5E44-A762-AA2B06A6952A}"/>
                  </a:ext>
                </a:extLst>
              </p:cNvPr>
              <p:cNvSpPr>
                <a:spLocks/>
              </p:cNvSpPr>
              <p:nvPr userDrawn="1"/>
            </p:nvSpPr>
            <p:spPr>
              <a:xfrm>
                <a:off x="-1" y="0"/>
                <a:ext cx="9144000" cy="14630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sp>
            <p:nvSpPr>
              <p:cNvPr id="40" name="Rectangle 39">
                <a:extLst>
                  <a:ext uri="{FF2B5EF4-FFF2-40B4-BE49-F238E27FC236}">
                    <a16:creationId xmlns:a16="http://schemas.microsoft.com/office/drawing/2014/main" id="{2BFF39E0-29B2-344B-AF86-5CF5959B1AFD}"/>
                  </a:ext>
                </a:extLst>
              </p:cNvPr>
              <p:cNvSpPr>
                <a:spLocks/>
              </p:cNvSpPr>
              <p:nvPr userDrawn="1"/>
            </p:nvSpPr>
            <p:spPr>
              <a:xfrm>
                <a:off x="-1" y="4992624"/>
                <a:ext cx="9144000" cy="1508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AD1A"/>
                  </a:solidFill>
                </a:endParaRPr>
              </a:p>
            </p:txBody>
          </p:sp>
        </p:grpSp>
      </p:grpSp>
      <p:sp>
        <p:nvSpPr>
          <p:cNvPr id="3" name="Title 2">
            <a:extLst>
              <a:ext uri="{FF2B5EF4-FFF2-40B4-BE49-F238E27FC236}">
                <a16:creationId xmlns:a16="http://schemas.microsoft.com/office/drawing/2014/main" id="{7F3F94F1-6F4A-7D45-97FF-8C84E37E9D6A}"/>
              </a:ext>
            </a:extLst>
          </p:cNvPr>
          <p:cNvSpPr>
            <a:spLocks noGrp="1"/>
          </p:cNvSpPr>
          <p:nvPr>
            <p:ph type="title"/>
          </p:nvPr>
        </p:nvSpPr>
        <p:spPr>
          <a:xfrm>
            <a:off x="-1" y="0"/>
            <a:ext cx="9143999" cy="795859"/>
          </a:xfrm>
        </p:spPr>
        <p:txBody>
          <a:bodyPr lIns="365760" tIns="365760" rIns="365760" bIns="91440"/>
          <a:lstStyle>
            <a:lvl1pPr>
              <a:lnSpc>
                <a:spcPct val="90000"/>
              </a:lnSpc>
              <a:defRPr sz="2400">
                <a:solidFill>
                  <a:schemeClr val="bg1"/>
                </a:solidFill>
              </a:defRPr>
            </a:lvl1pPr>
          </a:lstStyle>
          <a:p>
            <a:r>
              <a:rPr lang="en-US" dirty="0"/>
              <a:t>Click to edit Master title style</a:t>
            </a:r>
          </a:p>
        </p:txBody>
      </p:sp>
      <p:sp>
        <p:nvSpPr>
          <p:cNvPr id="37" name="Subtitle 2">
            <a:extLst>
              <a:ext uri="{FF2B5EF4-FFF2-40B4-BE49-F238E27FC236}">
                <a16:creationId xmlns:a16="http://schemas.microsoft.com/office/drawing/2014/main" id="{89040195-004C-F94C-9D33-1A74471B5D1C}"/>
              </a:ext>
            </a:extLst>
          </p:cNvPr>
          <p:cNvSpPr>
            <a:spLocks noGrp="1"/>
          </p:cNvSpPr>
          <p:nvPr>
            <p:ph type="subTitle" idx="1"/>
          </p:nvPr>
        </p:nvSpPr>
        <p:spPr>
          <a:xfrm>
            <a:off x="0" y="767967"/>
            <a:ext cx="8987535" cy="630902"/>
          </a:xfrm>
        </p:spPr>
        <p:txBody>
          <a:bodyPr bIns="365760" anchor="t">
            <a:spAutoFit/>
          </a:bodyPr>
          <a:lstStyle>
            <a:lvl1pPr marL="0" indent="0" algn="l">
              <a:buNone/>
              <a:defRPr sz="1400" b="1" i="0">
                <a:solidFill>
                  <a:schemeClr val="bg1"/>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7" name="Footer Placeholder 4">
            <a:extLst>
              <a:ext uri="{FF2B5EF4-FFF2-40B4-BE49-F238E27FC236}">
                <a16:creationId xmlns:a16="http://schemas.microsoft.com/office/drawing/2014/main" id="{5A0652E7-27CF-A049-95EB-3B9C54BB6702}"/>
              </a:ext>
            </a:extLst>
          </p:cNvPr>
          <p:cNvSpPr>
            <a:spLocks noGrp="1"/>
          </p:cNvSpPr>
          <p:nvPr>
            <p:ph type="ftr" sz="quarter" idx="23"/>
          </p:nvPr>
        </p:nvSpPr>
        <p:spPr>
          <a:xfrm>
            <a:off x="637954" y="4743633"/>
            <a:ext cx="6691424" cy="399867"/>
          </a:xfrm>
        </p:spPr>
        <p:txBody>
          <a:bodyPr/>
          <a:lstStyle>
            <a:lvl1pPr>
              <a:defRPr>
                <a:solidFill>
                  <a:schemeClr val="tx1">
                    <a:alpha val="40000"/>
                  </a:schemeClr>
                </a:solidFill>
              </a:defRPr>
            </a:lvl1pPr>
          </a:lstStyle>
          <a:p>
            <a:r>
              <a:rPr lang="en-US"/>
              <a:t>Puppet Overview</a:t>
            </a:r>
            <a:endParaRPr lang="en-US" dirty="0"/>
          </a:p>
        </p:txBody>
      </p:sp>
      <p:sp>
        <p:nvSpPr>
          <p:cNvPr id="18" name="Slide Number Placeholder 5">
            <a:extLst>
              <a:ext uri="{FF2B5EF4-FFF2-40B4-BE49-F238E27FC236}">
                <a16:creationId xmlns:a16="http://schemas.microsoft.com/office/drawing/2014/main" id="{20726914-692C-504E-B353-509BCB4B85D3}"/>
              </a:ext>
            </a:extLst>
          </p:cNvPr>
          <p:cNvSpPr>
            <a:spLocks noGrp="1"/>
          </p:cNvSpPr>
          <p:nvPr>
            <p:ph type="sldNum" sz="quarter" idx="24"/>
          </p:nvPr>
        </p:nvSpPr>
        <p:spPr>
          <a:xfrm>
            <a:off x="0" y="4743633"/>
            <a:ext cx="637953" cy="399867"/>
          </a:xfrm>
        </p:spPr>
        <p:txBody>
          <a:bodyPr/>
          <a:lstStyle>
            <a:lvl1pPr>
              <a:defRPr>
                <a:solidFill>
                  <a:schemeClr val="tx1">
                    <a:alpha val="40000"/>
                  </a:schemeClr>
                </a:solidFill>
              </a:defRPr>
            </a:lvl1pPr>
          </a:lstStyle>
          <a:p>
            <a:fld id="{19F1CE1B-BE30-3E41-B1A9-AC82325D02A8}" type="slidenum">
              <a:rPr lang="en-US" smtClean="0"/>
              <a:pPr/>
              <a:t>‹#›</a:t>
            </a:fld>
            <a:endParaRPr lang="en-US" dirty="0"/>
          </a:p>
        </p:txBody>
      </p:sp>
    </p:spTree>
    <p:extLst>
      <p:ext uri="{BB962C8B-B14F-4D97-AF65-F5344CB8AC3E}">
        <p14:creationId xmlns:p14="http://schemas.microsoft.com/office/powerpoint/2010/main" val="410846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8229600" cy="713040"/>
          </a:xfrm>
          <a:prstGeom prst="rect">
            <a:avLst/>
          </a:prstGeom>
        </p:spPr>
        <p:txBody>
          <a:bodyPr vert="horz" lIns="365760" tIns="274320" rIns="274080" bIns="45680" rtlCol="0" anchor="t" anchorCtr="0">
            <a:spAutoFit/>
          </a:bodyPr>
          <a:lstStyle/>
          <a:p>
            <a:r>
              <a:rPr lang="en-US" dirty="0"/>
              <a:t>Click to edit Master title style</a:t>
            </a:r>
          </a:p>
        </p:txBody>
      </p:sp>
      <p:sp>
        <p:nvSpPr>
          <p:cNvPr id="3" name="Text Placeholder 2"/>
          <p:cNvSpPr>
            <a:spLocks noGrp="1"/>
          </p:cNvSpPr>
          <p:nvPr>
            <p:ph type="body" idx="1"/>
          </p:nvPr>
        </p:nvSpPr>
        <p:spPr>
          <a:xfrm>
            <a:off x="0" y="994172"/>
            <a:ext cx="8229600" cy="3394472"/>
          </a:xfrm>
          <a:prstGeom prst="rect">
            <a:avLst/>
          </a:prstGeom>
        </p:spPr>
        <p:txBody>
          <a:bodyPr vert="horz" lIns="365760" tIns="45680" rIns="365760" bIns="4568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Date Placeholder 3"/>
          <p:cNvSpPr>
            <a:spLocks noGrp="1"/>
          </p:cNvSpPr>
          <p:nvPr>
            <p:ph type="dt" sz="half" idx="2"/>
          </p:nvPr>
        </p:nvSpPr>
        <p:spPr>
          <a:xfrm>
            <a:off x="-4763" y="5145012"/>
            <a:ext cx="2133600" cy="399868"/>
          </a:xfrm>
          <a:prstGeom prst="rect">
            <a:avLst/>
          </a:prstGeom>
        </p:spPr>
        <p:txBody>
          <a:bodyPr vert="horz" lIns="365760" tIns="91360" rIns="274080" bIns="182720" rtlCol="0" anchor="b" anchorCtr="0">
            <a:noAutofit/>
          </a:bodyPr>
          <a:lstStyle>
            <a:lvl1pPr algn="l">
              <a:defRPr sz="700" b="0" i="0" kern="700" cap="all" spc="130" baseline="0">
                <a:solidFill>
                  <a:schemeClr val="tx1">
                    <a:lumMod val="25000"/>
                    <a:lumOff val="75000"/>
                  </a:schemeClr>
                </a:solidFill>
                <a:latin typeface="Helvetica" pitchFamily="2" charset="0"/>
                <a:cs typeface="Arial"/>
              </a:defRPr>
            </a:lvl1pPr>
          </a:lstStyle>
          <a:p>
            <a:endParaRPr lang="en-US" dirty="0"/>
          </a:p>
        </p:txBody>
      </p:sp>
      <p:sp>
        <p:nvSpPr>
          <p:cNvPr id="5" name="Footer Placeholder 4"/>
          <p:cNvSpPr>
            <a:spLocks noGrp="1"/>
          </p:cNvSpPr>
          <p:nvPr>
            <p:ph type="ftr" sz="quarter" idx="3"/>
          </p:nvPr>
        </p:nvSpPr>
        <p:spPr>
          <a:xfrm>
            <a:off x="637954" y="4743633"/>
            <a:ext cx="6691424" cy="399867"/>
          </a:xfrm>
          <a:prstGeom prst="rect">
            <a:avLst/>
          </a:prstGeom>
        </p:spPr>
        <p:txBody>
          <a:bodyPr vert="horz" wrap="square" lIns="91440" tIns="91360" rIns="91440" bIns="274320" rtlCol="0" anchor="b" anchorCtr="0">
            <a:noAutofit/>
          </a:bodyPr>
          <a:lstStyle>
            <a:lvl1pPr algn="l">
              <a:defRPr sz="600" b="0" i="0" kern="700" cap="all" spc="130" baseline="0">
                <a:solidFill>
                  <a:srgbClr val="BFBFBF"/>
                </a:solidFill>
                <a:latin typeface="Helvetica" pitchFamily="2" charset="0"/>
                <a:cs typeface="Arial"/>
              </a:defRPr>
            </a:lvl1pPr>
          </a:lstStyle>
          <a:p>
            <a:r>
              <a:rPr lang="en-US"/>
              <a:t>Puppet Overview</a:t>
            </a:r>
            <a:endParaRPr lang="en-US" dirty="0"/>
          </a:p>
        </p:txBody>
      </p:sp>
      <p:sp>
        <p:nvSpPr>
          <p:cNvPr id="6" name="Slide Number Placeholder 5"/>
          <p:cNvSpPr>
            <a:spLocks noGrp="1"/>
          </p:cNvSpPr>
          <p:nvPr>
            <p:ph type="sldNum" sz="quarter" idx="4"/>
          </p:nvPr>
        </p:nvSpPr>
        <p:spPr>
          <a:xfrm>
            <a:off x="0" y="4743633"/>
            <a:ext cx="637953" cy="399867"/>
          </a:xfrm>
          <a:prstGeom prst="rect">
            <a:avLst/>
          </a:prstGeom>
        </p:spPr>
        <p:txBody>
          <a:bodyPr vert="horz" wrap="square" lIns="274320" tIns="91440" rIns="182880" bIns="274320" rtlCol="0" anchor="b" anchorCtr="0">
            <a:noAutofit/>
          </a:bodyPr>
          <a:lstStyle>
            <a:lvl1pPr algn="l">
              <a:defRPr sz="700" b="0" i="0">
                <a:solidFill>
                  <a:srgbClr val="FFAD1A"/>
                </a:solidFill>
                <a:latin typeface="Helvetica" pitchFamily="2" charset="0"/>
                <a:cs typeface="Arial"/>
              </a:defRPr>
            </a:lvl1pPr>
          </a:lstStyle>
          <a:p>
            <a:fld id="{19F1CE1B-BE30-3E41-B1A9-AC82325D02A8}" type="slidenum">
              <a:rPr lang="en-US" smtClean="0"/>
              <a:pPr/>
              <a:t>‹#›</a:t>
            </a:fld>
            <a:endParaRPr lang="en-US" dirty="0"/>
          </a:p>
        </p:txBody>
      </p:sp>
    </p:spTree>
    <p:extLst>
      <p:ext uri="{BB962C8B-B14F-4D97-AF65-F5344CB8AC3E}">
        <p14:creationId xmlns:p14="http://schemas.microsoft.com/office/powerpoint/2010/main" val="3233967654"/>
      </p:ext>
    </p:extLst>
  </p:cSld>
  <p:clrMap bg1="lt1" tx1="dk1" bg2="lt2" tx2="dk2" accent1="accent1" accent2="accent2" accent3="accent3" accent4="accent4" accent5="accent5" accent6="accent6" hlink="hlink" folHlink="folHlink"/>
  <p:sldLayoutIdLst>
    <p:sldLayoutId id="2147483896" r:id="rId1"/>
    <p:sldLayoutId id="2147483890" r:id="rId2"/>
    <p:sldLayoutId id="2147483889" r:id="rId3"/>
    <p:sldLayoutId id="2147483882" r:id="rId4"/>
    <p:sldLayoutId id="2147483894" r:id="rId5"/>
    <p:sldLayoutId id="2147483883" r:id="rId6"/>
    <p:sldLayoutId id="2147483891" r:id="rId7"/>
    <p:sldLayoutId id="2147483898" r:id="rId8"/>
    <p:sldLayoutId id="2147483904" r:id="rId9"/>
    <p:sldLayoutId id="2147483903" r:id="rId10"/>
    <p:sldLayoutId id="2147483901" r:id="rId11"/>
    <p:sldLayoutId id="2147483885" r:id="rId12"/>
    <p:sldLayoutId id="2147483824" r:id="rId13"/>
    <p:sldLayoutId id="2147483902" r:id="rId14"/>
    <p:sldLayoutId id="2147483905" r:id="rId15"/>
    <p:sldLayoutId id="2147483910" r:id="rId16"/>
    <p:sldLayoutId id="2147483886" r:id="rId17"/>
    <p:sldLayoutId id="2147483899" r:id="rId18"/>
    <p:sldLayoutId id="2147483887" r:id="rId19"/>
    <p:sldLayoutId id="2147483906" r:id="rId20"/>
    <p:sldLayoutId id="2147483879" r:id="rId21"/>
    <p:sldLayoutId id="2147483888" r:id="rId22"/>
    <p:sldLayoutId id="2147483909" r:id="rId23"/>
    <p:sldLayoutId id="2147483848" r:id="rId24"/>
    <p:sldLayoutId id="2147483684"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456800" rtl="0" eaLnBrk="1" latinLnBrk="0" hangingPunct="1">
        <a:lnSpc>
          <a:spcPct val="90000"/>
        </a:lnSpc>
        <a:spcBef>
          <a:spcPct val="0"/>
        </a:spcBef>
        <a:buNone/>
        <a:defRPr sz="2800" b="0" i="0" kern="800" spc="-40" baseline="0">
          <a:solidFill>
            <a:schemeClr val="tx1"/>
          </a:solidFill>
          <a:latin typeface="Helvetica" pitchFamily="2" charset="0"/>
          <a:ea typeface="+mj-ea"/>
          <a:cs typeface="Arial"/>
        </a:defRPr>
      </a:lvl1pPr>
    </p:titleStyle>
    <p:bodyStyle>
      <a:lvl1pPr marL="0" indent="0" algn="l" defTabSz="456800" rtl="0" eaLnBrk="1" latinLnBrk="0" hangingPunct="1">
        <a:lnSpc>
          <a:spcPct val="100000"/>
        </a:lnSpc>
        <a:spcBef>
          <a:spcPts val="1200"/>
        </a:spcBef>
        <a:spcAft>
          <a:spcPts val="0"/>
        </a:spcAft>
        <a:buFont typeface="Arial" panose="020B0604020202020204" pitchFamily="34" charset="0"/>
        <a:buNone/>
        <a:tabLst/>
        <a:defRPr sz="1600" b="0" i="0" kern="1200" spc="0">
          <a:solidFill>
            <a:schemeClr val="tx1"/>
          </a:solidFill>
          <a:latin typeface="Helvetica" pitchFamily="2" charset="0"/>
          <a:ea typeface="+mn-ea"/>
          <a:cs typeface="Arial"/>
        </a:defRPr>
      </a:lvl1pPr>
      <a:lvl2pPr marL="182880" indent="-182880" algn="l" defTabSz="456800" rtl="0" eaLnBrk="1" latinLnBrk="0" hangingPunct="1">
        <a:lnSpc>
          <a:spcPct val="100000"/>
        </a:lnSpc>
        <a:spcBef>
          <a:spcPts val="400"/>
        </a:spcBef>
        <a:spcAft>
          <a:spcPts val="0"/>
        </a:spcAft>
        <a:buFont typeface="Arial" panose="020B0604020202020204" pitchFamily="34" charset="0"/>
        <a:buChar char="•"/>
        <a:tabLst/>
        <a:defRPr sz="1600" b="0" i="0" kern="1200">
          <a:solidFill>
            <a:schemeClr val="tx1"/>
          </a:solidFill>
          <a:latin typeface="Helvetica Light" panose="020B0403020202020204" pitchFamily="34" charset="0"/>
          <a:ea typeface="+mn-ea"/>
          <a:cs typeface="Arial"/>
        </a:defRPr>
      </a:lvl2pPr>
      <a:lvl3pPr marL="365760" indent="-182880" algn="l" defTabSz="456800" rtl="0" eaLnBrk="1" latinLnBrk="0" hangingPunct="1">
        <a:lnSpc>
          <a:spcPct val="100000"/>
        </a:lnSpc>
        <a:spcBef>
          <a:spcPts val="300"/>
        </a:spcBef>
        <a:spcAft>
          <a:spcPts val="0"/>
        </a:spcAft>
        <a:buFont typeface="Arial" panose="020B0604020202020204" pitchFamily="34" charset="0"/>
        <a:buChar char="•"/>
        <a:tabLst/>
        <a:defRPr sz="1400" b="0" i="0" kern="1200" baseline="0">
          <a:solidFill>
            <a:schemeClr val="tx1"/>
          </a:solidFill>
          <a:latin typeface="Helvetica Light" panose="020B0403020202020204" pitchFamily="34" charset="0"/>
          <a:ea typeface="+mn-ea"/>
          <a:cs typeface="Arial"/>
        </a:defRPr>
      </a:lvl3pPr>
      <a:lvl4pPr marL="548640" indent="-182880" algn="l" defTabSz="456800" rtl="0" eaLnBrk="1" latinLnBrk="0" hangingPunct="1">
        <a:lnSpc>
          <a:spcPct val="100000"/>
        </a:lnSpc>
        <a:spcBef>
          <a:spcPts val="200"/>
        </a:spcBef>
        <a:spcAft>
          <a:spcPts val="0"/>
        </a:spcAft>
        <a:buFont typeface="Arial" panose="020B0604020202020204" pitchFamily="34" charset="0"/>
        <a:buChar char="•"/>
        <a:tabLst/>
        <a:defRPr sz="1200" b="0" i="0" kern="1200">
          <a:solidFill>
            <a:schemeClr val="tx1"/>
          </a:solidFill>
          <a:latin typeface="Helvetica Light" panose="020B0403020202020204" pitchFamily="34" charset="0"/>
          <a:ea typeface="+mn-ea"/>
          <a:cs typeface="Arial"/>
        </a:defRPr>
      </a:lvl4pPr>
      <a:lvl5pPr marL="0" indent="0" algn="l" defTabSz="456800" rtl="0" eaLnBrk="1" latinLnBrk="0" hangingPunct="1">
        <a:lnSpc>
          <a:spcPct val="100000"/>
        </a:lnSpc>
        <a:spcBef>
          <a:spcPts val="600"/>
        </a:spcBef>
        <a:spcAft>
          <a:spcPts val="0"/>
        </a:spcAft>
        <a:buFont typeface="Lucida Grande"/>
        <a:buNone/>
        <a:tabLst/>
        <a:defRPr sz="800" b="0" i="0" strike="sngStrike" kern="1200" cap="all" baseline="0">
          <a:solidFill>
            <a:srgbClr val="FF0000"/>
          </a:solidFill>
          <a:latin typeface="Helvetica Light" panose="020B0403020202020204" pitchFamily="34" charset="0"/>
          <a:ea typeface="+mn-ea"/>
          <a:cs typeface="Arial"/>
        </a:defRPr>
      </a:lvl5pPr>
      <a:lvl6pPr marL="0" indent="0" algn="l" defTabSz="456800" rtl="0" eaLnBrk="1" latinLnBrk="0" hangingPunct="1">
        <a:spcBef>
          <a:spcPts val="600"/>
        </a:spcBef>
        <a:spcAft>
          <a:spcPts val="0"/>
        </a:spcAft>
        <a:buFont typeface="Arial"/>
        <a:buNone/>
        <a:tabLst/>
        <a:defRPr sz="800" b="0" i="0" strike="sngStrike" kern="1200" cap="all" baseline="0">
          <a:solidFill>
            <a:schemeClr val="accent2">
              <a:lumMod val="60000"/>
              <a:lumOff val="40000"/>
            </a:schemeClr>
          </a:solidFill>
          <a:latin typeface="Helvetica Light" panose="020B0403020202020204" pitchFamily="34" charset="0"/>
          <a:ea typeface="+mn-ea"/>
          <a:cs typeface="+mn-cs"/>
        </a:defRPr>
      </a:lvl6pPr>
      <a:lvl7pPr marL="0" indent="0" algn="l" defTabSz="456800" rtl="0" eaLnBrk="1" latinLnBrk="0" hangingPunct="1">
        <a:spcBef>
          <a:spcPts val="600"/>
        </a:spcBef>
        <a:buFont typeface="Arial"/>
        <a:buNone/>
        <a:tabLst/>
        <a:defRPr sz="800" b="0" i="0" strike="sngStrike" kern="1200" cap="all" baseline="0">
          <a:solidFill>
            <a:schemeClr val="accent2">
              <a:lumMod val="40000"/>
              <a:lumOff val="60000"/>
            </a:schemeClr>
          </a:solidFill>
          <a:latin typeface="Helvetica Light" panose="020B0403020202020204" pitchFamily="34" charset="0"/>
          <a:ea typeface="+mn-ea"/>
          <a:cs typeface="+mn-cs"/>
        </a:defRPr>
      </a:lvl7pPr>
      <a:lvl8pPr marL="0" indent="0" algn="l" defTabSz="456800" rtl="0" eaLnBrk="1" latinLnBrk="0" hangingPunct="1">
        <a:spcBef>
          <a:spcPts val="600"/>
        </a:spcBef>
        <a:buFont typeface="Arial"/>
        <a:buNone/>
        <a:defRPr sz="800" strike="sngStrike" kern="1200" cap="all" baseline="0">
          <a:solidFill>
            <a:schemeClr val="accent2">
              <a:lumMod val="20000"/>
              <a:lumOff val="80000"/>
            </a:schemeClr>
          </a:solidFill>
          <a:latin typeface="Helvetica Light" panose="020B0403020202020204" pitchFamily="34" charset="0"/>
          <a:ea typeface="+mn-ea"/>
          <a:cs typeface="+mn-cs"/>
        </a:defRPr>
      </a:lvl8pPr>
      <a:lvl9pPr marL="0" indent="0" algn="l" defTabSz="456800" rtl="0" eaLnBrk="1" latinLnBrk="0" hangingPunct="1">
        <a:spcBef>
          <a:spcPts val="600"/>
        </a:spcBef>
        <a:buFont typeface="Arial"/>
        <a:buNone/>
        <a:defRPr sz="800" strike="sngStrike" kern="1200" cap="all" baseline="0">
          <a:solidFill>
            <a:schemeClr val="bg1"/>
          </a:solidFill>
          <a:latin typeface="+mn-lt"/>
          <a:ea typeface="+mn-ea"/>
          <a:cs typeface="+mn-cs"/>
        </a:defRPr>
      </a:lvl9pPr>
    </p:bodyStyle>
    <p:otherStyle>
      <a:defPPr>
        <a:defRPr lang="en-US"/>
      </a:defPPr>
      <a:lvl1pPr marL="0" algn="l" defTabSz="456800" rtl="0" eaLnBrk="1" latinLnBrk="0" hangingPunct="1">
        <a:defRPr sz="1800" kern="1200">
          <a:solidFill>
            <a:schemeClr val="tx1"/>
          </a:solidFill>
          <a:latin typeface="+mn-lt"/>
          <a:ea typeface="+mn-ea"/>
          <a:cs typeface="+mn-cs"/>
        </a:defRPr>
      </a:lvl1pPr>
      <a:lvl2pPr marL="456800" algn="l" defTabSz="456800" rtl="0" eaLnBrk="1" latinLnBrk="0" hangingPunct="1">
        <a:defRPr sz="1800" kern="1200">
          <a:solidFill>
            <a:schemeClr val="tx1"/>
          </a:solidFill>
          <a:latin typeface="+mn-lt"/>
          <a:ea typeface="+mn-ea"/>
          <a:cs typeface="+mn-cs"/>
        </a:defRPr>
      </a:lvl2pPr>
      <a:lvl3pPr marL="913600" algn="l" defTabSz="456800" rtl="0" eaLnBrk="1" latinLnBrk="0" hangingPunct="1">
        <a:defRPr sz="1800" kern="1200">
          <a:solidFill>
            <a:schemeClr val="tx1"/>
          </a:solidFill>
          <a:latin typeface="+mn-lt"/>
          <a:ea typeface="+mn-ea"/>
          <a:cs typeface="+mn-cs"/>
        </a:defRPr>
      </a:lvl3pPr>
      <a:lvl4pPr marL="1370400" algn="l" defTabSz="456800" rtl="0" eaLnBrk="1" latinLnBrk="0" hangingPunct="1">
        <a:defRPr sz="1800" kern="1200">
          <a:solidFill>
            <a:schemeClr val="tx1"/>
          </a:solidFill>
          <a:latin typeface="+mn-lt"/>
          <a:ea typeface="+mn-ea"/>
          <a:cs typeface="+mn-cs"/>
        </a:defRPr>
      </a:lvl4pPr>
      <a:lvl5pPr marL="1827200" algn="l" defTabSz="456800" rtl="0" eaLnBrk="1" latinLnBrk="0" hangingPunct="1">
        <a:defRPr sz="1800" kern="1200">
          <a:solidFill>
            <a:schemeClr val="tx1"/>
          </a:solidFill>
          <a:latin typeface="+mn-lt"/>
          <a:ea typeface="+mn-ea"/>
          <a:cs typeface="+mn-cs"/>
        </a:defRPr>
      </a:lvl5pPr>
      <a:lvl6pPr marL="2284000" algn="l" defTabSz="456800" rtl="0" eaLnBrk="1" latinLnBrk="0" hangingPunct="1">
        <a:defRPr sz="1800" kern="1200">
          <a:solidFill>
            <a:schemeClr val="tx1"/>
          </a:solidFill>
          <a:latin typeface="+mn-lt"/>
          <a:ea typeface="+mn-ea"/>
          <a:cs typeface="+mn-cs"/>
        </a:defRPr>
      </a:lvl6pPr>
      <a:lvl7pPr marL="2740800" algn="l" defTabSz="456800" rtl="0" eaLnBrk="1" latinLnBrk="0" hangingPunct="1">
        <a:defRPr sz="1800" kern="1200">
          <a:solidFill>
            <a:schemeClr val="tx1"/>
          </a:solidFill>
          <a:latin typeface="+mn-lt"/>
          <a:ea typeface="+mn-ea"/>
          <a:cs typeface="+mn-cs"/>
        </a:defRPr>
      </a:lvl7pPr>
      <a:lvl8pPr marL="3197600" algn="l" defTabSz="456800" rtl="0" eaLnBrk="1" latinLnBrk="0" hangingPunct="1">
        <a:defRPr sz="1800" kern="1200">
          <a:solidFill>
            <a:schemeClr val="tx1"/>
          </a:solidFill>
          <a:latin typeface="+mn-lt"/>
          <a:ea typeface="+mn-ea"/>
          <a:cs typeface="+mn-cs"/>
        </a:defRPr>
      </a:lvl8pPr>
      <a:lvl9pPr marL="3654401" algn="l" defTabSz="4568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bit.ly/B0ltk3y"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puppetlabs-seteam/bolt-timesync"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puppetlabs-seteam/bolt-timesync"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bit.ly/B0ltk3y"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hyperlink" Target="http://pup.pt/installbolt"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raw.githubusercontent.com/puppetlabs-seteam/bolt-timesync/master/modules/tools/tasks/timesync.json"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hyperlink" Target="https://github.com/puppetlabs-seteam/bolt-timesync" TargetMode="External"/><Relationship Id="rId4" Type="http://schemas.openxmlformats.org/officeDocument/2006/relationships/hyperlink" Target="https://raw.githubusercontent.com/puppetlabs-seteam/bolt-timesync/master/modules/tools/tasks/timesync.ps1"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s://raw.githubusercontent.com/puppetlabs-seteam/bolt-timesync/master/modules/tools/plans/timesync.pp"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hyperlink" Target="https://github.com/puppetlabs-seteam/bolt-timesync"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hyperlink" Target="https://puppet.com/download-puppet-development-kit"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hyperlink" Target="https://raw.githubusercontent.com/puppetlabs-seteam/bolt-timesync/master/timesync_windows.pp"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hyperlink" Target="https://raw.githubusercontent.com/puppetlabs-seteam/bolt-timesync/master/Puppetfile"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hyperlink" Target="https://raw.githubusercontent.com/puppetlabs-seteam/bolt-timesync/master/timesync_code_cross.pp"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hyperlink" Target="https://github.com/puppetlabs-seteam/bolt-timesync"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hyperlink" Target="https://downloads.puppet.com/mac/puppet6/10.13/x86_64/puppet-bolt-latest.dmg" TargetMode="External"/><Relationship Id="rId2" Type="http://schemas.openxmlformats.org/officeDocument/2006/relationships/hyperlink" Target="https://downloads.puppet.com/windows/puppet6/puppet-bolt-x64-latest.msi"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yum.puppet.com/puppet6/puppet6-release-sles-12.noarch.rpm" TargetMode="External"/><Relationship Id="rId2" Type="http://schemas.openxmlformats.org/officeDocument/2006/relationships/hyperlink" Target="https://yum.puppet.com/puppet6/puppet6-release-el-7.noarch.rpm" TargetMode="External"/><Relationship Id="rId1" Type="http://schemas.openxmlformats.org/officeDocument/2006/relationships/slideLayout" Target="../slideLayouts/slideLayout6.xml"/><Relationship Id="rId4" Type="http://schemas.openxmlformats.org/officeDocument/2006/relationships/hyperlink" Target="https://apt.puppet.com/puppet6-release-bionic.de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94334"/>
            <a:ext cx="5958114" cy="830997"/>
          </a:xfrm>
        </p:spPr>
        <p:txBody>
          <a:bodyPr/>
          <a:lstStyle/>
          <a:p>
            <a:pPr lvl="0"/>
            <a:r>
              <a:rPr lang="en-US" sz="6000" dirty="0"/>
              <a:t>Bolt Workshop</a:t>
            </a:r>
          </a:p>
        </p:txBody>
      </p:sp>
      <p:sp>
        <p:nvSpPr>
          <p:cNvPr id="3" name="Subtitle 2">
            <a:extLst>
              <a:ext uri="{FF2B5EF4-FFF2-40B4-BE49-F238E27FC236}">
                <a16:creationId xmlns:a16="http://schemas.microsoft.com/office/drawing/2014/main" id="{C2084764-E72B-C840-8710-6A5AFBE2B6CE}"/>
              </a:ext>
            </a:extLst>
          </p:cNvPr>
          <p:cNvSpPr>
            <a:spLocks noGrp="1"/>
          </p:cNvSpPr>
          <p:nvPr>
            <p:ph type="subTitle" idx="1"/>
          </p:nvPr>
        </p:nvSpPr>
        <p:spPr/>
        <p:txBody>
          <a:bodyPr/>
          <a:lstStyle/>
          <a:p>
            <a:r>
              <a:rPr lang="en-US" dirty="0" err="1"/>
              <a:t>Puppetize</a:t>
            </a:r>
            <a:r>
              <a:rPr lang="en-US" dirty="0"/>
              <a:t> PDX</a:t>
            </a:r>
          </a:p>
        </p:txBody>
      </p:sp>
      <p:sp>
        <p:nvSpPr>
          <p:cNvPr id="51" name="Date Placeholder 50">
            <a:extLst>
              <a:ext uri="{FF2B5EF4-FFF2-40B4-BE49-F238E27FC236}">
                <a16:creationId xmlns:a16="http://schemas.microsoft.com/office/drawing/2014/main" id="{DDDA8CA3-1C70-9642-B08E-415F768889DB}"/>
              </a:ext>
            </a:extLst>
          </p:cNvPr>
          <p:cNvSpPr>
            <a:spLocks noGrp="1"/>
          </p:cNvSpPr>
          <p:nvPr>
            <p:ph type="dt" sz="half" idx="10"/>
          </p:nvPr>
        </p:nvSpPr>
        <p:spPr/>
        <p:txBody>
          <a:bodyPr/>
          <a:lstStyle/>
          <a:p>
            <a:fld id="{D5A9FCEF-7E86-C748-9AA6-5E2C0ACEFF85}" type="datetime3">
              <a:rPr lang="en-US" smtClean="0"/>
              <a:pPr/>
              <a:t>8 October 2019</a:t>
            </a:fld>
            <a:endParaRPr lang="en-US" dirty="0"/>
          </a:p>
        </p:txBody>
      </p:sp>
      <p:grpSp>
        <p:nvGrpSpPr>
          <p:cNvPr id="6" name="Group 5">
            <a:extLst>
              <a:ext uri="{FF2B5EF4-FFF2-40B4-BE49-F238E27FC236}">
                <a16:creationId xmlns:a16="http://schemas.microsoft.com/office/drawing/2014/main" id="{E92C49D2-4548-7841-9F18-FE216444D671}"/>
              </a:ext>
            </a:extLst>
          </p:cNvPr>
          <p:cNvGrpSpPr/>
          <p:nvPr/>
        </p:nvGrpSpPr>
        <p:grpSpPr>
          <a:xfrm>
            <a:off x="5318567" y="-1"/>
            <a:ext cx="3825433" cy="5100577"/>
            <a:chOff x="5318567" y="-1"/>
            <a:chExt cx="3825433" cy="5100577"/>
          </a:xfrm>
        </p:grpSpPr>
        <p:pic>
          <p:nvPicPr>
            <p:cNvPr id="10" name="Picture 9">
              <a:extLst>
                <a:ext uri="{FF2B5EF4-FFF2-40B4-BE49-F238E27FC236}">
                  <a16:creationId xmlns:a16="http://schemas.microsoft.com/office/drawing/2014/main" id="{9E5209FF-CAA2-F54C-8F57-FF6636EAF000}"/>
                </a:ext>
              </a:extLst>
            </p:cNvPr>
            <p:cNvPicPr>
              <a:picLocks noChangeAspect="1"/>
            </p:cNvPicPr>
            <p:nvPr/>
          </p:nvPicPr>
          <p:blipFill>
            <a:blip r:embed="rId3"/>
            <a:srcRect/>
            <a:stretch/>
          </p:blipFill>
          <p:spPr>
            <a:xfrm>
              <a:off x="5318567" y="-1"/>
              <a:ext cx="3825433" cy="5100577"/>
            </a:xfrm>
            <a:prstGeom prst="rect">
              <a:avLst/>
            </a:prstGeom>
          </p:spPr>
        </p:pic>
        <p:pic>
          <p:nvPicPr>
            <p:cNvPr id="5" name="Picture 4">
              <a:extLst>
                <a:ext uri="{FF2B5EF4-FFF2-40B4-BE49-F238E27FC236}">
                  <a16:creationId xmlns:a16="http://schemas.microsoft.com/office/drawing/2014/main" id="{E65EAF82-D101-B84A-89FA-4445E900AE2C}"/>
                </a:ext>
              </a:extLst>
            </p:cNvPr>
            <p:cNvPicPr>
              <a:picLocks noChangeAspect="1"/>
            </p:cNvPicPr>
            <p:nvPr/>
          </p:nvPicPr>
          <p:blipFill>
            <a:blip r:embed="rId4"/>
            <a:stretch>
              <a:fillRect/>
            </a:stretch>
          </p:blipFill>
          <p:spPr>
            <a:xfrm>
              <a:off x="6655121" y="1339046"/>
              <a:ext cx="1152324" cy="1152324"/>
            </a:xfrm>
            <a:prstGeom prst="rect">
              <a:avLst/>
            </a:prstGeom>
          </p:spPr>
        </p:pic>
      </p:grpSp>
    </p:spTree>
    <p:extLst>
      <p:ext uri="{BB962C8B-B14F-4D97-AF65-F5344CB8AC3E}">
        <p14:creationId xmlns:p14="http://schemas.microsoft.com/office/powerpoint/2010/main" val="260384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E5012-0818-42ED-B153-A17FB74468A4}"/>
              </a:ext>
            </a:extLst>
          </p:cNvPr>
          <p:cNvSpPr>
            <a:spLocks noGrp="1"/>
          </p:cNvSpPr>
          <p:nvPr>
            <p:ph type="ftr" sz="quarter" idx="11"/>
          </p:nvPr>
        </p:nvSpPr>
        <p:spPr/>
        <p:txBody>
          <a:bodyPr/>
          <a:lstStyle/>
          <a:p>
            <a:r>
              <a:rPr lang="en-US" dirty="0"/>
              <a:t>Bolt workshop</a:t>
            </a:r>
          </a:p>
        </p:txBody>
      </p:sp>
      <p:sp>
        <p:nvSpPr>
          <p:cNvPr id="3" name="Slide Number Placeholder 2">
            <a:extLst>
              <a:ext uri="{FF2B5EF4-FFF2-40B4-BE49-F238E27FC236}">
                <a16:creationId xmlns:a16="http://schemas.microsoft.com/office/drawing/2014/main" id="{EDD3D0F3-AAF0-41F4-B434-380EF9F607D4}"/>
              </a:ext>
            </a:extLst>
          </p:cNvPr>
          <p:cNvSpPr>
            <a:spLocks noGrp="1"/>
          </p:cNvSpPr>
          <p:nvPr>
            <p:ph type="sldNum" sz="quarter" idx="12"/>
          </p:nvPr>
        </p:nvSpPr>
        <p:spPr/>
        <p:txBody>
          <a:bodyPr/>
          <a:lstStyle/>
          <a:p>
            <a:fld id="{19F1CE1B-BE30-3E41-B1A9-AC82325D02A8}" type="slidenum">
              <a:rPr lang="en-US" smtClean="0"/>
              <a:pPr/>
              <a:t>10</a:t>
            </a:fld>
            <a:endParaRPr lang="en-US" dirty="0"/>
          </a:p>
        </p:txBody>
      </p:sp>
      <p:sp>
        <p:nvSpPr>
          <p:cNvPr id="4" name="Text Placeholder 3">
            <a:extLst>
              <a:ext uri="{FF2B5EF4-FFF2-40B4-BE49-F238E27FC236}">
                <a16:creationId xmlns:a16="http://schemas.microsoft.com/office/drawing/2014/main" id="{7DBE00CE-ECE4-4320-A274-404B07083119}"/>
              </a:ext>
            </a:extLst>
          </p:cNvPr>
          <p:cNvSpPr>
            <a:spLocks noGrp="1"/>
          </p:cNvSpPr>
          <p:nvPr>
            <p:ph type="body" sz="quarter" idx="17"/>
          </p:nvPr>
        </p:nvSpPr>
        <p:spPr>
          <a:xfrm>
            <a:off x="-7822" y="178593"/>
            <a:ext cx="5487080" cy="4543425"/>
          </a:xfrm>
        </p:spPr>
        <p:txBody>
          <a:bodyPr/>
          <a:lstStyle/>
          <a:p>
            <a:r>
              <a:rPr lang="en-US" dirty="0"/>
              <a:t>Lab Two:</a:t>
            </a:r>
          </a:p>
          <a:p>
            <a:r>
              <a:rPr lang="en-US" dirty="0"/>
              <a:t>Bolt Command</a:t>
            </a:r>
          </a:p>
        </p:txBody>
      </p:sp>
    </p:spTree>
    <p:extLst>
      <p:ext uri="{BB962C8B-B14F-4D97-AF65-F5344CB8AC3E}">
        <p14:creationId xmlns:p14="http://schemas.microsoft.com/office/powerpoint/2010/main" val="94166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Lab Two Instructions</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0" y="999002"/>
            <a:ext cx="9144679" cy="3744631"/>
          </a:xfrm>
        </p:spPr>
        <p:txBody>
          <a:bodyPr/>
          <a:lstStyle/>
          <a:p>
            <a:pPr marL="285750" indent="-285750">
              <a:buFont typeface="Arial" panose="020B0604020202020204" pitchFamily="34" charset="0"/>
              <a:buChar char="•"/>
            </a:pPr>
            <a:r>
              <a:rPr lang="en-US" b="1" dirty="0"/>
              <a:t>Student Bolt Instances</a:t>
            </a:r>
            <a:br>
              <a:rPr lang="en-US" dirty="0"/>
            </a:br>
            <a:r>
              <a:rPr lang="en-US" dirty="0"/>
              <a:t>Linux: bolt-pdxnix#.classroom.puppet.com</a:t>
            </a:r>
            <a:br>
              <a:rPr lang="en-US" dirty="0"/>
            </a:br>
            <a:r>
              <a:rPr lang="en-US" dirty="0"/>
              <a:t>Windows: bolt-pdxwin#.classroom.puppet.com</a:t>
            </a:r>
          </a:p>
          <a:p>
            <a:pPr marL="285750" indent="-285750">
              <a:buFont typeface="Arial" panose="020B0604020202020204" pitchFamily="34" charset="0"/>
              <a:buChar char="•"/>
            </a:pPr>
            <a:r>
              <a:rPr lang="en-US" b="1" dirty="0"/>
              <a:t>Credentials</a:t>
            </a:r>
            <a:br>
              <a:rPr lang="en-US" dirty="0"/>
            </a:br>
            <a:r>
              <a:rPr lang="en-US" dirty="0"/>
              <a:t>Linux: centos / </a:t>
            </a:r>
            <a:r>
              <a:rPr lang="en-US" dirty="0">
                <a:hlinkClick r:id="rId3"/>
              </a:rPr>
              <a:t>http://bit.ly/</a:t>
            </a:r>
            <a:r>
              <a:rPr lang="en-US" dirty="0"/>
              <a:t>B0lts5h</a:t>
            </a:r>
            <a:br>
              <a:rPr lang="en-US" dirty="0"/>
            </a:br>
            <a:r>
              <a:rPr lang="en-US" dirty="0"/>
              <a:t>Windows: </a:t>
            </a:r>
            <a:r>
              <a:rPr lang="en-US" dirty="0" err="1"/>
              <a:t>puppetinstructor</a:t>
            </a:r>
            <a:r>
              <a:rPr lang="en-US" dirty="0"/>
              <a:t> / @Pupp3t1abs</a:t>
            </a:r>
          </a:p>
          <a:p>
            <a:pPr marL="285750" indent="-285750">
              <a:buFont typeface="Arial" panose="020B0604020202020204" pitchFamily="34" charset="0"/>
              <a:buChar char="•"/>
            </a:pPr>
            <a:r>
              <a:rPr lang="en-US" b="1" dirty="0">
                <a:effectLst/>
              </a:rPr>
              <a:t>Run these from the command line</a:t>
            </a:r>
          </a:p>
          <a:p>
            <a:r>
              <a:rPr lang="en-US" dirty="0">
                <a:latin typeface="Consolas" panose="020B0609020204030204" pitchFamily="49" charset="0"/>
                <a:cs typeface="Courier New" panose="02070309020205020404" pitchFamily="49" charset="0"/>
              </a:rPr>
              <a:t>	bolt command run 'ping 8.8.8.8 -c2'  --nodes &lt;</a:t>
            </a:r>
            <a:r>
              <a:rPr lang="en-US" dirty="0" err="1">
                <a:latin typeface="Consolas" panose="020B0609020204030204" pitchFamily="49" charset="0"/>
                <a:cs typeface="Courier New" panose="02070309020205020404" pitchFamily="49" charset="0"/>
              </a:rPr>
              <a:t>linux_node</a:t>
            </a:r>
            <a:r>
              <a:rPr lang="en-US" dirty="0">
                <a:latin typeface="Consolas" panose="020B0609020204030204" pitchFamily="49" charset="0"/>
                <a:cs typeface="Courier New" panose="02070309020205020404" pitchFamily="49" charset="0"/>
              </a:rPr>
              <a:t>&gt;</a:t>
            </a:r>
            <a:br>
              <a:rPr lang="en-US" dirty="0">
                <a:latin typeface="Consolas" panose="020B0609020204030204" pitchFamily="49" charset="0"/>
                <a:cs typeface="Courier New" panose="02070309020205020404" pitchFamily="49" charset="0"/>
              </a:rPr>
            </a:br>
            <a:r>
              <a:rPr lang="en-US" dirty="0">
                <a:latin typeface="Consolas" panose="020B0609020204030204" pitchFamily="49" charset="0"/>
                <a:cs typeface="Courier New" panose="02070309020205020404" pitchFamily="49" charset="0"/>
              </a:rPr>
              <a:t>	--user centos --private-key /path/to/key --no-host-key-check</a:t>
            </a:r>
            <a:br>
              <a:rPr lang="en-US" sz="1400" dirty="0">
                <a:latin typeface="Consolas" panose="020B0609020204030204" pitchFamily="49" charset="0"/>
                <a:cs typeface="Courier New" panose="02070309020205020404" pitchFamily="49" charset="0"/>
              </a:rPr>
            </a:br>
            <a:br>
              <a:rPr lang="en-US" sz="1400" dirty="0">
                <a:latin typeface="Consolas" panose="020B0609020204030204" pitchFamily="49" charset="0"/>
                <a:cs typeface="Courier New" panose="02070309020205020404" pitchFamily="49" charset="0"/>
              </a:rPr>
            </a:br>
            <a:r>
              <a:rPr lang="en-US" sz="1400" dirty="0">
                <a:latin typeface="Consolas" panose="020B0609020204030204" pitchFamily="49" charset="0"/>
                <a:cs typeface="Courier New" panose="02070309020205020404" pitchFamily="49" charset="0"/>
              </a:rPr>
              <a:t>	</a:t>
            </a:r>
            <a:r>
              <a:rPr lang="en-US" dirty="0">
                <a:latin typeface="Consolas" panose="020B0609020204030204" pitchFamily="49" charset="0"/>
                <a:cs typeface="Courier New" panose="02070309020205020404" pitchFamily="49" charset="0"/>
              </a:rPr>
              <a:t>bolt command run 'ping 8.8.8.8 -n 2' --nodes &lt;</a:t>
            </a:r>
            <a:r>
              <a:rPr lang="en-US" dirty="0" err="1">
                <a:latin typeface="Consolas" panose="020B0609020204030204" pitchFamily="49" charset="0"/>
                <a:cs typeface="Courier New" panose="02070309020205020404" pitchFamily="49" charset="0"/>
              </a:rPr>
              <a:t>win_node</a:t>
            </a:r>
            <a:r>
              <a:rPr lang="en-US" dirty="0">
                <a:latin typeface="Consolas" panose="020B0609020204030204" pitchFamily="49" charset="0"/>
                <a:cs typeface="Courier New" panose="02070309020205020404" pitchFamily="49" charset="0"/>
              </a:rPr>
              <a:t>&gt;</a:t>
            </a:r>
            <a:r>
              <a:rPr lang="en-US" sz="1400" dirty="0">
                <a:latin typeface="Consolas" panose="020B0609020204030204" pitchFamily="49" charset="0"/>
                <a:cs typeface="Courier New" panose="02070309020205020404" pitchFamily="49" charset="0"/>
              </a:rPr>
              <a:t> </a:t>
            </a:r>
            <a:r>
              <a:rPr lang="en-US" dirty="0">
                <a:latin typeface="Consolas" panose="020B0609020204030204" pitchFamily="49" charset="0"/>
                <a:cs typeface="Courier New" panose="02070309020205020404" pitchFamily="49" charset="0"/>
              </a:rPr>
              <a:t>--user 	</a:t>
            </a:r>
            <a:r>
              <a:rPr lang="en-US" dirty="0" err="1">
                <a:latin typeface="Consolas" panose="020B0609020204030204" pitchFamily="49" charset="0"/>
                <a:cs typeface="Courier New" panose="02070309020205020404" pitchFamily="49" charset="0"/>
              </a:rPr>
              <a:t>puppetinstructor</a:t>
            </a:r>
            <a:r>
              <a:rPr lang="en-US" dirty="0">
                <a:latin typeface="Consolas" panose="020B0609020204030204" pitchFamily="49" charset="0"/>
                <a:cs typeface="Courier New" panose="02070309020205020404" pitchFamily="49" charset="0"/>
              </a:rPr>
              <a:t> --pass '@Pupp3t1abs' --transport </a:t>
            </a:r>
            <a:r>
              <a:rPr lang="en-US" dirty="0" err="1">
                <a:latin typeface="Consolas" panose="020B0609020204030204" pitchFamily="49" charset="0"/>
                <a:cs typeface="Courier New" panose="02070309020205020404" pitchFamily="49" charset="0"/>
              </a:rPr>
              <a:t>winrm</a:t>
            </a:r>
            <a:r>
              <a:rPr lang="en-US" dirty="0">
                <a:latin typeface="Consolas" panose="020B0609020204030204" pitchFamily="49" charset="0"/>
                <a:cs typeface="Courier New" panose="02070309020205020404" pitchFamily="49" charset="0"/>
              </a:rPr>
              <a:t> --no-</a:t>
            </a:r>
            <a:r>
              <a:rPr lang="en-US" dirty="0" err="1">
                <a:latin typeface="Consolas" panose="020B0609020204030204" pitchFamily="49" charset="0"/>
                <a:cs typeface="Courier New" panose="02070309020205020404" pitchFamily="49" charset="0"/>
              </a:rPr>
              <a:t>ssl</a:t>
            </a:r>
            <a:endParaRPr lang="en-US" sz="1400" dirty="0">
              <a:latin typeface="Consolas" panose="020B0609020204030204" pitchFamily="49" charset="0"/>
              <a:cs typeface="Courier New" panose="02070309020205020404" pitchFamily="49" charset="0"/>
            </a:endParaRPr>
          </a:p>
          <a:p>
            <a:endParaRPr lang="en-US" sz="1400" dirty="0">
              <a:effectLst/>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11</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2124178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Easing Bolt Configuration</a:t>
            </a:r>
          </a:p>
        </p:txBody>
      </p:sp>
      <p:sp>
        <p:nvSpPr>
          <p:cNvPr id="3" name="Subtitle 2">
            <a:extLst>
              <a:ext uri="{FF2B5EF4-FFF2-40B4-BE49-F238E27FC236}">
                <a16:creationId xmlns:a16="http://schemas.microsoft.com/office/drawing/2014/main" id="{903BF863-DA78-CE40-A873-7FAD89BD8486}"/>
              </a:ext>
            </a:extLst>
          </p:cNvPr>
          <p:cNvSpPr>
            <a:spLocks noGrp="1"/>
          </p:cNvSpPr>
          <p:nvPr>
            <p:ph type="subTitle" idx="1"/>
          </p:nvPr>
        </p:nvSpPr>
        <p:spPr>
          <a:xfrm>
            <a:off x="0" y="767967"/>
            <a:ext cx="8987535" cy="630902"/>
          </a:xfrm>
        </p:spPr>
        <p:txBody>
          <a:bodyPr/>
          <a:lstStyle/>
          <a:p>
            <a:r>
              <a:rPr lang="en-US" dirty="0"/>
              <a:t>http://www.puppet.com/docs/bolt</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Bolt provides ways to make common activities more efficient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a </a:t>
            </a:r>
            <a:r>
              <a:rPr lang="en-US" b="1" dirty="0" err="1"/>
              <a:t>bolt.yaml</a:t>
            </a:r>
            <a:r>
              <a:rPr lang="en-US" b="1" dirty="0"/>
              <a:t> </a:t>
            </a:r>
            <a:r>
              <a:rPr lang="en-US" dirty="0"/>
              <a:t>file to store generic settings like </a:t>
            </a:r>
            <a:r>
              <a:rPr lang="en-US" dirty="0" err="1"/>
              <a:t>modulepath</a:t>
            </a:r>
            <a:r>
              <a:rPr lang="en-US" dirty="0"/>
              <a:t> or PE integration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an </a:t>
            </a:r>
            <a:r>
              <a:rPr lang="en-US" b="1" dirty="0" err="1"/>
              <a:t>inventory.yaml</a:t>
            </a:r>
            <a:r>
              <a:rPr lang="en-US" b="1" dirty="0"/>
              <a:t> </a:t>
            </a:r>
            <a:r>
              <a:rPr lang="en-US" dirty="0"/>
              <a:t>file to prevent typing in connection info every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a </a:t>
            </a:r>
            <a:r>
              <a:rPr lang="en-US" b="1" dirty="0" err="1"/>
              <a:t>Boltdir</a:t>
            </a:r>
            <a:r>
              <a:rPr lang="en-US" dirty="0"/>
              <a:t> to bundle all the files you need and have Bolt automatically use it</a:t>
            </a:r>
            <a:endParaRPr lang="en-US" dirty="0">
              <a:latin typeface="Consolas" panose="020B0609020204030204" pitchFamily="49" charset="0"/>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12</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8599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Bolt Configuration File</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681" y="830272"/>
            <a:ext cx="9144679" cy="3744631"/>
          </a:xfrm>
        </p:spPr>
        <p:txBody>
          <a:bodyPr/>
          <a:lstStyle/>
          <a:p>
            <a:pPr marL="285750" indent="-285750">
              <a:buFont typeface="Arial" panose="020B0604020202020204" pitchFamily="34" charset="0"/>
              <a:buChar char="•"/>
            </a:pPr>
            <a:r>
              <a:rPr lang="en-US" dirty="0"/>
              <a:t>Bolt supports a configuration file to manage default configuration settings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configuration file is YAML and can have any name you want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unspecified, Bolt will look in these locations for an configuration file</a:t>
            </a:r>
          </a:p>
          <a:p>
            <a:pPr lvl="2" fontAlgn="base"/>
            <a:r>
              <a:rPr lang="en-US" dirty="0">
                <a:latin typeface="Consolas" panose="020B0609020204030204" pitchFamily="49" charset="0"/>
              </a:rPr>
              <a:t>./</a:t>
            </a:r>
            <a:r>
              <a:rPr lang="en-US" dirty="0" err="1">
                <a:latin typeface="Consolas" panose="020B0609020204030204" pitchFamily="49" charset="0"/>
              </a:rPr>
              <a:t>Boltdir</a:t>
            </a:r>
            <a:r>
              <a:rPr lang="en-US" dirty="0">
                <a:latin typeface="Consolas" panose="020B0609020204030204" pitchFamily="49" charset="0"/>
              </a:rPr>
              <a:t>/</a:t>
            </a:r>
            <a:r>
              <a:rPr lang="en-US" dirty="0" err="1">
                <a:latin typeface="Consolas" panose="020B0609020204030204" pitchFamily="49" charset="0"/>
              </a:rPr>
              <a:t>bolt.yaml</a:t>
            </a:r>
            <a:endParaRPr lang="en-US" dirty="0">
              <a:latin typeface="Consolas" panose="020B0609020204030204" pitchFamily="49" charset="0"/>
            </a:endParaRPr>
          </a:p>
          <a:p>
            <a:pPr lvl="2" fontAlgn="base"/>
            <a:r>
              <a:rPr lang="en-US" dirty="0">
                <a:latin typeface="Consolas" panose="020B0609020204030204" pitchFamily="49" charset="0"/>
              </a:rPr>
              <a:t>./</a:t>
            </a:r>
            <a:r>
              <a:rPr lang="en-US" dirty="0" err="1">
                <a:latin typeface="Consolas" panose="020B0609020204030204" pitchFamily="49" charset="0"/>
              </a:rPr>
              <a:t>bolt.yaml</a:t>
            </a:r>
            <a:endParaRPr lang="en-US" dirty="0">
              <a:latin typeface="Consolas" panose="020B0609020204030204" pitchFamily="49" charset="0"/>
            </a:endParaRPr>
          </a:p>
          <a:p>
            <a:pPr lvl="2" fontAlgn="base"/>
            <a:r>
              <a:rPr lang="en-US" dirty="0">
                <a:latin typeface="Consolas" panose="020B0609020204030204" pitchFamily="49" charset="0"/>
              </a:rPr>
              <a:t>~/.</a:t>
            </a:r>
            <a:r>
              <a:rPr lang="en-US" dirty="0" err="1">
                <a:latin typeface="Consolas" panose="020B0609020204030204" pitchFamily="49" charset="0"/>
              </a:rPr>
              <a:t>puppetlabs</a:t>
            </a:r>
            <a:r>
              <a:rPr lang="en-US" dirty="0">
                <a:latin typeface="Consolas" panose="020B0609020204030204" pitchFamily="49" charset="0"/>
              </a:rPr>
              <a:t>/bolt/</a:t>
            </a:r>
            <a:r>
              <a:rPr lang="en-US" dirty="0" err="1">
                <a:latin typeface="Consolas" panose="020B0609020204030204" pitchFamily="49" charset="0"/>
              </a:rPr>
              <a:t>bolt.yaml</a:t>
            </a:r>
            <a:r>
              <a:rPr lang="en-US" dirty="0">
                <a:latin typeface="Consolas" panose="020B0609020204030204" pitchFamily="49" charset="0"/>
              </a:rPr>
              <a:t>                    (~ = %HOMEPATH%)</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A custom configuration file can be specified at runtime with </a:t>
            </a:r>
            <a:r>
              <a:rPr lang="en-US" dirty="0">
                <a:latin typeface="Consolas" panose="020B0609020204030204" pitchFamily="49" charset="0"/>
              </a:rPr>
              <a:t>–</a:t>
            </a:r>
            <a:r>
              <a:rPr lang="en-US" dirty="0" err="1">
                <a:latin typeface="Consolas" panose="020B0609020204030204" pitchFamily="49" charset="0"/>
              </a:rPr>
              <a:t>configfile</a:t>
            </a:r>
            <a:r>
              <a:rPr lang="en-US" dirty="0">
                <a:latin typeface="Consolas" panose="020B0609020204030204" pitchFamily="49" charset="0"/>
              </a:rPr>
              <a:t> [full path]</a:t>
            </a: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13</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3218129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Bolt Configuration File Syntax</a:t>
            </a:r>
          </a:p>
        </p:txBody>
      </p:sp>
      <p:sp>
        <p:nvSpPr>
          <p:cNvPr id="3" name="Subtitle 2">
            <a:extLst>
              <a:ext uri="{FF2B5EF4-FFF2-40B4-BE49-F238E27FC236}">
                <a16:creationId xmlns:a16="http://schemas.microsoft.com/office/drawing/2014/main" id="{903BF863-DA78-CE40-A873-7FAD89BD8486}"/>
              </a:ext>
            </a:extLst>
          </p:cNvPr>
          <p:cNvSpPr>
            <a:spLocks noGrp="1"/>
          </p:cNvSpPr>
          <p:nvPr>
            <p:ph type="subTitle" idx="1"/>
          </p:nvPr>
        </p:nvSpPr>
        <p:spPr>
          <a:xfrm>
            <a:off x="0" y="767967"/>
            <a:ext cx="8987535" cy="630902"/>
          </a:xfrm>
        </p:spPr>
        <p:txBody>
          <a:bodyPr/>
          <a:lstStyle/>
          <a:p>
            <a:r>
              <a:rPr lang="en-US" dirty="0"/>
              <a:t>http://www.puppet.com/docs/bolt/latest/bolt_configuration_options.html</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p:txBody>
          <a:bodyPr/>
          <a:lstStyle/>
          <a:p>
            <a:r>
              <a:rPr lang="en-US" sz="1100" dirty="0" err="1">
                <a:latin typeface="Consolas" panose="020B0609020204030204" pitchFamily="49" charset="0"/>
              </a:rPr>
              <a:t>modulepath</a:t>
            </a:r>
            <a:r>
              <a:rPr lang="en-US" sz="1100" dirty="0">
                <a:latin typeface="Consolas" panose="020B0609020204030204" pitchFamily="49" charset="0"/>
              </a:rPr>
              <a:t>: "/path/one:/path/two:/path/three“</a:t>
            </a:r>
            <a:br>
              <a:rPr lang="en-US" sz="1100" dirty="0">
                <a:latin typeface="Consolas" panose="020B0609020204030204" pitchFamily="49" charset="0"/>
              </a:rPr>
            </a:br>
            <a:r>
              <a:rPr lang="en-US" sz="1100" dirty="0" err="1">
                <a:latin typeface="Consolas" panose="020B0609020204030204" pitchFamily="49" charset="0"/>
              </a:rPr>
              <a:t>inventoryfile</a:t>
            </a:r>
            <a:r>
              <a:rPr lang="en-US" sz="1100" dirty="0">
                <a:latin typeface="Consolas" panose="020B0609020204030204" pitchFamily="49" charset="0"/>
              </a:rPr>
              <a:t>: "~/.</a:t>
            </a:r>
            <a:r>
              <a:rPr lang="en-US" sz="1100" dirty="0" err="1">
                <a:latin typeface="Consolas" panose="020B0609020204030204" pitchFamily="49" charset="0"/>
              </a:rPr>
              <a:t>puppetlabs</a:t>
            </a:r>
            <a:r>
              <a:rPr lang="en-US" sz="1100" dirty="0">
                <a:latin typeface="Consolas" panose="020B0609020204030204" pitchFamily="49" charset="0"/>
              </a:rPr>
              <a:t>/bolt/</a:t>
            </a:r>
            <a:r>
              <a:rPr lang="en-US" sz="1100" dirty="0" err="1">
                <a:latin typeface="Consolas" panose="020B0609020204030204" pitchFamily="49" charset="0"/>
              </a:rPr>
              <a:t>inventory.yaml</a:t>
            </a:r>
            <a:r>
              <a:rPr lang="en-US" sz="1100" dirty="0">
                <a:latin typeface="Consolas" panose="020B0609020204030204" pitchFamily="49" charset="0"/>
              </a:rPr>
              <a:t>“</a:t>
            </a:r>
            <a:br>
              <a:rPr lang="en-US" sz="1100" dirty="0">
                <a:latin typeface="Consolas" panose="020B0609020204030204" pitchFamily="49" charset="0"/>
              </a:rPr>
            </a:br>
            <a:r>
              <a:rPr lang="en-US" sz="1100" dirty="0">
                <a:latin typeface="Consolas" panose="020B0609020204030204" pitchFamily="49" charset="0"/>
              </a:rPr>
              <a:t>[options]</a:t>
            </a:r>
          </a:p>
          <a:p>
            <a:r>
              <a:rPr lang="en-US" sz="1100" dirty="0" err="1">
                <a:latin typeface="Consolas" panose="020B0609020204030204" pitchFamily="49" charset="0"/>
              </a:rPr>
              <a:t>ssh</a:t>
            </a:r>
            <a:r>
              <a:rPr lang="en-US" sz="1100" dirty="0">
                <a:latin typeface="Consolas" panose="020B0609020204030204" pitchFamily="49" charset="0"/>
              </a:rPr>
              <a:t>:</a:t>
            </a:r>
            <a:br>
              <a:rPr lang="en-US" sz="1100" dirty="0">
                <a:latin typeface="Consolas" panose="020B0609020204030204" pitchFamily="49" charset="0"/>
              </a:rPr>
            </a:br>
            <a:r>
              <a:rPr lang="en-US" sz="1100" dirty="0">
                <a:latin typeface="Consolas" panose="020B0609020204030204" pitchFamily="49" charset="0"/>
              </a:rPr>
              <a:t>  host-key-check: false</a:t>
            </a:r>
            <a:br>
              <a:rPr lang="en-US" sz="1100" dirty="0">
                <a:latin typeface="Consolas" panose="020B0609020204030204" pitchFamily="49" charset="0"/>
              </a:rPr>
            </a:br>
            <a:r>
              <a:rPr lang="en-US" sz="1100" dirty="0">
                <a:latin typeface="Consolas" panose="020B0609020204030204" pitchFamily="49" charset="0"/>
              </a:rPr>
              <a:t>  [options]</a:t>
            </a:r>
          </a:p>
          <a:p>
            <a:r>
              <a:rPr lang="en-US" sz="1100" dirty="0" err="1">
                <a:latin typeface="Consolas" panose="020B0609020204030204" pitchFamily="49" charset="0"/>
              </a:rPr>
              <a:t>winrm</a:t>
            </a:r>
            <a:r>
              <a:rPr lang="en-US" sz="1100" dirty="0">
                <a:latin typeface="Consolas" panose="020B0609020204030204" pitchFamily="49" charset="0"/>
              </a:rPr>
              <a:t>:</a:t>
            </a:r>
            <a:br>
              <a:rPr lang="en-US" sz="1100" dirty="0">
                <a:latin typeface="Consolas" panose="020B0609020204030204" pitchFamily="49" charset="0"/>
              </a:rPr>
            </a:br>
            <a:r>
              <a:rPr lang="en-US" sz="1100" dirty="0">
                <a:latin typeface="Consolas" panose="020B0609020204030204" pitchFamily="49" charset="0"/>
              </a:rPr>
              <a:t>  </a:t>
            </a:r>
            <a:r>
              <a:rPr lang="en-US" sz="1100" dirty="0" err="1">
                <a:latin typeface="Consolas" panose="020B0609020204030204" pitchFamily="49" charset="0"/>
              </a:rPr>
              <a:t>ssl</a:t>
            </a:r>
            <a:r>
              <a:rPr lang="en-US" sz="1100" dirty="0">
                <a:latin typeface="Consolas" panose="020B0609020204030204" pitchFamily="49" charset="0"/>
              </a:rPr>
              <a:t>: false</a:t>
            </a:r>
            <a:br>
              <a:rPr lang="en-US" sz="1100" dirty="0">
                <a:latin typeface="Consolas" panose="020B0609020204030204" pitchFamily="49" charset="0"/>
              </a:rPr>
            </a:br>
            <a:r>
              <a:rPr lang="en-US" sz="1100" dirty="0">
                <a:latin typeface="Consolas" panose="020B0609020204030204" pitchFamily="49" charset="0"/>
              </a:rPr>
              <a:t>  [options]</a:t>
            </a:r>
          </a:p>
          <a:p>
            <a:r>
              <a:rPr lang="en-US" sz="1100" dirty="0" err="1">
                <a:latin typeface="Consolas" panose="020B0609020204030204" pitchFamily="49" charset="0"/>
              </a:rPr>
              <a:t>pcp</a:t>
            </a:r>
            <a:r>
              <a:rPr lang="en-US" sz="1100" dirty="0">
                <a:latin typeface="Consolas" panose="020B0609020204030204" pitchFamily="49" charset="0"/>
              </a:rPr>
              <a:t>:</a:t>
            </a:r>
            <a:br>
              <a:rPr lang="en-US" sz="1100" dirty="0">
                <a:latin typeface="Consolas" panose="020B0609020204030204" pitchFamily="49" charset="0"/>
              </a:rPr>
            </a:br>
            <a:r>
              <a:rPr lang="en-US" sz="1100" dirty="0">
                <a:latin typeface="Consolas" panose="020B0609020204030204" pitchFamily="49" charset="0"/>
              </a:rPr>
              <a:t>  [options]</a:t>
            </a:r>
          </a:p>
          <a:p>
            <a:r>
              <a:rPr lang="en-US" sz="1100" dirty="0">
                <a:latin typeface="Consolas" panose="020B0609020204030204" pitchFamily="49" charset="0"/>
              </a:rPr>
              <a:t>log:</a:t>
            </a:r>
            <a:br>
              <a:rPr lang="en-US" sz="1100" dirty="0">
                <a:latin typeface="Consolas" panose="020B0609020204030204" pitchFamily="49" charset="0"/>
              </a:rPr>
            </a:br>
            <a:r>
              <a:rPr lang="en-US" sz="1100" dirty="0">
                <a:latin typeface="Consolas" panose="020B0609020204030204" pitchFamily="49" charset="0"/>
              </a:rPr>
              <a:t>  console: # or /path/to.log</a:t>
            </a:r>
            <a:br>
              <a:rPr lang="en-US" sz="1100" dirty="0">
                <a:latin typeface="Consolas" panose="020B0609020204030204" pitchFamily="49" charset="0"/>
              </a:rPr>
            </a:br>
            <a:r>
              <a:rPr lang="en-US" sz="1100" dirty="0">
                <a:latin typeface="Consolas" panose="020B0609020204030204" pitchFamily="49" charset="0"/>
              </a:rPr>
              <a:t>    level: info</a:t>
            </a: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14</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85977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E5012-0818-42ED-B153-A17FB74468A4}"/>
              </a:ext>
            </a:extLst>
          </p:cNvPr>
          <p:cNvSpPr>
            <a:spLocks noGrp="1"/>
          </p:cNvSpPr>
          <p:nvPr>
            <p:ph type="ftr" sz="quarter" idx="11"/>
          </p:nvPr>
        </p:nvSpPr>
        <p:spPr/>
        <p:txBody>
          <a:bodyPr/>
          <a:lstStyle/>
          <a:p>
            <a:r>
              <a:rPr lang="en-US" dirty="0"/>
              <a:t>Bolt workshop</a:t>
            </a:r>
          </a:p>
        </p:txBody>
      </p:sp>
      <p:sp>
        <p:nvSpPr>
          <p:cNvPr id="3" name="Slide Number Placeholder 2">
            <a:extLst>
              <a:ext uri="{FF2B5EF4-FFF2-40B4-BE49-F238E27FC236}">
                <a16:creationId xmlns:a16="http://schemas.microsoft.com/office/drawing/2014/main" id="{EDD3D0F3-AAF0-41F4-B434-380EF9F607D4}"/>
              </a:ext>
            </a:extLst>
          </p:cNvPr>
          <p:cNvSpPr>
            <a:spLocks noGrp="1"/>
          </p:cNvSpPr>
          <p:nvPr>
            <p:ph type="sldNum" sz="quarter" idx="12"/>
          </p:nvPr>
        </p:nvSpPr>
        <p:spPr/>
        <p:txBody>
          <a:bodyPr/>
          <a:lstStyle/>
          <a:p>
            <a:fld id="{19F1CE1B-BE30-3E41-B1A9-AC82325D02A8}" type="slidenum">
              <a:rPr lang="en-US" smtClean="0"/>
              <a:pPr/>
              <a:t>15</a:t>
            </a:fld>
            <a:endParaRPr lang="en-US" dirty="0"/>
          </a:p>
        </p:txBody>
      </p:sp>
      <p:sp>
        <p:nvSpPr>
          <p:cNvPr id="4" name="Text Placeholder 3">
            <a:extLst>
              <a:ext uri="{FF2B5EF4-FFF2-40B4-BE49-F238E27FC236}">
                <a16:creationId xmlns:a16="http://schemas.microsoft.com/office/drawing/2014/main" id="{7DBE00CE-ECE4-4320-A274-404B07083119}"/>
              </a:ext>
            </a:extLst>
          </p:cNvPr>
          <p:cNvSpPr>
            <a:spLocks noGrp="1"/>
          </p:cNvSpPr>
          <p:nvPr>
            <p:ph type="body" sz="quarter" idx="17"/>
          </p:nvPr>
        </p:nvSpPr>
        <p:spPr>
          <a:xfrm>
            <a:off x="-7822" y="178593"/>
            <a:ext cx="5487080" cy="4543425"/>
          </a:xfrm>
        </p:spPr>
        <p:txBody>
          <a:bodyPr/>
          <a:lstStyle/>
          <a:p>
            <a:r>
              <a:rPr lang="en-US" dirty="0"/>
              <a:t>Lab Three:</a:t>
            </a:r>
          </a:p>
          <a:p>
            <a:r>
              <a:rPr lang="en-US" dirty="0"/>
              <a:t>Use Bolt with </a:t>
            </a:r>
            <a:r>
              <a:rPr lang="en-US" dirty="0" err="1"/>
              <a:t>bolt.yaml</a:t>
            </a:r>
            <a:endParaRPr lang="en-US" dirty="0"/>
          </a:p>
        </p:txBody>
      </p:sp>
    </p:spTree>
    <p:extLst>
      <p:ext uri="{BB962C8B-B14F-4D97-AF65-F5344CB8AC3E}">
        <p14:creationId xmlns:p14="http://schemas.microsoft.com/office/powerpoint/2010/main" val="355257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Lab Three Instructions</a:t>
            </a:r>
          </a:p>
        </p:txBody>
      </p:sp>
      <p:sp>
        <p:nvSpPr>
          <p:cNvPr id="3" name="Subtitle 2">
            <a:extLst>
              <a:ext uri="{FF2B5EF4-FFF2-40B4-BE49-F238E27FC236}">
                <a16:creationId xmlns:a16="http://schemas.microsoft.com/office/drawing/2014/main" id="{903BF863-DA78-CE40-A873-7FAD89BD8486}"/>
              </a:ext>
            </a:extLst>
          </p:cNvPr>
          <p:cNvSpPr>
            <a:spLocks noGrp="1"/>
          </p:cNvSpPr>
          <p:nvPr>
            <p:ph type="subTitle" idx="1"/>
          </p:nvPr>
        </p:nvSpPr>
        <p:spPr>
          <a:xfrm>
            <a:off x="0" y="767967"/>
            <a:ext cx="8987535" cy="630902"/>
          </a:xfrm>
        </p:spPr>
        <p:txBody>
          <a:bodyPr/>
          <a:lstStyle/>
          <a:p>
            <a:endParaRPr lang="en-US" dirty="0"/>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p:txBody>
          <a:bodyPr/>
          <a:lstStyle/>
          <a:p>
            <a:pPr marL="342900" indent="-342900">
              <a:buAutoNum type="arabicPeriod"/>
            </a:pPr>
            <a:r>
              <a:rPr lang="en-US" dirty="0"/>
              <a:t>Create a folder for this workshop and create a </a:t>
            </a:r>
            <a:r>
              <a:rPr lang="en-US" dirty="0" err="1"/>
              <a:t>bolt.yaml</a:t>
            </a:r>
            <a:r>
              <a:rPr lang="en-US" dirty="0"/>
              <a:t> in it</a:t>
            </a:r>
          </a:p>
          <a:p>
            <a:pPr marL="342900" indent="-342900">
              <a:buAutoNum type="arabicPeriod"/>
            </a:pPr>
            <a:r>
              <a:rPr lang="en-US" dirty="0"/>
              <a:t>add </a:t>
            </a:r>
            <a:r>
              <a:rPr lang="en-US" dirty="0">
                <a:latin typeface="Consolas" panose="020B0609020204030204" pitchFamily="49" charset="0"/>
              </a:rPr>
              <a:t>host-key-check: false </a:t>
            </a:r>
            <a:r>
              <a:rPr lang="en-US" dirty="0"/>
              <a:t>to SSH section of </a:t>
            </a:r>
            <a:r>
              <a:rPr lang="en-US" dirty="0" err="1"/>
              <a:t>bolt.yaml</a:t>
            </a:r>
            <a:endParaRPr lang="en-US" sz="1100" dirty="0"/>
          </a:p>
          <a:p>
            <a:pPr marL="342900" indent="-342900">
              <a:buAutoNum type="arabicPeriod"/>
            </a:pPr>
            <a:r>
              <a:rPr lang="en-US" dirty="0"/>
              <a:t>add </a:t>
            </a:r>
            <a:r>
              <a:rPr lang="en-US" dirty="0" err="1">
                <a:latin typeface="Consolas" panose="020B0609020204030204" pitchFamily="49" charset="0"/>
              </a:rPr>
              <a:t>ssl</a:t>
            </a:r>
            <a:r>
              <a:rPr lang="en-US" dirty="0">
                <a:latin typeface="Consolas" panose="020B0609020204030204" pitchFamily="49" charset="0"/>
              </a:rPr>
              <a:t>: false </a:t>
            </a:r>
            <a:r>
              <a:rPr lang="en-US" dirty="0"/>
              <a:t>to </a:t>
            </a:r>
            <a:r>
              <a:rPr lang="en-US" dirty="0" err="1"/>
              <a:t>WinRM</a:t>
            </a:r>
            <a:r>
              <a:rPr lang="en-US" dirty="0"/>
              <a:t> section of </a:t>
            </a:r>
            <a:r>
              <a:rPr lang="en-US" dirty="0" err="1"/>
              <a:t>bolt.yaml</a:t>
            </a:r>
            <a:endParaRPr lang="en-US" sz="1100" dirty="0"/>
          </a:p>
          <a:p>
            <a:pPr marL="342900" indent="-342900">
              <a:buAutoNum type="arabicPeriod"/>
            </a:pPr>
            <a:r>
              <a:rPr lang="en-US" dirty="0"/>
              <a:t>run commands to nodes without specifying these 2 options</a:t>
            </a:r>
            <a:endParaRPr lang="en-US" sz="1100" dirty="0">
              <a:effectLst/>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16</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14093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Bolt Inventory</a:t>
            </a:r>
          </a:p>
        </p:txBody>
      </p:sp>
      <p:sp>
        <p:nvSpPr>
          <p:cNvPr id="3" name="Subtitle 2">
            <a:extLst>
              <a:ext uri="{FF2B5EF4-FFF2-40B4-BE49-F238E27FC236}">
                <a16:creationId xmlns:a16="http://schemas.microsoft.com/office/drawing/2014/main" id="{903BF863-DA78-CE40-A873-7FAD89BD8486}"/>
              </a:ext>
            </a:extLst>
          </p:cNvPr>
          <p:cNvSpPr>
            <a:spLocks noGrp="1"/>
          </p:cNvSpPr>
          <p:nvPr>
            <p:ph type="subTitle" idx="1"/>
          </p:nvPr>
        </p:nvSpPr>
        <p:spPr>
          <a:xfrm>
            <a:off x="0" y="767967"/>
            <a:ext cx="8987535" cy="630902"/>
          </a:xfrm>
        </p:spPr>
        <p:txBody>
          <a:bodyPr/>
          <a:lstStyle/>
          <a:p>
            <a:endParaRPr lang="en-US" dirty="0"/>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Bolt supports an inventory file to maintain a list of known targets</a:t>
            </a:r>
          </a:p>
          <a:p>
            <a:pPr marL="285750" indent="-285750">
              <a:buFont typeface="Arial" panose="020B0604020202020204" pitchFamily="34" charset="0"/>
              <a:buChar char="•"/>
            </a:pPr>
            <a:r>
              <a:rPr lang="en-US" dirty="0"/>
              <a:t>The inventory file is YAML and can have any name you want</a:t>
            </a:r>
          </a:p>
          <a:p>
            <a:pPr marL="285750" indent="-285750">
              <a:buFont typeface="Arial" panose="020B0604020202020204" pitchFamily="34" charset="0"/>
              <a:buChar char="•"/>
            </a:pPr>
            <a:r>
              <a:rPr lang="en-US" dirty="0"/>
              <a:t>If unspecified, Bolt will look in these locations for an inventory file:</a:t>
            </a:r>
          </a:p>
          <a:p>
            <a:pPr lvl="2" fontAlgn="base"/>
            <a:r>
              <a:rPr lang="en-US" dirty="0">
                <a:latin typeface="Consolas" panose="020B0609020204030204" pitchFamily="49" charset="0"/>
              </a:rPr>
              <a:t>./</a:t>
            </a:r>
            <a:r>
              <a:rPr lang="en-US" dirty="0" err="1">
                <a:latin typeface="Consolas" panose="020B0609020204030204" pitchFamily="49" charset="0"/>
              </a:rPr>
              <a:t>Boltdir</a:t>
            </a:r>
            <a:r>
              <a:rPr lang="en-US" dirty="0">
                <a:latin typeface="Consolas" panose="020B0609020204030204" pitchFamily="49" charset="0"/>
              </a:rPr>
              <a:t>/</a:t>
            </a:r>
            <a:r>
              <a:rPr lang="en-US" dirty="0" err="1">
                <a:latin typeface="Consolas" panose="020B0609020204030204" pitchFamily="49" charset="0"/>
              </a:rPr>
              <a:t>inventory.yaml</a:t>
            </a:r>
            <a:endParaRPr lang="en-US" dirty="0">
              <a:latin typeface="Consolas" panose="020B0609020204030204" pitchFamily="49" charset="0"/>
            </a:endParaRPr>
          </a:p>
          <a:p>
            <a:pPr lvl="2" fontAlgn="base"/>
            <a:r>
              <a:rPr lang="en-US" dirty="0">
                <a:latin typeface="Consolas" panose="020B0609020204030204" pitchFamily="49" charset="0"/>
              </a:rPr>
              <a:t>./</a:t>
            </a:r>
            <a:r>
              <a:rPr lang="en-US" dirty="0" err="1">
                <a:latin typeface="Consolas" panose="020B0609020204030204" pitchFamily="49" charset="0"/>
              </a:rPr>
              <a:t>Inventory.yaml</a:t>
            </a:r>
            <a:r>
              <a:rPr lang="en-US" dirty="0">
                <a:latin typeface="Consolas" panose="020B0609020204030204" pitchFamily="49" charset="0"/>
              </a:rPr>
              <a:t>              (only when ./</a:t>
            </a:r>
            <a:r>
              <a:rPr lang="en-US" dirty="0" err="1">
                <a:latin typeface="Consolas" panose="020B0609020204030204" pitchFamily="49" charset="0"/>
              </a:rPr>
              <a:t>bolt.yaml</a:t>
            </a:r>
            <a:r>
              <a:rPr lang="en-US" dirty="0">
                <a:latin typeface="Consolas" panose="020B0609020204030204" pitchFamily="49" charset="0"/>
              </a:rPr>
              <a:t> is present)</a:t>
            </a:r>
          </a:p>
          <a:p>
            <a:pPr lvl="2" fontAlgn="base"/>
            <a:r>
              <a:rPr lang="en-US" dirty="0">
                <a:latin typeface="Consolas" panose="020B0609020204030204" pitchFamily="49" charset="0"/>
              </a:rPr>
              <a:t>~/.</a:t>
            </a:r>
            <a:r>
              <a:rPr lang="en-US" dirty="0" err="1">
                <a:latin typeface="Consolas" panose="020B0609020204030204" pitchFamily="49" charset="0"/>
              </a:rPr>
              <a:t>puppetlabs</a:t>
            </a:r>
            <a:r>
              <a:rPr lang="en-US" dirty="0">
                <a:latin typeface="Consolas" panose="020B0609020204030204" pitchFamily="49" charset="0"/>
              </a:rPr>
              <a:t>/bolt/</a:t>
            </a:r>
            <a:r>
              <a:rPr lang="en-US" dirty="0" err="1">
                <a:latin typeface="Consolas" panose="020B0609020204030204" pitchFamily="49" charset="0"/>
              </a:rPr>
              <a:t>inventory.yaml</a:t>
            </a:r>
            <a:r>
              <a:rPr lang="en-US" dirty="0">
                <a:latin typeface="Consolas" panose="020B0609020204030204" pitchFamily="49" charset="0"/>
              </a:rPr>
              <a:t>                (~ = %HOMEPATH%)</a:t>
            </a:r>
          </a:p>
          <a:p>
            <a:pPr marL="285750" indent="-285750" fontAlgn="base">
              <a:buFont typeface="Arial" panose="020B0604020202020204" pitchFamily="34" charset="0"/>
              <a:buChar char="•"/>
            </a:pPr>
            <a:r>
              <a:rPr lang="en-US" dirty="0"/>
              <a:t>A custom inventory file can be specified on the command line with </a:t>
            </a:r>
            <a:r>
              <a:rPr lang="en-US" dirty="0">
                <a:latin typeface="Consolas" panose="020B0609020204030204" pitchFamily="49" charset="0"/>
              </a:rPr>
              <a:t>--</a:t>
            </a:r>
            <a:r>
              <a:rPr lang="en-US" dirty="0" err="1">
                <a:latin typeface="Consolas" panose="020B0609020204030204" pitchFamily="49" charset="0"/>
              </a:rPr>
              <a:t>inventoryfile</a:t>
            </a:r>
            <a:r>
              <a:rPr lang="en-US" dirty="0">
                <a:latin typeface="Consolas" panose="020B0609020204030204" pitchFamily="49" charset="0"/>
              </a:rPr>
              <a:t> [full path]</a:t>
            </a:r>
          </a:p>
          <a:p>
            <a:pPr marL="285750" indent="-285750" fontAlgn="base">
              <a:buFont typeface="Arial" panose="020B0604020202020204" pitchFamily="34" charset="0"/>
              <a:buChar char="•"/>
            </a:pPr>
            <a:r>
              <a:rPr lang="en-US" dirty="0">
                <a:latin typeface="Helvetica" panose="020B0604020202020204" pitchFamily="34" charset="0"/>
                <a:cs typeface="Helvetica" panose="020B0604020202020204" pitchFamily="34" charset="0"/>
              </a:rPr>
              <a:t>A custom inventory file can be specified in </a:t>
            </a:r>
            <a:r>
              <a:rPr lang="en-US" dirty="0" err="1">
                <a:latin typeface="Helvetica" panose="020B0604020202020204" pitchFamily="34" charset="0"/>
                <a:cs typeface="Helvetica" panose="020B0604020202020204" pitchFamily="34" charset="0"/>
              </a:rPr>
              <a:t>bolt.yaml</a:t>
            </a:r>
            <a:r>
              <a:rPr lang="en-US" dirty="0">
                <a:latin typeface="Helvetica" panose="020B0604020202020204" pitchFamily="34" charset="0"/>
                <a:cs typeface="Helvetica" panose="020B0604020202020204" pitchFamily="34" charset="0"/>
              </a:rPr>
              <a:t> with the </a:t>
            </a:r>
            <a:r>
              <a:rPr lang="en-US" dirty="0" err="1">
                <a:latin typeface="Consolas" panose="020B0609020204030204" pitchFamily="49" charset="0"/>
                <a:cs typeface="Helvetica" panose="020B0604020202020204" pitchFamily="34" charset="0"/>
              </a:rPr>
              <a:t>inventoryfile</a:t>
            </a:r>
            <a:r>
              <a:rPr lang="en-US" dirty="0">
                <a:latin typeface="Helvetica" panose="020B0604020202020204" pitchFamily="34" charset="0"/>
                <a:cs typeface="Helvetica" panose="020B0604020202020204" pitchFamily="34" charset="0"/>
              </a:rPr>
              <a:t> keyword.</a:t>
            </a: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17</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55706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Bolt Inventory</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802349"/>
            <a:ext cx="9144679" cy="3744631"/>
          </a:xfrm>
        </p:spPr>
        <p:txBody>
          <a:bodyPr/>
          <a:lstStyle/>
          <a:p>
            <a:r>
              <a:rPr lang="en-US" sz="1400" dirty="0">
                <a:latin typeface="Consolas" panose="020B0609020204030204" pitchFamily="49" charset="0"/>
              </a:rPr>
              <a:t>groups:</a:t>
            </a:r>
            <a:br>
              <a:rPr lang="en-US" sz="1400" dirty="0">
                <a:latin typeface="Consolas" panose="020B0609020204030204" pitchFamily="49" charset="0"/>
              </a:rPr>
            </a:br>
            <a:r>
              <a:rPr lang="en-US" sz="1400" dirty="0">
                <a:latin typeface="Consolas" panose="020B0609020204030204" pitchFamily="49" charset="0"/>
              </a:rPr>
              <a:t>  - name: </a:t>
            </a:r>
            <a:r>
              <a:rPr lang="en-US" sz="1400" dirty="0" err="1">
                <a:latin typeface="Consolas" panose="020B0609020204030204" pitchFamily="49" charset="0"/>
              </a:rPr>
              <a:t>group_name</a:t>
            </a:r>
            <a:br>
              <a:rPr lang="en-US" sz="1400" dirty="0">
                <a:latin typeface="Consolas" panose="020B0609020204030204" pitchFamily="49" charset="0"/>
              </a:rPr>
            </a:br>
            <a:r>
              <a:rPr lang="en-US" sz="1400" dirty="0">
                <a:latin typeface="Consolas" panose="020B0609020204030204" pitchFamily="49" charset="0"/>
              </a:rPr>
              <a:t>    nodes:</a:t>
            </a:r>
            <a:br>
              <a:rPr lang="en-US" sz="1400" dirty="0">
                <a:latin typeface="Consolas" panose="020B0609020204030204" pitchFamily="49" charset="0"/>
              </a:rPr>
            </a:br>
            <a:r>
              <a:rPr lang="en-US" sz="1400" dirty="0">
                <a:latin typeface="Consolas" panose="020B0609020204030204" pitchFamily="49" charset="0"/>
              </a:rPr>
              <a:t>      - IP_address_or_name_of_node1</a:t>
            </a:r>
            <a:br>
              <a:rPr lang="en-US" sz="1400" dirty="0">
                <a:latin typeface="Consolas" panose="020B0609020204030204" pitchFamily="49" charset="0"/>
              </a:rPr>
            </a:br>
            <a:r>
              <a:rPr lang="en-US" sz="1400" dirty="0">
                <a:latin typeface="Consolas" panose="020B0609020204030204" pitchFamily="49" charset="0"/>
              </a:rPr>
              <a:t>      - IP_address_or_name_of_node2</a:t>
            </a:r>
            <a:br>
              <a:rPr lang="en-US" sz="1400" dirty="0">
                <a:latin typeface="Consolas" panose="020B0609020204030204" pitchFamily="49" charset="0"/>
              </a:rPr>
            </a:br>
            <a:r>
              <a:rPr lang="en-US" sz="1400" dirty="0">
                <a:latin typeface="Consolas" panose="020B0609020204030204" pitchFamily="49" charset="0"/>
              </a:rPr>
              <a:t>    config:</a:t>
            </a:r>
            <a:br>
              <a:rPr lang="en-US" sz="1400" dirty="0">
                <a:latin typeface="Consolas" panose="020B0609020204030204" pitchFamily="49" charset="0"/>
              </a:rPr>
            </a:br>
            <a:r>
              <a:rPr lang="en-US" sz="1400" dirty="0">
                <a:latin typeface="Consolas" panose="020B0609020204030204" pitchFamily="49" charset="0"/>
              </a:rPr>
              <a:t>      transport: [ </a:t>
            </a:r>
            <a:r>
              <a:rPr lang="en-US" sz="1400" dirty="0" err="1">
                <a:latin typeface="Consolas" panose="020B0609020204030204" pitchFamily="49" charset="0"/>
              </a:rPr>
              <a:t>ssh</a:t>
            </a:r>
            <a:r>
              <a:rPr lang="en-US" sz="1400" dirty="0">
                <a:latin typeface="Consolas" panose="020B0609020204030204" pitchFamily="49" charset="0"/>
              </a:rPr>
              <a:t> | </a:t>
            </a:r>
            <a:r>
              <a:rPr lang="en-US" sz="1400" dirty="0" err="1">
                <a:latin typeface="Consolas" panose="020B0609020204030204" pitchFamily="49" charset="0"/>
              </a:rPr>
              <a:t>winrm</a:t>
            </a: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ssh</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user: </a:t>
            </a:r>
            <a:r>
              <a:rPr lang="en-US" sz="1400" dirty="0" err="1">
                <a:latin typeface="Consolas" panose="020B0609020204030204" pitchFamily="49" charset="0"/>
              </a:rPr>
              <a:t>user_name</a:t>
            </a:r>
            <a:br>
              <a:rPr lang="en-US" sz="1400" dirty="0">
                <a:latin typeface="Consolas" panose="020B0609020204030204" pitchFamily="49" charset="0"/>
              </a:rPr>
            </a:br>
            <a:r>
              <a:rPr lang="en-US" sz="1400" dirty="0">
                <a:latin typeface="Consolas" panose="020B0609020204030204" pitchFamily="49" charset="0"/>
              </a:rPr>
              <a:t>        run-as: </a:t>
            </a:r>
            <a:r>
              <a:rPr lang="en-US" sz="1400" dirty="0" err="1">
                <a:latin typeface="Consolas" panose="020B0609020204030204" pitchFamily="49" charset="0"/>
              </a:rPr>
              <a:t>root_name</a:t>
            </a:r>
            <a:br>
              <a:rPr lang="en-US" sz="1400" dirty="0">
                <a:latin typeface="Consolas" panose="020B0609020204030204" pitchFamily="49" charset="0"/>
              </a:rPr>
            </a:br>
            <a:r>
              <a:rPr lang="en-US" sz="1400" dirty="0">
                <a:latin typeface="Consolas" panose="020B0609020204030204" pitchFamily="49" charset="0"/>
              </a:rPr>
              <a:t>        private-key: /path/to/key</a:t>
            </a:r>
            <a:br>
              <a:rPr lang="en-US" sz="1400" dirty="0">
                <a:latin typeface="Consolas" panose="020B0609020204030204" pitchFamily="49" charset="0"/>
              </a:rPr>
            </a:br>
            <a:r>
              <a:rPr lang="en-US" sz="1400" dirty="0">
                <a:latin typeface="Consolas" panose="020B0609020204030204" pitchFamily="49" charset="0"/>
              </a:rPr>
              <a:t>        host-key-check: [ true | false ]</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winrm</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user: </a:t>
            </a:r>
            <a:r>
              <a:rPr lang="en-US" sz="1400" dirty="0" err="1">
                <a:latin typeface="Consolas" panose="020B0609020204030204" pitchFamily="49" charset="0"/>
              </a:rPr>
              <a:t>user_name</a:t>
            </a:r>
            <a:br>
              <a:rPr lang="en-US" sz="1400" dirty="0">
                <a:latin typeface="Consolas" panose="020B0609020204030204" pitchFamily="49" charset="0"/>
              </a:rPr>
            </a:br>
            <a:r>
              <a:rPr lang="en-US" sz="1400" dirty="0">
                <a:latin typeface="Consolas" panose="020B0609020204030204" pitchFamily="49" charset="0"/>
              </a:rPr>
              <a:t>        password: password</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ssl</a:t>
            </a:r>
            <a:r>
              <a:rPr lang="en-US" sz="1400" dirty="0">
                <a:latin typeface="Consolas" panose="020B0609020204030204" pitchFamily="49" charset="0"/>
              </a:rPr>
              <a:t>: [ true | false ]</a:t>
            </a:r>
            <a:endParaRPr lang="en-US" sz="1400" dirty="0">
              <a:effectLst/>
              <a:latin typeface="Consolas" panose="020B0609020204030204" pitchFamily="49" charset="0"/>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18</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
        <p:nvSpPr>
          <p:cNvPr id="9" name="Rectangle 8">
            <a:extLst>
              <a:ext uri="{FF2B5EF4-FFF2-40B4-BE49-F238E27FC236}">
                <a16:creationId xmlns:a16="http://schemas.microsoft.com/office/drawing/2014/main" id="{89BE1BAB-3FCC-49D6-8FFF-21D73701F57B}"/>
              </a:ext>
            </a:extLst>
          </p:cNvPr>
          <p:cNvSpPr/>
          <p:nvPr/>
        </p:nvSpPr>
        <p:spPr>
          <a:xfrm>
            <a:off x="4964907" y="1286262"/>
            <a:ext cx="4572000" cy="2185214"/>
          </a:xfrm>
          <a:prstGeom prst="rect">
            <a:avLst/>
          </a:prstGeom>
        </p:spPr>
        <p:txBody>
          <a:bodyPr>
            <a:spAutoFit/>
          </a:bodyPr>
          <a:lstStyle/>
          <a:p>
            <a:r>
              <a:rPr lang="en-US" dirty="0">
                <a:latin typeface="Arial" panose="020B0604020202020204" pitchFamily="34" charset="0"/>
              </a:rPr>
              <a:t>Nesting of groups is allowed:</a:t>
            </a:r>
            <a:endParaRPr lang="en-US" dirty="0"/>
          </a:p>
          <a:p>
            <a:pPr>
              <a:spcBef>
                <a:spcPts val="1200"/>
              </a:spcBef>
            </a:pPr>
            <a:r>
              <a:rPr lang="en-US" dirty="0">
                <a:latin typeface="Consolas" panose="020B0609020204030204" pitchFamily="49" charset="0"/>
              </a:rPr>
              <a:t>groups:</a:t>
            </a:r>
            <a:br>
              <a:rPr lang="en-US" dirty="0">
                <a:latin typeface="Consolas" panose="020B0609020204030204" pitchFamily="49" charset="0"/>
              </a:rPr>
            </a:br>
            <a:r>
              <a:rPr lang="en-US" dirty="0">
                <a:latin typeface="Consolas" panose="020B0609020204030204" pitchFamily="49" charset="0"/>
              </a:rPr>
              <a:t>  - name: </a:t>
            </a:r>
            <a:r>
              <a:rPr lang="en-US" dirty="0" err="1">
                <a:latin typeface="Consolas" panose="020B0609020204030204" pitchFamily="49" charset="0"/>
              </a:rPr>
              <a:t>top_group</a:t>
            </a:r>
            <a:endParaRPr lang="en-US" dirty="0"/>
          </a:p>
          <a:p>
            <a:r>
              <a:rPr lang="en-US" dirty="0">
                <a:latin typeface="Consolas" panose="020B0609020204030204" pitchFamily="49" charset="0"/>
              </a:rPr>
              <a:t>    groups:</a:t>
            </a:r>
            <a:endParaRPr lang="en-US" dirty="0"/>
          </a:p>
          <a:p>
            <a:r>
              <a:rPr lang="en-US" dirty="0">
                <a:latin typeface="Consolas" panose="020B0609020204030204" pitchFamily="49" charset="0"/>
              </a:rPr>
              <a:t>      - name: </a:t>
            </a:r>
            <a:r>
              <a:rPr lang="en-US" dirty="0" err="1">
                <a:latin typeface="Consolas" panose="020B0609020204030204" pitchFamily="49" charset="0"/>
              </a:rPr>
              <a:t>sub_group</a:t>
            </a:r>
            <a:endParaRPr lang="en-US" dirty="0"/>
          </a:p>
          <a:p>
            <a:r>
              <a:rPr lang="en-US" dirty="0">
                <a:latin typeface="Consolas" panose="020B0609020204030204" pitchFamily="49" charset="0"/>
              </a:rPr>
              <a:t>        nodes:</a:t>
            </a:r>
            <a:endParaRPr lang="en-US" dirty="0"/>
          </a:p>
          <a:p>
            <a:r>
              <a:rPr lang="en-US" dirty="0">
                <a:latin typeface="Consolas" panose="020B0609020204030204" pitchFamily="49" charset="0"/>
              </a:rPr>
              <a:t>          - …</a:t>
            </a:r>
            <a:endParaRPr lang="en-US" dirty="0">
              <a:effectLst/>
            </a:endParaRPr>
          </a:p>
        </p:txBody>
      </p:sp>
    </p:spTree>
    <p:extLst>
      <p:ext uri="{BB962C8B-B14F-4D97-AF65-F5344CB8AC3E}">
        <p14:creationId xmlns:p14="http://schemas.microsoft.com/office/powerpoint/2010/main" val="155763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E5012-0818-42ED-B153-A17FB74468A4}"/>
              </a:ext>
            </a:extLst>
          </p:cNvPr>
          <p:cNvSpPr>
            <a:spLocks noGrp="1"/>
          </p:cNvSpPr>
          <p:nvPr>
            <p:ph type="ftr" sz="quarter" idx="11"/>
          </p:nvPr>
        </p:nvSpPr>
        <p:spPr/>
        <p:txBody>
          <a:bodyPr/>
          <a:lstStyle/>
          <a:p>
            <a:r>
              <a:rPr lang="en-US" dirty="0"/>
              <a:t>Bolt workshop</a:t>
            </a:r>
          </a:p>
        </p:txBody>
      </p:sp>
      <p:sp>
        <p:nvSpPr>
          <p:cNvPr id="3" name="Slide Number Placeholder 2">
            <a:extLst>
              <a:ext uri="{FF2B5EF4-FFF2-40B4-BE49-F238E27FC236}">
                <a16:creationId xmlns:a16="http://schemas.microsoft.com/office/drawing/2014/main" id="{EDD3D0F3-AAF0-41F4-B434-380EF9F607D4}"/>
              </a:ext>
            </a:extLst>
          </p:cNvPr>
          <p:cNvSpPr>
            <a:spLocks noGrp="1"/>
          </p:cNvSpPr>
          <p:nvPr>
            <p:ph type="sldNum" sz="quarter" idx="12"/>
          </p:nvPr>
        </p:nvSpPr>
        <p:spPr/>
        <p:txBody>
          <a:bodyPr/>
          <a:lstStyle/>
          <a:p>
            <a:fld id="{19F1CE1B-BE30-3E41-B1A9-AC82325D02A8}" type="slidenum">
              <a:rPr lang="en-US" smtClean="0"/>
              <a:pPr/>
              <a:t>19</a:t>
            </a:fld>
            <a:endParaRPr lang="en-US" dirty="0"/>
          </a:p>
        </p:txBody>
      </p:sp>
      <p:sp>
        <p:nvSpPr>
          <p:cNvPr id="4" name="Text Placeholder 3">
            <a:extLst>
              <a:ext uri="{FF2B5EF4-FFF2-40B4-BE49-F238E27FC236}">
                <a16:creationId xmlns:a16="http://schemas.microsoft.com/office/drawing/2014/main" id="{7DBE00CE-ECE4-4320-A274-404B07083119}"/>
              </a:ext>
            </a:extLst>
          </p:cNvPr>
          <p:cNvSpPr>
            <a:spLocks noGrp="1"/>
          </p:cNvSpPr>
          <p:nvPr>
            <p:ph type="body" sz="quarter" idx="17"/>
          </p:nvPr>
        </p:nvSpPr>
        <p:spPr>
          <a:xfrm>
            <a:off x="-7822" y="178593"/>
            <a:ext cx="5487080" cy="4543425"/>
          </a:xfrm>
        </p:spPr>
        <p:txBody>
          <a:bodyPr/>
          <a:lstStyle/>
          <a:p>
            <a:r>
              <a:rPr lang="en-US" dirty="0"/>
              <a:t>Lab Four:</a:t>
            </a:r>
          </a:p>
          <a:p>
            <a:r>
              <a:rPr lang="en-US" dirty="0"/>
              <a:t>Build an Inventory File</a:t>
            </a:r>
          </a:p>
        </p:txBody>
      </p:sp>
    </p:spTree>
    <p:extLst>
      <p:ext uri="{BB962C8B-B14F-4D97-AF65-F5344CB8AC3E}">
        <p14:creationId xmlns:p14="http://schemas.microsoft.com/office/powerpoint/2010/main" val="98585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CD2966-66F5-9245-9536-E0B485B7BFA3}"/>
              </a:ext>
            </a:extLst>
          </p:cNvPr>
          <p:cNvSpPr>
            <a:spLocks noGrp="1"/>
          </p:cNvSpPr>
          <p:nvPr>
            <p:ph type="ftr" sz="quarter" idx="23"/>
          </p:nvPr>
        </p:nvSpPr>
        <p:spPr/>
        <p:txBody>
          <a:bodyPr/>
          <a:lstStyle/>
          <a:p>
            <a:r>
              <a:rPr lang="en-US" dirty="0"/>
              <a:t>Bolt workshop</a:t>
            </a:r>
          </a:p>
        </p:txBody>
      </p:sp>
      <p:sp>
        <p:nvSpPr>
          <p:cNvPr id="3" name="Slide Number Placeholder 2">
            <a:extLst>
              <a:ext uri="{FF2B5EF4-FFF2-40B4-BE49-F238E27FC236}">
                <a16:creationId xmlns:a16="http://schemas.microsoft.com/office/drawing/2014/main" id="{5B75EFE5-9A43-9441-83F5-B33CB1110EA0}"/>
              </a:ext>
            </a:extLst>
          </p:cNvPr>
          <p:cNvSpPr>
            <a:spLocks noGrp="1"/>
          </p:cNvSpPr>
          <p:nvPr>
            <p:ph type="sldNum" sz="quarter" idx="24"/>
          </p:nvPr>
        </p:nvSpPr>
        <p:spPr/>
        <p:txBody>
          <a:bodyPr/>
          <a:lstStyle/>
          <a:p>
            <a:fld id="{19F1CE1B-BE30-3E41-B1A9-AC82325D02A8}" type="slidenum">
              <a:rPr lang="en-US" smtClean="0"/>
              <a:pPr/>
              <a:t>2</a:t>
            </a:fld>
            <a:endParaRPr lang="en-US" dirty="0"/>
          </a:p>
        </p:txBody>
      </p:sp>
      <p:pic>
        <p:nvPicPr>
          <p:cNvPr id="5" name="Picture 4">
            <a:extLst>
              <a:ext uri="{FF2B5EF4-FFF2-40B4-BE49-F238E27FC236}">
                <a16:creationId xmlns:a16="http://schemas.microsoft.com/office/drawing/2014/main" id="{B4EE7468-592D-B643-98B6-6EFB5BD6409E}"/>
              </a:ext>
            </a:extLst>
          </p:cNvPr>
          <p:cNvPicPr>
            <a:picLocks noChangeAspect="1"/>
          </p:cNvPicPr>
          <p:nvPr/>
        </p:nvPicPr>
        <p:blipFill>
          <a:blip r:embed="rId2"/>
          <a:srcRect/>
          <a:stretch/>
        </p:blipFill>
        <p:spPr>
          <a:xfrm>
            <a:off x="2581073" y="1701578"/>
            <a:ext cx="3527897" cy="1325294"/>
          </a:xfrm>
          <a:prstGeom prst="rect">
            <a:avLst/>
          </a:prstGeom>
        </p:spPr>
      </p:pic>
    </p:spTree>
    <p:extLst>
      <p:ext uri="{BB962C8B-B14F-4D97-AF65-F5344CB8AC3E}">
        <p14:creationId xmlns:p14="http://schemas.microsoft.com/office/powerpoint/2010/main" val="125372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Lab Four Instructions</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198935"/>
            <a:ext cx="9144679" cy="3744631"/>
          </a:xfrm>
        </p:spPr>
        <p:txBody>
          <a:bodyPr/>
          <a:lstStyle/>
          <a:p>
            <a:pPr marL="342900" indent="-342900">
              <a:buAutoNum type="arabicPeriod"/>
            </a:pPr>
            <a:r>
              <a:rPr lang="en-US" dirty="0"/>
              <a:t>Create an </a:t>
            </a:r>
            <a:r>
              <a:rPr lang="en-US" dirty="0" err="1"/>
              <a:t>inventory.yaml</a:t>
            </a:r>
            <a:r>
              <a:rPr lang="en-US" dirty="0"/>
              <a:t> in your workshop folder</a:t>
            </a:r>
          </a:p>
          <a:p>
            <a:pPr marL="342900" indent="-342900">
              <a:buAutoNum type="arabicPeriod"/>
            </a:pPr>
            <a:r>
              <a:rPr lang="en-US" dirty="0"/>
              <a:t>One group for your Linux node, connecting over SSH</a:t>
            </a:r>
            <a:endParaRPr lang="en-US" sz="1400" dirty="0"/>
          </a:p>
          <a:p>
            <a:pPr marL="342900" indent="-342900">
              <a:buAutoNum type="arabicPeriod"/>
            </a:pPr>
            <a:r>
              <a:rPr lang="en-US" dirty="0"/>
              <a:t>One group for your Windows node, connecting over </a:t>
            </a:r>
            <a:r>
              <a:rPr lang="en-US" dirty="0" err="1"/>
              <a:t>WinRM</a:t>
            </a:r>
            <a:endParaRPr lang="en-US" sz="1400" dirty="0"/>
          </a:p>
          <a:p>
            <a:endParaRPr lang="en-US" b="1" dirty="0"/>
          </a:p>
          <a:p>
            <a:r>
              <a:rPr lang="en-US" b="1" dirty="0"/>
              <a:t>Reference:</a:t>
            </a:r>
          </a:p>
          <a:p>
            <a:r>
              <a:rPr lang="en-US" b="1" dirty="0"/>
              <a:t>	Template: </a:t>
            </a:r>
            <a:r>
              <a:rPr lang="en-US" b="1" u="sng" dirty="0">
                <a:hlinkClick r:id="rId3"/>
              </a:rPr>
              <a:t>https://github.com/puppetlabs-seteam/bolt-timesync</a:t>
            </a:r>
            <a:endParaRPr lang="en-US" sz="1400" dirty="0">
              <a:effectLst/>
              <a:latin typeface="Consolas" panose="020B0609020204030204" pitchFamily="49" charset="0"/>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20</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287758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E5012-0818-42ED-B153-A17FB74468A4}"/>
              </a:ext>
            </a:extLst>
          </p:cNvPr>
          <p:cNvSpPr>
            <a:spLocks noGrp="1"/>
          </p:cNvSpPr>
          <p:nvPr>
            <p:ph type="ftr" sz="quarter" idx="11"/>
          </p:nvPr>
        </p:nvSpPr>
        <p:spPr/>
        <p:txBody>
          <a:bodyPr/>
          <a:lstStyle/>
          <a:p>
            <a:r>
              <a:rPr lang="en-US" dirty="0"/>
              <a:t>Bolt workshop</a:t>
            </a:r>
          </a:p>
        </p:txBody>
      </p:sp>
      <p:sp>
        <p:nvSpPr>
          <p:cNvPr id="3" name="Slide Number Placeholder 2">
            <a:extLst>
              <a:ext uri="{FF2B5EF4-FFF2-40B4-BE49-F238E27FC236}">
                <a16:creationId xmlns:a16="http://schemas.microsoft.com/office/drawing/2014/main" id="{EDD3D0F3-AAF0-41F4-B434-380EF9F607D4}"/>
              </a:ext>
            </a:extLst>
          </p:cNvPr>
          <p:cNvSpPr>
            <a:spLocks noGrp="1"/>
          </p:cNvSpPr>
          <p:nvPr>
            <p:ph type="sldNum" sz="quarter" idx="12"/>
          </p:nvPr>
        </p:nvSpPr>
        <p:spPr/>
        <p:txBody>
          <a:bodyPr/>
          <a:lstStyle/>
          <a:p>
            <a:fld id="{19F1CE1B-BE30-3E41-B1A9-AC82325D02A8}" type="slidenum">
              <a:rPr lang="en-US" smtClean="0"/>
              <a:pPr/>
              <a:t>21</a:t>
            </a:fld>
            <a:endParaRPr lang="en-US" dirty="0"/>
          </a:p>
        </p:txBody>
      </p:sp>
      <p:sp>
        <p:nvSpPr>
          <p:cNvPr id="4" name="Text Placeholder 3">
            <a:extLst>
              <a:ext uri="{FF2B5EF4-FFF2-40B4-BE49-F238E27FC236}">
                <a16:creationId xmlns:a16="http://schemas.microsoft.com/office/drawing/2014/main" id="{7DBE00CE-ECE4-4320-A274-404B07083119}"/>
              </a:ext>
            </a:extLst>
          </p:cNvPr>
          <p:cNvSpPr>
            <a:spLocks noGrp="1"/>
          </p:cNvSpPr>
          <p:nvPr>
            <p:ph type="body" sz="quarter" idx="17"/>
          </p:nvPr>
        </p:nvSpPr>
        <p:spPr>
          <a:xfrm>
            <a:off x="-7822" y="178593"/>
            <a:ext cx="5487080" cy="4543425"/>
          </a:xfrm>
        </p:spPr>
        <p:txBody>
          <a:bodyPr/>
          <a:lstStyle/>
          <a:p>
            <a:r>
              <a:rPr lang="en-US" dirty="0"/>
              <a:t>Lab Five:</a:t>
            </a:r>
          </a:p>
          <a:p>
            <a:r>
              <a:rPr lang="en-US" dirty="0"/>
              <a:t>Use Bolt with Inventory</a:t>
            </a:r>
          </a:p>
        </p:txBody>
      </p:sp>
    </p:spTree>
    <p:extLst>
      <p:ext uri="{BB962C8B-B14F-4D97-AF65-F5344CB8AC3E}">
        <p14:creationId xmlns:p14="http://schemas.microsoft.com/office/powerpoint/2010/main" val="2379314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Lab Five Instructions</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198935"/>
            <a:ext cx="9144679" cy="3744631"/>
          </a:xfrm>
        </p:spPr>
        <p:txBody>
          <a:bodyPr/>
          <a:lstStyle/>
          <a:p>
            <a:pPr marL="342900" indent="-342900">
              <a:buAutoNum type="arabicPeriod"/>
            </a:pPr>
            <a:r>
              <a:rPr lang="en-US" b="1" dirty="0"/>
              <a:t>Run </a:t>
            </a:r>
            <a:r>
              <a:rPr lang="en-US" b="1" dirty="0">
                <a:latin typeface="Consolas" panose="020B0609020204030204" pitchFamily="49" charset="0"/>
              </a:rPr>
              <a:t>bolt command run 'ping 8.8.8.8 -c2' --nodes </a:t>
            </a:r>
            <a:r>
              <a:rPr lang="en-US" b="1" dirty="0" err="1">
                <a:latin typeface="Consolas" panose="020B0609020204030204" pitchFamily="49" charset="0"/>
              </a:rPr>
              <a:t>linux</a:t>
            </a:r>
            <a:endParaRPr lang="en-US" dirty="0">
              <a:latin typeface="Consolas" panose="020B0609020204030204" pitchFamily="49" charset="0"/>
            </a:endParaRPr>
          </a:p>
          <a:p>
            <a:pPr marL="342900" indent="-342900">
              <a:buAutoNum type="arabicPeriod"/>
            </a:pPr>
            <a:endParaRPr lang="en-US" b="1" dirty="0"/>
          </a:p>
          <a:p>
            <a:pPr marL="342900" indent="-342900">
              <a:buAutoNum type="arabicPeriod"/>
            </a:pPr>
            <a:r>
              <a:rPr lang="en-US" b="1" dirty="0"/>
              <a:t>Run </a:t>
            </a:r>
            <a:r>
              <a:rPr lang="en-US" b="1" dirty="0">
                <a:latin typeface="Consolas" panose="020B0609020204030204" pitchFamily="49" charset="0"/>
              </a:rPr>
              <a:t>bolt command run 'ping 8.8.8.8 -n 2' --nodes windows</a:t>
            </a:r>
            <a:endParaRPr lang="en-US" dirty="0">
              <a:latin typeface="Consolas" panose="020B0609020204030204" pitchFamily="49" charset="0"/>
            </a:endParaRPr>
          </a:p>
          <a:p>
            <a:pPr marL="342900" indent="-342900">
              <a:buAutoNum type="arabicPeriod"/>
            </a:pPr>
            <a:endParaRPr lang="en-US" b="1" dirty="0"/>
          </a:p>
          <a:p>
            <a:pPr marL="342900" indent="-342900">
              <a:buAutoNum type="arabicPeriod"/>
            </a:pPr>
            <a:r>
              <a:rPr lang="en-US" b="1" dirty="0"/>
              <a:t>Run </a:t>
            </a:r>
            <a:r>
              <a:rPr lang="en-US" b="1" dirty="0">
                <a:latin typeface="Consolas" panose="020B0609020204030204" pitchFamily="49" charset="0"/>
              </a:rPr>
              <a:t>bolt command run 'hostname' --nodes </a:t>
            </a:r>
            <a:r>
              <a:rPr lang="en-US" b="1" dirty="0" err="1">
                <a:latin typeface="Consolas" panose="020B0609020204030204" pitchFamily="49" charset="0"/>
              </a:rPr>
              <a:t>linux,windows</a:t>
            </a:r>
            <a:endParaRPr lang="en-US" dirty="0">
              <a:latin typeface="Consolas" panose="020B0609020204030204" pitchFamily="49" charset="0"/>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22</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50477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The </a:t>
            </a:r>
            <a:r>
              <a:rPr lang="en-US" dirty="0" err="1"/>
              <a:t>Boltdir</a:t>
            </a:r>
            <a:endParaRPr lang="en-US" dirty="0"/>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198935"/>
            <a:ext cx="9144679" cy="3744631"/>
          </a:xfrm>
        </p:spPr>
        <p:txBody>
          <a:bodyPr/>
          <a:lstStyle/>
          <a:p>
            <a:r>
              <a:rPr lang="en-US" dirty="0"/>
              <a:t>To assist in packaging Bolt with source code, Bolt supports a </a:t>
            </a:r>
            <a:r>
              <a:rPr lang="en-US" dirty="0" err="1"/>
              <a:t>Boltdir</a:t>
            </a:r>
            <a:endParaRPr lang="en-US" dirty="0"/>
          </a:p>
          <a:p>
            <a:pPr fontAlgn="base"/>
            <a:r>
              <a:rPr lang="en-US" dirty="0"/>
              <a:t>When Bolt sees a directory called </a:t>
            </a:r>
            <a:r>
              <a:rPr lang="en-US" dirty="0">
                <a:latin typeface="Consolas" panose="020B0609020204030204" pitchFamily="49" charset="0"/>
              </a:rPr>
              <a:t>./</a:t>
            </a:r>
            <a:r>
              <a:rPr lang="en-US" dirty="0" err="1">
                <a:latin typeface="Consolas" panose="020B0609020204030204" pitchFamily="49" charset="0"/>
              </a:rPr>
              <a:t>Boltdir</a:t>
            </a:r>
            <a:r>
              <a:rPr lang="en-US" dirty="0">
                <a:latin typeface="Consolas" panose="020B0609020204030204" pitchFamily="49" charset="0"/>
              </a:rPr>
              <a:t> </a:t>
            </a:r>
            <a:r>
              <a:rPr lang="en-US" dirty="0"/>
              <a:t>it overrides </a:t>
            </a:r>
            <a:r>
              <a:rPr lang="en-US" u="sng" dirty="0"/>
              <a:t>all</a:t>
            </a:r>
            <a:r>
              <a:rPr lang="en-US" dirty="0"/>
              <a:t> other configuration</a:t>
            </a:r>
          </a:p>
          <a:p>
            <a:pPr fontAlgn="base"/>
            <a:r>
              <a:rPr lang="en-US" dirty="0"/>
              <a:t>The </a:t>
            </a:r>
            <a:r>
              <a:rPr lang="en-US" dirty="0" err="1"/>
              <a:t>Boltdir</a:t>
            </a:r>
            <a:r>
              <a:rPr lang="en-US" dirty="0"/>
              <a:t> has the following structure: </a:t>
            </a:r>
          </a:p>
          <a:p>
            <a:r>
              <a:rPr lang="en-US" sz="1200" dirty="0">
                <a:latin typeface="Consolas" panose="020B0609020204030204" pitchFamily="49" charset="0"/>
              </a:rPr>
              <a:t>./</a:t>
            </a:r>
            <a:r>
              <a:rPr lang="en-US" sz="1200" dirty="0" err="1">
                <a:latin typeface="Consolas" panose="020B0609020204030204" pitchFamily="49" charset="0"/>
              </a:rPr>
              <a:t>Boltdir</a:t>
            </a:r>
            <a:r>
              <a:rPr lang="en-US" sz="1200" dirty="0">
                <a:latin typeface="Consolas" panose="020B0609020204030204" pitchFamily="49" charset="0"/>
              </a:rPr>
              <a:t>/</a:t>
            </a:r>
            <a:r>
              <a:rPr lang="en-US" sz="1200" dirty="0" err="1">
                <a:latin typeface="Consolas" panose="020B0609020204030204" pitchFamily="49" charset="0"/>
              </a:rPr>
              <a:t>bolt.yaml</a:t>
            </a:r>
            <a:r>
              <a:rPr lang="en-US" sz="1200" dirty="0">
                <a:latin typeface="Consolas" panose="020B0609020204030204" pitchFamily="49" charset="0"/>
              </a:rPr>
              <a:t>                 # Configuration settings</a:t>
            </a:r>
          </a:p>
          <a:p>
            <a:r>
              <a:rPr lang="en-US" sz="1200" dirty="0">
                <a:latin typeface="Consolas" panose="020B0609020204030204" pitchFamily="49" charset="0"/>
              </a:rPr>
              <a:t>./</a:t>
            </a:r>
            <a:r>
              <a:rPr lang="en-US" sz="1200" dirty="0" err="1">
                <a:latin typeface="Consolas" panose="020B0609020204030204" pitchFamily="49" charset="0"/>
              </a:rPr>
              <a:t>Boltdir</a:t>
            </a:r>
            <a:r>
              <a:rPr lang="en-US" sz="1200" dirty="0">
                <a:latin typeface="Consolas" panose="020B0609020204030204" pitchFamily="49" charset="0"/>
              </a:rPr>
              <a:t>/</a:t>
            </a:r>
            <a:r>
              <a:rPr lang="en-US" sz="1200" dirty="0" err="1">
                <a:latin typeface="Consolas" panose="020B0609020204030204" pitchFamily="49" charset="0"/>
              </a:rPr>
              <a:t>inventory.yaml</a:t>
            </a:r>
            <a:r>
              <a:rPr lang="en-US" sz="1200" dirty="0">
                <a:latin typeface="Consolas" panose="020B0609020204030204" pitchFamily="49" charset="0"/>
              </a:rPr>
              <a:t>            # Node inventory</a:t>
            </a:r>
          </a:p>
          <a:p>
            <a:r>
              <a:rPr lang="en-US" sz="1200" dirty="0">
                <a:latin typeface="Consolas" panose="020B0609020204030204" pitchFamily="49" charset="0"/>
              </a:rPr>
              <a:t>./</a:t>
            </a:r>
            <a:r>
              <a:rPr lang="en-US" sz="1200" dirty="0" err="1">
                <a:latin typeface="Consolas" panose="020B0609020204030204" pitchFamily="49" charset="0"/>
              </a:rPr>
              <a:t>Boltdir</a:t>
            </a:r>
            <a:r>
              <a:rPr lang="en-US" sz="1200" dirty="0">
                <a:latin typeface="Consolas" panose="020B0609020204030204" pitchFamily="49" charset="0"/>
              </a:rPr>
              <a:t>/</a:t>
            </a:r>
            <a:r>
              <a:rPr lang="en-US" sz="1200" dirty="0" err="1">
                <a:latin typeface="Consolas" panose="020B0609020204030204" pitchFamily="49" charset="0"/>
              </a:rPr>
              <a:t>Puppetfile</a:t>
            </a:r>
            <a:r>
              <a:rPr lang="en-US" sz="1200" dirty="0">
                <a:latin typeface="Consolas" panose="020B0609020204030204" pitchFamily="49" charset="0"/>
              </a:rPr>
              <a:t>                # Additional Forge modules</a:t>
            </a:r>
          </a:p>
          <a:p>
            <a:r>
              <a:rPr lang="en-US" sz="1200" dirty="0">
                <a:latin typeface="Consolas" panose="020B0609020204030204" pitchFamily="49" charset="0"/>
              </a:rPr>
              <a:t>./</a:t>
            </a:r>
            <a:r>
              <a:rPr lang="en-US" sz="1200" dirty="0" err="1">
                <a:latin typeface="Consolas" panose="020B0609020204030204" pitchFamily="49" charset="0"/>
              </a:rPr>
              <a:t>Boltdir</a:t>
            </a:r>
            <a:r>
              <a:rPr lang="en-US" sz="1200" dirty="0">
                <a:latin typeface="Consolas" panose="020B0609020204030204" pitchFamily="49" charset="0"/>
              </a:rPr>
              <a:t>/modules                   # Path where modules are installed</a:t>
            </a:r>
          </a:p>
          <a:p>
            <a:r>
              <a:rPr lang="en-US" sz="1200" dirty="0">
                <a:latin typeface="Consolas" panose="020B0609020204030204" pitchFamily="49" charset="0"/>
              </a:rPr>
              <a:t>./</a:t>
            </a:r>
            <a:r>
              <a:rPr lang="en-US" sz="1200" dirty="0" err="1">
                <a:latin typeface="Consolas" panose="020B0609020204030204" pitchFamily="49" charset="0"/>
              </a:rPr>
              <a:t>Boltdir</a:t>
            </a:r>
            <a:r>
              <a:rPr lang="en-US" sz="1200" dirty="0">
                <a:latin typeface="Consolas" panose="020B0609020204030204" pitchFamily="49" charset="0"/>
              </a:rPr>
              <a:t>/modules/</a:t>
            </a:r>
            <a:r>
              <a:rPr lang="en-US" sz="1200" dirty="0" err="1">
                <a:latin typeface="Consolas" panose="020B0609020204030204" pitchFamily="49" charset="0"/>
              </a:rPr>
              <a:t>mymod</a:t>
            </a:r>
            <a:r>
              <a:rPr lang="en-US" sz="1200" dirty="0">
                <a:latin typeface="Consolas" panose="020B0609020204030204" pitchFamily="49" charset="0"/>
              </a:rPr>
              <a:t>/tasks       # Bolt Tasks in module ‘</a:t>
            </a:r>
            <a:r>
              <a:rPr lang="en-US" sz="1200" dirty="0" err="1">
                <a:latin typeface="Consolas" panose="020B0609020204030204" pitchFamily="49" charset="0"/>
              </a:rPr>
              <a:t>mymod</a:t>
            </a:r>
            <a:r>
              <a:rPr lang="en-US" sz="1200" dirty="0">
                <a:latin typeface="Consolas" panose="020B0609020204030204" pitchFamily="49" charset="0"/>
              </a:rPr>
              <a:t>’</a:t>
            </a:r>
          </a:p>
          <a:p>
            <a:r>
              <a:rPr lang="en-US" sz="1200" dirty="0">
                <a:latin typeface="Consolas" panose="020B0609020204030204" pitchFamily="49" charset="0"/>
              </a:rPr>
              <a:t>./</a:t>
            </a:r>
            <a:r>
              <a:rPr lang="en-US" sz="1200" dirty="0" err="1">
                <a:latin typeface="Consolas" panose="020B0609020204030204" pitchFamily="49" charset="0"/>
              </a:rPr>
              <a:t>Boltdir</a:t>
            </a:r>
            <a:r>
              <a:rPr lang="en-US" sz="1200" dirty="0">
                <a:latin typeface="Consolas" panose="020B0609020204030204" pitchFamily="49" charset="0"/>
              </a:rPr>
              <a:t>/modules/</a:t>
            </a:r>
            <a:r>
              <a:rPr lang="en-US" sz="1200" dirty="0" err="1">
                <a:latin typeface="Consolas" panose="020B0609020204030204" pitchFamily="49" charset="0"/>
              </a:rPr>
              <a:t>mymod</a:t>
            </a:r>
            <a:r>
              <a:rPr lang="en-US" sz="1200" dirty="0">
                <a:latin typeface="Consolas" panose="020B0609020204030204" pitchFamily="49" charset="0"/>
              </a:rPr>
              <a:t>/plans       # Bolt Task Plans in module ‘</a:t>
            </a:r>
            <a:r>
              <a:rPr lang="en-US" sz="1200" dirty="0" err="1">
                <a:latin typeface="Consolas" panose="020B0609020204030204" pitchFamily="49" charset="0"/>
              </a:rPr>
              <a:t>mymod</a:t>
            </a:r>
            <a:r>
              <a:rPr lang="en-US" sz="1200" dirty="0">
                <a:latin typeface="Consolas" panose="020B0609020204030204" pitchFamily="49" charset="0"/>
              </a:rPr>
              <a:t>’</a:t>
            </a: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23</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342621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Running Scripts</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198935"/>
            <a:ext cx="9144679" cy="3744631"/>
          </a:xfrm>
        </p:spPr>
        <p:txBody>
          <a:bodyPr/>
          <a:lstStyle/>
          <a:p>
            <a:pPr marL="285750" indent="-285750" fontAlgn="base">
              <a:buFont typeface="Arial" panose="020B0604020202020204" pitchFamily="34" charset="0"/>
              <a:buChar char="•"/>
            </a:pPr>
            <a:r>
              <a:rPr lang="en-US" dirty="0"/>
              <a:t>Bolt will copy the script file to the remote host and run it in the native shell</a:t>
            </a:r>
          </a:p>
          <a:p>
            <a:pPr marL="468630" lvl="1" indent="-285750" fontAlgn="base"/>
            <a:r>
              <a:rPr lang="en-US" b="1" dirty="0"/>
              <a:t>Linux = Bash</a:t>
            </a:r>
          </a:p>
          <a:p>
            <a:pPr marL="468630" lvl="1" indent="-285750" fontAlgn="base"/>
            <a:r>
              <a:rPr lang="en-US" b="1" dirty="0" err="1"/>
              <a:t>Powershell</a:t>
            </a:r>
            <a:r>
              <a:rPr lang="en-US" b="1" dirty="0"/>
              <a:t> = Windows</a:t>
            </a:r>
          </a:p>
          <a:p>
            <a:pPr lvl="1" fontAlgn="base"/>
            <a:endParaRPr lang="en-US" b="1" dirty="0"/>
          </a:p>
          <a:p>
            <a:pPr lvl="1" fontAlgn="base"/>
            <a:r>
              <a:rPr lang="en-US" b="1" dirty="0"/>
              <a:t>Bolt expects the shell to execute the correct parser (based on file extension)</a:t>
            </a:r>
          </a:p>
          <a:p>
            <a:pPr lvl="1" fontAlgn="base"/>
            <a:endParaRPr lang="en-US" b="1" dirty="0"/>
          </a:p>
          <a:p>
            <a:pPr lvl="1" fontAlgn="base"/>
            <a:r>
              <a:rPr lang="en-US" b="1" dirty="0"/>
              <a:t>You can pass arguments, but Bolt doesn’t do input validation for scripts</a:t>
            </a:r>
          </a:p>
          <a:p>
            <a:br>
              <a:rPr lang="en-US" b="1" dirty="0"/>
            </a:br>
            <a:r>
              <a:rPr lang="en-US" b="1" dirty="0"/>
              <a:t>    </a:t>
            </a:r>
            <a:r>
              <a:rPr lang="en-US" b="1" dirty="0">
                <a:latin typeface="Consolas" panose="020B0609020204030204" pitchFamily="49" charset="0"/>
              </a:rPr>
              <a:t>bolt script run &lt;script&gt; [[arg1] ... [</a:t>
            </a:r>
            <a:r>
              <a:rPr lang="en-US" b="1" dirty="0" err="1">
                <a:latin typeface="Consolas" panose="020B0609020204030204" pitchFamily="49" charset="0"/>
              </a:rPr>
              <a:t>argN</a:t>
            </a:r>
            <a:r>
              <a:rPr lang="en-US" b="1" dirty="0">
                <a:latin typeface="Consolas" panose="020B0609020204030204" pitchFamily="49" charset="0"/>
              </a:rPr>
              <a:t>]] [options]</a:t>
            </a:r>
            <a:endParaRPr lang="en-US" sz="1200" dirty="0">
              <a:latin typeface="Consolas" panose="020B0609020204030204" pitchFamily="49" charset="0"/>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24</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334584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E5012-0818-42ED-B153-A17FB74468A4}"/>
              </a:ext>
            </a:extLst>
          </p:cNvPr>
          <p:cNvSpPr>
            <a:spLocks noGrp="1"/>
          </p:cNvSpPr>
          <p:nvPr>
            <p:ph type="ftr" sz="quarter" idx="11"/>
          </p:nvPr>
        </p:nvSpPr>
        <p:spPr/>
        <p:txBody>
          <a:bodyPr/>
          <a:lstStyle/>
          <a:p>
            <a:r>
              <a:rPr lang="en-US" dirty="0"/>
              <a:t>Bolt workshop</a:t>
            </a:r>
          </a:p>
        </p:txBody>
      </p:sp>
      <p:sp>
        <p:nvSpPr>
          <p:cNvPr id="3" name="Slide Number Placeholder 2">
            <a:extLst>
              <a:ext uri="{FF2B5EF4-FFF2-40B4-BE49-F238E27FC236}">
                <a16:creationId xmlns:a16="http://schemas.microsoft.com/office/drawing/2014/main" id="{EDD3D0F3-AAF0-41F4-B434-380EF9F607D4}"/>
              </a:ext>
            </a:extLst>
          </p:cNvPr>
          <p:cNvSpPr>
            <a:spLocks noGrp="1"/>
          </p:cNvSpPr>
          <p:nvPr>
            <p:ph type="sldNum" sz="quarter" idx="12"/>
          </p:nvPr>
        </p:nvSpPr>
        <p:spPr/>
        <p:txBody>
          <a:bodyPr/>
          <a:lstStyle/>
          <a:p>
            <a:fld id="{19F1CE1B-BE30-3E41-B1A9-AC82325D02A8}" type="slidenum">
              <a:rPr lang="en-US" smtClean="0"/>
              <a:pPr/>
              <a:t>25</a:t>
            </a:fld>
            <a:endParaRPr lang="en-US" dirty="0"/>
          </a:p>
        </p:txBody>
      </p:sp>
      <p:sp>
        <p:nvSpPr>
          <p:cNvPr id="4" name="Text Placeholder 3">
            <a:extLst>
              <a:ext uri="{FF2B5EF4-FFF2-40B4-BE49-F238E27FC236}">
                <a16:creationId xmlns:a16="http://schemas.microsoft.com/office/drawing/2014/main" id="{7DBE00CE-ECE4-4320-A274-404B07083119}"/>
              </a:ext>
            </a:extLst>
          </p:cNvPr>
          <p:cNvSpPr>
            <a:spLocks noGrp="1"/>
          </p:cNvSpPr>
          <p:nvPr>
            <p:ph type="body" sz="quarter" idx="17"/>
          </p:nvPr>
        </p:nvSpPr>
        <p:spPr>
          <a:xfrm>
            <a:off x="-7822" y="178593"/>
            <a:ext cx="5487080" cy="4543425"/>
          </a:xfrm>
        </p:spPr>
        <p:txBody>
          <a:bodyPr/>
          <a:lstStyle/>
          <a:p>
            <a:r>
              <a:rPr lang="en-US" dirty="0"/>
              <a:t>Lab Six:</a:t>
            </a:r>
          </a:p>
          <a:p>
            <a:r>
              <a:rPr lang="en-US" dirty="0"/>
              <a:t>Run Scripts with Bolt</a:t>
            </a:r>
          </a:p>
        </p:txBody>
      </p:sp>
    </p:spTree>
    <p:extLst>
      <p:ext uri="{BB962C8B-B14F-4D97-AF65-F5344CB8AC3E}">
        <p14:creationId xmlns:p14="http://schemas.microsoft.com/office/powerpoint/2010/main" val="101237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Lab Six Instructions</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198935"/>
            <a:ext cx="9144679" cy="3744631"/>
          </a:xfrm>
        </p:spPr>
        <p:txBody>
          <a:bodyPr/>
          <a:lstStyle/>
          <a:p>
            <a:pPr marL="342900" indent="-342900">
              <a:buAutoNum type="arabicPeriod"/>
            </a:pPr>
            <a:r>
              <a:rPr lang="en-US" dirty="0"/>
              <a:t>On your laptop, recreate the timesync.ps1 script at </a:t>
            </a:r>
            <a:r>
              <a:rPr lang="en-US" u="sng" dirty="0">
                <a:hlinkClick r:id="rId3"/>
              </a:rPr>
              <a:t>https://github.com/puppetlabs-seteam/bolt-timesync</a:t>
            </a:r>
            <a:endParaRPr lang="en-US" u="sng" dirty="0"/>
          </a:p>
          <a:p>
            <a:pPr marL="342900" indent="-342900">
              <a:buAutoNum type="arabicPeriod"/>
            </a:pPr>
            <a:r>
              <a:rPr lang="en-US" dirty="0"/>
              <a:t>Use Bolt to run the script on your Windows node</a:t>
            </a:r>
            <a:br>
              <a:rPr lang="en-US" b="1" dirty="0"/>
            </a:br>
            <a:br>
              <a:rPr lang="en-US" b="1" dirty="0"/>
            </a:br>
            <a:r>
              <a:rPr lang="en-US" b="1" dirty="0">
                <a:latin typeface="Consolas" panose="020B0609020204030204" pitchFamily="49" charset="0"/>
              </a:rPr>
              <a:t>bolt script run timesync.ps1 --nodes windows</a:t>
            </a:r>
            <a:endParaRPr lang="en-US" sz="1200" dirty="0">
              <a:latin typeface="Consolas" panose="020B0609020204030204" pitchFamily="49" charset="0"/>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26</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269634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Scripts into Tasks!</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198935"/>
            <a:ext cx="9144679" cy="3744631"/>
          </a:xfrm>
        </p:spPr>
        <p:txBody>
          <a:bodyPr/>
          <a:lstStyle/>
          <a:p>
            <a:pPr marL="285750" indent="-285750">
              <a:buFont typeface="Arial" panose="020B0604020202020204" pitchFamily="34" charset="0"/>
              <a:buChar char="•"/>
            </a:pPr>
            <a:r>
              <a:rPr lang="en-US" dirty="0"/>
              <a:t>Make your scripts more useful in Bolt by turning them into Puppet Tasks</a:t>
            </a:r>
          </a:p>
          <a:p>
            <a:pPr marL="285750" indent="-285750">
              <a:buFont typeface="Arial" panose="020B0604020202020204" pitchFamily="34" charset="0"/>
              <a:buChar char="•"/>
            </a:pPr>
            <a:r>
              <a:rPr lang="en-US" dirty="0"/>
              <a:t>Any script file in a tasks directory of a module becomes a Task</a:t>
            </a:r>
          </a:p>
          <a:p>
            <a:pPr marL="285750" indent="-285750">
              <a:buFont typeface="Arial" panose="020B0604020202020204" pitchFamily="34" charset="0"/>
              <a:buChar char="•"/>
            </a:pPr>
            <a:r>
              <a:rPr lang="en-US" dirty="0"/>
              <a:t>Tasks are name spaced automatically, using familiar Puppet syntax:</a:t>
            </a:r>
            <a:br>
              <a:rPr lang="en-US" dirty="0"/>
            </a:br>
            <a:endParaRPr lang="en-US" dirty="0"/>
          </a:p>
          <a:p>
            <a:r>
              <a:rPr lang="en-US" dirty="0">
                <a:latin typeface="Consolas" panose="020B0609020204030204" pitchFamily="49" charset="0"/>
              </a:rPr>
              <a:t>  modules/</a:t>
            </a:r>
            <a:r>
              <a:rPr lang="en-US" dirty="0" err="1">
                <a:latin typeface="Consolas" panose="020B0609020204030204" pitchFamily="49" charset="0"/>
              </a:rPr>
              <a:t>mymod</a:t>
            </a:r>
            <a:r>
              <a:rPr lang="en-US" dirty="0">
                <a:latin typeface="Consolas" panose="020B0609020204030204" pitchFamily="49" charset="0"/>
              </a:rPr>
              <a:t>/tasks/script1.ps1    #    </a:t>
            </a:r>
            <a:r>
              <a:rPr lang="en-US" dirty="0" err="1">
                <a:latin typeface="Consolas" panose="020B0609020204030204" pitchFamily="49" charset="0"/>
              </a:rPr>
              <a:t>mymod</a:t>
            </a:r>
            <a:r>
              <a:rPr lang="en-US" dirty="0">
                <a:latin typeface="Consolas" panose="020B0609020204030204" pitchFamily="49" charset="0"/>
              </a:rPr>
              <a:t>::script1</a:t>
            </a:r>
          </a:p>
          <a:p>
            <a:r>
              <a:rPr lang="en-US" dirty="0">
                <a:latin typeface="Consolas" panose="020B0609020204030204" pitchFamily="49" charset="0"/>
              </a:rPr>
              <a:t>  modules/aws/tasks/show_vpc.sh      #    </a:t>
            </a:r>
            <a:r>
              <a:rPr lang="en-US" dirty="0" err="1">
                <a:latin typeface="Consolas" panose="020B0609020204030204" pitchFamily="49" charset="0"/>
              </a:rPr>
              <a:t>aws</a:t>
            </a:r>
            <a:r>
              <a:rPr lang="en-US" dirty="0">
                <a:latin typeface="Consolas" panose="020B0609020204030204" pitchFamily="49" charset="0"/>
              </a:rPr>
              <a:t>::</a:t>
            </a:r>
            <a:r>
              <a:rPr lang="en-US" dirty="0" err="1">
                <a:latin typeface="Consolas" panose="020B0609020204030204" pitchFamily="49" charset="0"/>
              </a:rPr>
              <a:t>show_vpc</a:t>
            </a:r>
            <a:endParaRPr lang="en-US" dirty="0">
              <a:latin typeface="Consolas" panose="020B0609020204030204" pitchFamily="49" charset="0"/>
            </a:endParaRPr>
          </a:p>
          <a:p>
            <a:r>
              <a:rPr lang="en-US" dirty="0">
                <a:latin typeface="Consolas" panose="020B0609020204030204" pitchFamily="49" charset="0"/>
              </a:rPr>
              <a:t>  modules/</a:t>
            </a:r>
            <a:r>
              <a:rPr lang="en-US" dirty="0" err="1">
                <a:latin typeface="Consolas" panose="020B0609020204030204" pitchFamily="49" charset="0"/>
              </a:rPr>
              <a:t>mysql</a:t>
            </a:r>
            <a:r>
              <a:rPr lang="en-US" dirty="0">
                <a:latin typeface="Consolas" panose="020B0609020204030204" pitchFamily="49" charset="0"/>
              </a:rPr>
              <a:t>/tasks/</a:t>
            </a:r>
            <a:r>
              <a:rPr lang="en-US" dirty="0" err="1">
                <a:latin typeface="Consolas" panose="020B0609020204030204" pitchFamily="49" charset="0"/>
              </a:rPr>
              <a:t>sql.rb</a:t>
            </a:r>
            <a:r>
              <a:rPr lang="en-US" dirty="0">
                <a:latin typeface="Consolas" panose="020B0609020204030204" pitchFamily="49" charset="0"/>
              </a:rPr>
              <a:t>         #    </a:t>
            </a:r>
            <a:r>
              <a:rPr lang="en-US" dirty="0" err="1">
                <a:latin typeface="Consolas" panose="020B0609020204030204" pitchFamily="49" charset="0"/>
              </a:rPr>
              <a:t>mysql</a:t>
            </a:r>
            <a:r>
              <a:rPr lang="en-US" dirty="0">
                <a:latin typeface="Consolas" panose="020B0609020204030204" pitchFamily="49" charset="0"/>
              </a:rPr>
              <a:t>::</a:t>
            </a:r>
            <a:r>
              <a:rPr lang="en-US" dirty="0" err="1">
                <a:latin typeface="Consolas" panose="020B0609020204030204" pitchFamily="49" charset="0"/>
              </a:rPr>
              <a:t>sql</a:t>
            </a:r>
            <a:endParaRPr lang="en-US" dirty="0">
              <a:latin typeface="Consolas" panose="020B0609020204030204" pitchFamily="49" charset="0"/>
            </a:endParaRPr>
          </a:p>
          <a:p>
            <a:r>
              <a:rPr lang="en-US" dirty="0">
                <a:latin typeface="Consolas" panose="020B0609020204030204" pitchFamily="49" charset="0"/>
              </a:rPr>
              <a:t>  modules/yum/tasks/</a:t>
            </a:r>
            <a:r>
              <a:rPr lang="en-US" dirty="0" err="1">
                <a:latin typeface="Consolas" panose="020B0609020204030204" pitchFamily="49" charset="0"/>
              </a:rPr>
              <a:t>init.rb</a:t>
            </a:r>
            <a:r>
              <a:rPr lang="en-US" dirty="0">
                <a:latin typeface="Consolas" panose="020B0609020204030204" pitchFamily="49" charset="0"/>
              </a:rPr>
              <a:t>          #    yum</a:t>
            </a:r>
            <a:endParaRPr lang="en-US" sz="1200" dirty="0">
              <a:latin typeface="Consolas" panose="020B0609020204030204" pitchFamily="49" charset="0"/>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27</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158251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E5012-0818-42ED-B153-A17FB74468A4}"/>
              </a:ext>
            </a:extLst>
          </p:cNvPr>
          <p:cNvSpPr>
            <a:spLocks noGrp="1"/>
          </p:cNvSpPr>
          <p:nvPr>
            <p:ph type="ftr" sz="quarter" idx="11"/>
          </p:nvPr>
        </p:nvSpPr>
        <p:spPr/>
        <p:txBody>
          <a:bodyPr/>
          <a:lstStyle/>
          <a:p>
            <a:r>
              <a:rPr lang="en-US" dirty="0"/>
              <a:t>Bolt workshop</a:t>
            </a:r>
          </a:p>
        </p:txBody>
      </p:sp>
      <p:sp>
        <p:nvSpPr>
          <p:cNvPr id="3" name="Slide Number Placeholder 2">
            <a:extLst>
              <a:ext uri="{FF2B5EF4-FFF2-40B4-BE49-F238E27FC236}">
                <a16:creationId xmlns:a16="http://schemas.microsoft.com/office/drawing/2014/main" id="{EDD3D0F3-AAF0-41F4-B434-380EF9F607D4}"/>
              </a:ext>
            </a:extLst>
          </p:cNvPr>
          <p:cNvSpPr>
            <a:spLocks noGrp="1"/>
          </p:cNvSpPr>
          <p:nvPr>
            <p:ph type="sldNum" sz="quarter" idx="12"/>
          </p:nvPr>
        </p:nvSpPr>
        <p:spPr/>
        <p:txBody>
          <a:bodyPr/>
          <a:lstStyle/>
          <a:p>
            <a:fld id="{19F1CE1B-BE30-3E41-B1A9-AC82325D02A8}" type="slidenum">
              <a:rPr lang="en-US" smtClean="0"/>
              <a:pPr/>
              <a:t>28</a:t>
            </a:fld>
            <a:endParaRPr lang="en-US" dirty="0"/>
          </a:p>
        </p:txBody>
      </p:sp>
      <p:sp>
        <p:nvSpPr>
          <p:cNvPr id="4" name="Text Placeholder 3">
            <a:extLst>
              <a:ext uri="{FF2B5EF4-FFF2-40B4-BE49-F238E27FC236}">
                <a16:creationId xmlns:a16="http://schemas.microsoft.com/office/drawing/2014/main" id="{7DBE00CE-ECE4-4320-A274-404B07083119}"/>
              </a:ext>
            </a:extLst>
          </p:cNvPr>
          <p:cNvSpPr>
            <a:spLocks noGrp="1"/>
          </p:cNvSpPr>
          <p:nvPr>
            <p:ph type="body" sz="quarter" idx="17"/>
          </p:nvPr>
        </p:nvSpPr>
        <p:spPr>
          <a:xfrm>
            <a:off x="-7822" y="178593"/>
            <a:ext cx="5487080" cy="4543425"/>
          </a:xfrm>
        </p:spPr>
        <p:txBody>
          <a:bodyPr/>
          <a:lstStyle/>
          <a:p>
            <a:r>
              <a:rPr lang="en-US" dirty="0"/>
              <a:t>Lab Seven:</a:t>
            </a:r>
          </a:p>
          <a:p>
            <a:r>
              <a:rPr lang="en-US" dirty="0"/>
              <a:t>Convert a Script to a Task</a:t>
            </a:r>
          </a:p>
        </p:txBody>
      </p:sp>
    </p:spTree>
    <p:extLst>
      <p:ext uri="{BB962C8B-B14F-4D97-AF65-F5344CB8AC3E}">
        <p14:creationId xmlns:p14="http://schemas.microsoft.com/office/powerpoint/2010/main" val="42131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Lab Seven Instructions</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198935"/>
            <a:ext cx="9144679" cy="3744631"/>
          </a:xfrm>
        </p:spPr>
        <p:txBody>
          <a:bodyPr/>
          <a:lstStyle/>
          <a:p>
            <a:pPr marL="342900" indent="-342900">
              <a:buAutoNum type="arabicPeriod"/>
            </a:pPr>
            <a:r>
              <a:rPr lang="en-US" dirty="0"/>
              <a:t>Create ./modules/tools/tasks</a:t>
            </a:r>
          </a:p>
          <a:p>
            <a:pPr marL="342900" indent="-342900">
              <a:buAutoNum type="arabicPeriod"/>
            </a:pPr>
            <a:r>
              <a:rPr lang="en-US" dirty="0"/>
              <a:t>Move the timesync.ps1 script into the tasks directory</a:t>
            </a:r>
          </a:p>
          <a:p>
            <a:pPr marL="342900" indent="-342900">
              <a:buAutoNum type="arabicPeriod"/>
            </a:pPr>
            <a:r>
              <a:rPr lang="en-US" dirty="0"/>
              <a:t>Run </a:t>
            </a:r>
            <a:r>
              <a:rPr lang="en-US" dirty="0">
                <a:latin typeface="Consolas" panose="020B0609020204030204" pitchFamily="49" charset="0"/>
              </a:rPr>
              <a:t>bolt task show </a:t>
            </a:r>
            <a:r>
              <a:rPr lang="en-US" dirty="0"/>
              <a:t>to verify the new task is available</a:t>
            </a:r>
          </a:p>
          <a:p>
            <a:pPr marL="342900" indent="-342900">
              <a:buAutoNum type="arabicPeriod"/>
            </a:pPr>
            <a:r>
              <a:rPr lang="en-US" dirty="0"/>
              <a:t>Run </a:t>
            </a:r>
            <a:r>
              <a:rPr lang="en-US" dirty="0">
                <a:latin typeface="Consolas" panose="020B0609020204030204" pitchFamily="49" charset="0"/>
              </a:rPr>
              <a:t>bolt task run tools::</a:t>
            </a:r>
            <a:r>
              <a:rPr lang="en-US" dirty="0" err="1">
                <a:latin typeface="Consolas" panose="020B0609020204030204" pitchFamily="49" charset="0"/>
              </a:rPr>
              <a:t>timesync</a:t>
            </a:r>
            <a:r>
              <a:rPr lang="en-US" dirty="0">
                <a:latin typeface="Consolas" panose="020B0609020204030204" pitchFamily="49" charset="0"/>
              </a:rPr>
              <a:t> --nodes windows </a:t>
            </a:r>
            <a:r>
              <a:rPr lang="en-US" dirty="0">
                <a:latin typeface="Helvetica" panose="020B0604020202020204" pitchFamily="34" charset="0"/>
                <a:cs typeface="Helvetica" panose="020B0604020202020204" pitchFamily="34" charset="0"/>
              </a:rPr>
              <a:t>to execute the task.</a:t>
            </a:r>
            <a:endParaRPr lang="en-US" sz="1200" dirty="0">
              <a:latin typeface="Helvetica" panose="020B0604020202020204" pitchFamily="34" charset="0"/>
              <a:cs typeface="Helvetica" panose="020B0604020202020204" pitchFamily="34" charset="0"/>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29</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328882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Important Information</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Student Bolt Instances</a:t>
            </a:r>
            <a:br>
              <a:rPr lang="en-US" dirty="0"/>
            </a:br>
            <a:r>
              <a:rPr lang="en-US" dirty="0"/>
              <a:t>Linux: bolt-pdxnix#.classroom.puppet.com</a:t>
            </a:r>
            <a:br>
              <a:rPr lang="en-US" dirty="0"/>
            </a:br>
            <a:r>
              <a:rPr lang="en-US" dirty="0"/>
              <a:t>Windows: bolt-pdxwin#.classroom.puppet.com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Credentials</a:t>
            </a:r>
            <a:br>
              <a:rPr lang="en-US" dirty="0"/>
            </a:br>
            <a:r>
              <a:rPr lang="en-US" dirty="0"/>
              <a:t>Linux: centos / </a:t>
            </a:r>
            <a:r>
              <a:rPr lang="en-US" dirty="0">
                <a:hlinkClick r:id="rId2"/>
              </a:rPr>
              <a:t>http://bit.ly/B0ltk3y</a:t>
            </a:r>
            <a:br>
              <a:rPr lang="en-US" dirty="0"/>
            </a:br>
            <a:r>
              <a:rPr lang="en-US" dirty="0"/>
              <a:t>Windows: </a:t>
            </a:r>
            <a:r>
              <a:rPr lang="en-US" dirty="0" err="1"/>
              <a:t>puppetinstructor</a:t>
            </a:r>
            <a:r>
              <a:rPr lang="en-US" dirty="0"/>
              <a:t> / @Pupp3t1abs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 Master: bolt-pdx-master.classroom.puppet.com</a:t>
            </a:r>
          </a:p>
          <a:p>
            <a:endParaRPr lang="en-US" dirty="0"/>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3</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
        <p:nvSpPr>
          <p:cNvPr id="9" name="Subtitle 8">
            <a:extLst>
              <a:ext uri="{FF2B5EF4-FFF2-40B4-BE49-F238E27FC236}">
                <a16:creationId xmlns:a16="http://schemas.microsoft.com/office/drawing/2014/main" id="{C4C9DF1D-21B7-4D0C-96D2-75A8CBA3089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941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Bolt Task Metadata</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001837"/>
            <a:ext cx="9144679" cy="3744631"/>
          </a:xfrm>
        </p:spPr>
        <p:txBody>
          <a:bodyPr/>
          <a:lstStyle/>
          <a:p>
            <a:pPr marL="285750" indent="-285750">
              <a:buFont typeface="Arial" panose="020B0604020202020204" pitchFamily="34" charset="0"/>
              <a:buChar char="•"/>
            </a:pPr>
            <a:r>
              <a:rPr lang="en-US" dirty="0"/>
              <a:t>Make your Tasks more useful and robust by writing metadata files for them</a:t>
            </a:r>
          </a:p>
          <a:p>
            <a:pPr marL="285750" indent="-285750">
              <a:buFont typeface="Arial" panose="020B0604020202020204" pitchFamily="34" charset="0"/>
              <a:buChar char="•"/>
            </a:pPr>
            <a:r>
              <a:rPr lang="en-US" dirty="0"/>
              <a:t>A metadata file has the same name as the script file, but with a .json extension</a:t>
            </a:r>
          </a:p>
          <a:p>
            <a:pPr marL="285750" indent="-285750">
              <a:buFont typeface="Arial" panose="020B0604020202020204" pitchFamily="34" charset="0"/>
              <a:buChar char="•"/>
            </a:pPr>
            <a:r>
              <a:rPr lang="en-US" dirty="0"/>
              <a:t>Metadata files using the following (JSON) syntax:</a:t>
            </a:r>
          </a:p>
          <a:p>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"description": "Description of your Puppet Task",</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input_method</a:t>
            </a:r>
            <a:r>
              <a:rPr lang="en-US" sz="1400" dirty="0">
                <a:latin typeface="Consolas" panose="020B0609020204030204" pitchFamily="49" charset="0"/>
              </a:rPr>
              <a:t>": "environment | stdin | </a:t>
            </a:r>
            <a:r>
              <a:rPr lang="en-US" sz="1400" dirty="0" err="1">
                <a:latin typeface="Consolas" panose="020B0609020204030204" pitchFamily="49" charset="0"/>
              </a:rPr>
              <a:t>powershell</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"parameters": {</a:t>
            </a:r>
            <a:br>
              <a:rPr lang="en-US" sz="1400" dirty="0">
                <a:latin typeface="Consolas" panose="020B0609020204030204" pitchFamily="49" charset="0"/>
              </a:rPr>
            </a:br>
            <a:r>
              <a:rPr lang="en-US" sz="1400" dirty="0">
                <a:latin typeface="Consolas" panose="020B0609020204030204" pitchFamily="49" charset="0"/>
              </a:rPr>
              <a:t>        "param1": {</a:t>
            </a:r>
            <a:br>
              <a:rPr lang="en-US" sz="1400" dirty="0">
                <a:latin typeface="Consolas" panose="020B0609020204030204" pitchFamily="49" charset="0"/>
              </a:rPr>
            </a:br>
            <a:r>
              <a:rPr lang="en-US" sz="1400" dirty="0">
                <a:latin typeface="Consolas" panose="020B0609020204030204" pitchFamily="49" charset="0"/>
              </a:rPr>
              <a:t>            "description": "Description of the parameter usage",</a:t>
            </a:r>
            <a:br>
              <a:rPr lang="en-US" sz="1400" dirty="0">
                <a:latin typeface="Consolas" panose="020B0609020204030204" pitchFamily="49" charset="0"/>
              </a:rPr>
            </a:br>
            <a:r>
              <a:rPr lang="en-US" sz="1400" dirty="0">
                <a:latin typeface="Consolas" panose="020B0609020204030204" pitchFamily="49" charset="0"/>
              </a:rPr>
              <a:t>            "type": "String | </a:t>
            </a:r>
            <a:r>
              <a:rPr lang="en-US" sz="1400" dirty="0" err="1">
                <a:latin typeface="Consolas" panose="020B0609020204030204" pitchFamily="49" charset="0"/>
              </a:rPr>
              <a:t>Enum</a:t>
            </a:r>
            <a:r>
              <a:rPr lang="en-US" sz="1400" dirty="0">
                <a:latin typeface="Consolas" panose="020B0609020204030204" pitchFamily="49" charset="0"/>
              </a:rPr>
              <a:t> | Pattern | Integer | Array | Hash | Boolean“</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a:t>
            </a:r>
            <a:endParaRPr lang="en-US" sz="1400" dirty="0">
              <a:effectLst/>
              <a:latin typeface="Consolas" panose="020B0609020204030204" pitchFamily="49" charset="0"/>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30</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148433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Bolt Task Input Methods</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200353"/>
            <a:ext cx="9144679" cy="3744631"/>
          </a:xfrm>
        </p:spPr>
        <p:txBody>
          <a:bodyPr/>
          <a:lstStyle/>
          <a:p>
            <a:pPr marL="285750" indent="-285750">
              <a:buFont typeface="Arial" panose="020B0604020202020204" pitchFamily="34" charset="0"/>
              <a:buChar char="•"/>
            </a:pPr>
            <a:r>
              <a:rPr lang="en-US" dirty="0"/>
              <a:t>The chosen input method determines how variables are accessible in the script</a:t>
            </a:r>
            <a:br>
              <a:rPr lang="en-US" dirty="0"/>
            </a:br>
            <a:r>
              <a:rPr lang="en-US" dirty="0"/>
              <a:t>"</a:t>
            </a:r>
            <a:r>
              <a:rPr lang="en-US" dirty="0" err="1"/>
              <a:t>input_method</a:t>
            </a:r>
            <a:r>
              <a:rPr lang="en-US" dirty="0"/>
              <a:t>": "environment | stdin | </a:t>
            </a:r>
            <a:r>
              <a:rPr lang="en-US" dirty="0" err="1"/>
              <a:t>powershell</a:t>
            </a:r>
            <a:r>
              <a:rPr lang="en-US" dirty="0"/>
              <a:t>“</a:t>
            </a:r>
          </a:p>
          <a:p>
            <a:pPr marL="468630" lvl="1" indent="-285750"/>
            <a:r>
              <a:rPr lang="en-US" dirty="0"/>
              <a:t>environment: creates environment variable for each parameter as $PT_&lt;variable&gt;</a:t>
            </a:r>
          </a:p>
          <a:p>
            <a:pPr marL="468630" lvl="1" indent="-285750"/>
            <a:r>
              <a:rPr lang="en-US" dirty="0"/>
              <a:t>stdin: creates a JSON hash of all parameters and passes it via stdin</a:t>
            </a:r>
          </a:p>
          <a:p>
            <a:pPr marL="468630" lvl="1" indent="-285750"/>
            <a:r>
              <a:rPr lang="en-US" dirty="0" err="1"/>
              <a:t>powershell</a:t>
            </a:r>
            <a:r>
              <a:rPr lang="en-US" dirty="0"/>
              <a:t>: creates a PowerShell named argument for each parameter</a:t>
            </a:r>
          </a:p>
          <a:p>
            <a:pPr marL="468630" lvl="1" indent="-285750"/>
            <a:endParaRPr lang="en-US" dirty="0"/>
          </a:p>
          <a:p>
            <a:pPr marL="285750" indent="-285750" fontAlgn="base">
              <a:buFont typeface="Arial" panose="020B0604020202020204" pitchFamily="34" charset="0"/>
              <a:buChar char="•"/>
            </a:pPr>
            <a:r>
              <a:rPr lang="en-US" dirty="0"/>
              <a:t>The default for Linux is environment and stdin</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The default for Windows is </a:t>
            </a:r>
            <a:r>
              <a:rPr lang="en-US" dirty="0" err="1"/>
              <a:t>powershell</a:t>
            </a:r>
            <a:endParaRPr lang="en-US" dirty="0"/>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31</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245238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E5012-0818-42ED-B153-A17FB74468A4}"/>
              </a:ext>
            </a:extLst>
          </p:cNvPr>
          <p:cNvSpPr>
            <a:spLocks noGrp="1"/>
          </p:cNvSpPr>
          <p:nvPr>
            <p:ph type="ftr" sz="quarter" idx="11"/>
          </p:nvPr>
        </p:nvSpPr>
        <p:spPr/>
        <p:txBody>
          <a:bodyPr/>
          <a:lstStyle/>
          <a:p>
            <a:r>
              <a:rPr lang="en-US" dirty="0"/>
              <a:t>Bolt workshop</a:t>
            </a:r>
          </a:p>
        </p:txBody>
      </p:sp>
      <p:sp>
        <p:nvSpPr>
          <p:cNvPr id="3" name="Slide Number Placeholder 2">
            <a:extLst>
              <a:ext uri="{FF2B5EF4-FFF2-40B4-BE49-F238E27FC236}">
                <a16:creationId xmlns:a16="http://schemas.microsoft.com/office/drawing/2014/main" id="{EDD3D0F3-AAF0-41F4-B434-380EF9F607D4}"/>
              </a:ext>
            </a:extLst>
          </p:cNvPr>
          <p:cNvSpPr>
            <a:spLocks noGrp="1"/>
          </p:cNvSpPr>
          <p:nvPr>
            <p:ph type="sldNum" sz="quarter" idx="12"/>
          </p:nvPr>
        </p:nvSpPr>
        <p:spPr/>
        <p:txBody>
          <a:bodyPr/>
          <a:lstStyle/>
          <a:p>
            <a:fld id="{19F1CE1B-BE30-3E41-B1A9-AC82325D02A8}" type="slidenum">
              <a:rPr lang="en-US" smtClean="0"/>
              <a:pPr/>
              <a:t>32</a:t>
            </a:fld>
            <a:endParaRPr lang="en-US" dirty="0"/>
          </a:p>
        </p:txBody>
      </p:sp>
      <p:sp>
        <p:nvSpPr>
          <p:cNvPr id="4" name="Text Placeholder 3">
            <a:extLst>
              <a:ext uri="{FF2B5EF4-FFF2-40B4-BE49-F238E27FC236}">
                <a16:creationId xmlns:a16="http://schemas.microsoft.com/office/drawing/2014/main" id="{7DBE00CE-ECE4-4320-A274-404B07083119}"/>
              </a:ext>
            </a:extLst>
          </p:cNvPr>
          <p:cNvSpPr>
            <a:spLocks noGrp="1"/>
          </p:cNvSpPr>
          <p:nvPr>
            <p:ph type="body" sz="quarter" idx="17"/>
          </p:nvPr>
        </p:nvSpPr>
        <p:spPr>
          <a:xfrm>
            <a:off x="-7822" y="178593"/>
            <a:ext cx="5487080" cy="4543425"/>
          </a:xfrm>
        </p:spPr>
        <p:txBody>
          <a:bodyPr/>
          <a:lstStyle/>
          <a:p>
            <a:r>
              <a:rPr lang="en-US" dirty="0"/>
              <a:t>Lab Eight:</a:t>
            </a:r>
          </a:p>
          <a:p>
            <a:r>
              <a:rPr lang="en-US" dirty="0"/>
              <a:t>Install Bolt</a:t>
            </a:r>
          </a:p>
        </p:txBody>
      </p:sp>
      <p:sp>
        <p:nvSpPr>
          <p:cNvPr id="5" name="Rectangle 4">
            <a:extLst>
              <a:ext uri="{FF2B5EF4-FFF2-40B4-BE49-F238E27FC236}">
                <a16:creationId xmlns:a16="http://schemas.microsoft.com/office/drawing/2014/main" id="{77FBA658-4628-4587-AB19-5F6346629718}"/>
              </a:ext>
            </a:extLst>
          </p:cNvPr>
          <p:cNvSpPr/>
          <p:nvPr/>
        </p:nvSpPr>
        <p:spPr>
          <a:xfrm>
            <a:off x="5793930" y="2265640"/>
            <a:ext cx="2685351" cy="369332"/>
          </a:xfrm>
          <a:prstGeom prst="rect">
            <a:avLst/>
          </a:prstGeom>
        </p:spPr>
        <p:txBody>
          <a:bodyPr wrap="none">
            <a:spAutoFit/>
          </a:bodyPr>
          <a:lstStyle/>
          <a:p>
            <a:pPr algn="ctr"/>
            <a:r>
              <a:rPr lang="en-US" b="1" u="sng" dirty="0">
                <a:solidFill>
                  <a:srgbClr val="3880FF"/>
                </a:solidFill>
                <a:latin typeface="Arial" panose="020B0604020202020204" pitchFamily="34" charset="0"/>
                <a:hlinkClick r:id="rId2"/>
              </a:rPr>
              <a:t>http://pup.pt/installbolt</a:t>
            </a:r>
            <a:endParaRPr lang="en-US" dirty="0">
              <a:effectLst/>
            </a:endParaRPr>
          </a:p>
        </p:txBody>
      </p:sp>
    </p:spTree>
    <p:extLst>
      <p:ext uri="{BB962C8B-B14F-4D97-AF65-F5344CB8AC3E}">
        <p14:creationId xmlns:p14="http://schemas.microsoft.com/office/powerpoint/2010/main" val="169673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E5012-0818-42ED-B153-A17FB74468A4}"/>
              </a:ext>
            </a:extLst>
          </p:cNvPr>
          <p:cNvSpPr>
            <a:spLocks noGrp="1"/>
          </p:cNvSpPr>
          <p:nvPr>
            <p:ph type="ftr" sz="quarter" idx="11"/>
          </p:nvPr>
        </p:nvSpPr>
        <p:spPr/>
        <p:txBody>
          <a:bodyPr/>
          <a:lstStyle/>
          <a:p>
            <a:r>
              <a:rPr lang="en-US" dirty="0"/>
              <a:t>Bolt workshop</a:t>
            </a:r>
          </a:p>
        </p:txBody>
      </p:sp>
      <p:sp>
        <p:nvSpPr>
          <p:cNvPr id="3" name="Slide Number Placeholder 2">
            <a:extLst>
              <a:ext uri="{FF2B5EF4-FFF2-40B4-BE49-F238E27FC236}">
                <a16:creationId xmlns:a16="http://schemas.microsoft.com/office/drawing/2014/main" id="{EDD3D0F3-AAF0-41F4-B434-380EF9F607D4}"/>
              </a:ext>
            </a:extLst>
          </p:cNvPr>
          <p:cNvSpPr>
            <a:spLocks noGrp="1"/>
          </p:cNvSpPr>
          <p:nvPr>
            <p:ph type="sldNum" sz="quarter" idx="12"/>
          </p:nvPr>
        </p:nvSpPr>
        <p:spPr/>
        <p:txBody>
          <a:bodyPr/>
          <a:lstStyle/>
          <a:p>
            <a:fld id="{19F1CE1B-BE30-3E41-B1A9-AC82325D02A8}" type="slidenum">
              <a:rPr lang="en-US" smtClean="0"/>
              <a:pPr/>
              <a:t>33</a:t>
            </a:fld>
            <a:endParaRPr lang="en-US" dirty="0"/>
          </a:p>
        </p:txBody>
      </p:sp>
      <p:sp>
        <p:nvSpPr>
          <p:cNvPr id="4" name="Text Placeholder 3">
            <a:extLst>
              <a:ext uri="{FF2B5EF4-FFF2-40B4-BE49-F238E27FC236}">
                <a16:creationId xmlns:a16="http://schemas.microsoft.com/office/drawing/2014/main" id="{7DBE00CE-ECE4-4320-A274-404B07083119}"/>
              </a:ext>
            </a:extLst>
          </p:cNvPr>
          <p:cNvSpPr>
            <a:spLocks noGrp="1"/>
          </p:cNvSpPr>
          <p:nvPr>
            <p:ph type="body" sz="quarter" idx="17"/>
          </p:nvPr>
        </p:nvSpPr>
        <p:spPr>
          <a:xfrm>
            <a:off x="-7822" y="178593"/>
            <a:ext cx="5487080" cy="4543425"/>
          </a:xfrm>
        </p:spPr>
        <p:txBody>
          <a:bodyPr/>
          <a:lstStyle/>
          <a:p>
            <a:r>
              <a:rPr lang="en-US" dirty="0"/>
              <a:t>Lab Eight:</a:t>
            </a:r>
          </a:p>
          <a:p>
            <a:r>
              <a:rPr lang="en-US" dirty="0"/>
              <a:t>Create and Run Bolt Task with Metadata</a:t>
            </a:r>
          </a:p>
        </p:txBody>
      </p:sp>
    </p:spTree>
    <p:extLst>
      <p:ext uri="{BB962C8B-B14F-4D97-AF65-F5344CB8AC3E}">
        <p14:creationId xmlns:p14="http://schemas.microsoft.com/office/powerpoint/2010/main" val="1253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Lab Eight Instructions</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200353"/>
            <a:ext cx="9144679" cy="3744631"/>
          </a:xfrm>
        </p:spPr>
        <p:txBody>
          <a:bodyPr/>
          <a:lstStyle/>
          <a:p>
            <a:pPr marL="342900" indent="-342900">
              <a:buAutoNum type="arabicPeriod"/>
            </a:pPr>
            <a:r>
              <a:rPr lang="en-US" dirty="0"/>
              <a:t>Copy </a:t>
            </a:r>
            <a:r>
              <a:rPr lang="en-US" u="sng" dirty="0" err="1">
                <a:hlinkClick r:id="rId3"/>
              </a:rPr>
              <a:t>timesync.json</a:t>
            </a:r>
            <a:r>
              <a:rPr lang="en-US" dirty="0"/>
              <a:t> and </a:t>
            </a:r>
            <a:r>
              <a:rPr lang="en-US" u="sng" dirty="0">
                <a:hlinkClick r:id="rId4"/>
              </a:rPr>
              <a:t>timesync.ps1</a:t>
            </a:r>
            <a:r>
              <a:rPr lang="en-US" dirty="0"/>
              <a:t> from modules/tools/tasks at </a:t>
            </a:r>
            <a:r>
              <a:rPr lang="en-US" dirty="0">
                <a:hlinkClick r:id="rId5"/>
              </a:rPr>
              <a:t>https://github.com/puppetlabs-seteam/bolt-timesync</a:t>
            </a:r>
            <a:r>
              <a:rPr lang="en-US" dirty="0"/>
              <a:t> to ./modules/tools/tasks</a:t>
            </a:r>
          </a:p>
          <a:p>
            <a:pPr marL="342900" indent="-342900">
              <a:buAutoNum type="arabicPeriod"/>
            </a:pPr>
            <a:r>
              <a:rPr lang="en-US" dirty="0"/>
              <a:t>Run </a:t>
            </a:r>
            <a:r>
              <a:rPr lang="en-US" dirty="0">
                <a:latin typeface="Consolas" panose="020B0609020204030204" pitchFamily="49" charset="0"/>
              </a:rPr>
              <a:t>bolt task show</a:t>
            </a:r>
          </a:p>
          <a:p>
            <a:pPr marL="342900" indent="-342900">
              <a:buAutoNum type="arabicPeriod"/>
            </a:pPr>
            <a:r>
              <a:rPr lang="en-US" dirty="0"/>
              <a:t>Run </a:t>
            </a:r>
            <a:r>
              <a:rPr lang="en-US" dirty="0">
                <a:latin typeface="Consolas" panose="020B0609020204030204" pitchFamily="49" charset="0"/>
              </a:rPr>
              <a:t>bolt task show tools::</a:t>
            </a:r>
            <a:r>
              <a:rPr lang="en-US" dirty="0" err="1">
                <a:latin typeface="Consolas" panose="020B0609020204030204" pitchFamily="49" charset="0"/>
              </a:rPr>
              <a:t>timesync</a:t>
            </a:r>
            <a:endParaRPr lang="en-US" dirty="0">
              <a:latin typeface="Consolas" panose="020B0609020204030204" pitchFamily="49" charset="0"/>
            </a:endParaRPr>
          </a:p>
          <a:p>
            <a:pPr marL="342900" indent="-342900">
              <a:buAutoNum type="arabicPeriod"/>
            </a:pPr>
            <a:r>
              <a:rPr lang="en-US" dirty="0"/>
              <a:t>Run </a:t>
            </a:r>
            <a:r>
              <a:rPr lang="en-US" dirty="0">
                <a:latin typeface="Consolas" panose="020B0609020204030204" pitchFamily="49" charset="0"/>
              </a:rPr>
              <a:t>bolt task run tools::</a:t>
            </a:r>
            <a:r>
              <a:rPr lang="en-US" dirty="0" err="1">
                <a:latin typeface="Consolas" panose="020B0609020204030204" pitchFamily="49" charset="0"/>
              </a:rPr>
              <a:t>timesync</a:t>
            </a:r>
            <a:r>
              <a:rPr lang="en-US" dirty="0">
                <a:latin typeface="Consolas" panose="020B0609020204030204" pitchFamily="49" charset="0"/>
              </a:rPr>
              <a:t> -n windows restart=true</a:t>
            </a:r>
          </a:p>
          <a:p>
            <a:pPr marL="342900" indent="-342900">
              <a:buAutoNum type="arabicPeriod"/>
            </a:pPr>
            <a:endParaRPr lang="en-US" dirty="0"/>
          </a:p>
          <a:p>
            <a:pPr marL="342900" indent="-342900">
              <a:buAutoNum type="arabicPeriod"/>
            </a:pPr>
            <a:endParaRPr lang="en-US" dirty="0"/>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34</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69995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Writing Bolt Plans</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200353"/>
            <a:ext cx="9144679" cy="3744631"/>
          </a:xfrm>
        </p:spPr>
        <p:txBody>
          <a:bodyPr/>
          <a:lstStyle/>
          <a:p>
            <a:r>
              <a:rPr lang="en-US" b="1" dirty="0"/>
              <a:t>Bolt Plans can use all of the previously covered capabilities, and more, in a single plan. It’s ideally suited to:</a:t>
            </a:r>
            <a:endParaRPr lang="en-US" dirty="0"/>
          </a:p>
          <a:p>
            <a:pPr marL="285750" indent="-285750" fontAlgn="base">
              <a:buFont typeface="Arial" panose="020B0604020202020204" pitchFamily="34" charset="0"/>
              <a:buChar char="•"/>
            </a:pPr>
            <a:r>
              <a:rPr lang="en-US" dirty="0"/>
              <a:t>Orchestrate multiple tasks</a:t>
            </a:r>
          </a:p>
          <a:p>
            <a:pPr marL="285750" indent="-285750" fontAlgn="base">
              <a:buFont typeface="Arial" panose="020B0604020202020204" pitchFamily="34" charset="0"/>
              <a:buChar char="•"/>
            </a:pPr>
            <a:r>
              <a:rPr lang="en-US" dirty="0"/>
              <a:t>Perform more complex logic &amp; error handling, or interact with Puppet Enterprise</a:t>
            </a:r>
          </a:p>
          <a:p>
            <a:pPr marL="285750" indent="-285750" fontAlgn="base">
              <a:buFont typeface="Arial" panose="020B0604020202020204" pitchFamily="34" charset="0"/>
              <a:buChar char="•"/>
            </a:pPr>
            <a:r>
              <a:rPr lang="en-US" dirty="0"/>
              <a:t>Combine command/scripts/Tasks with applying desired-state Puppet code</a:t>
            </a:r>
          </a:p>
          <a:p>
            <a:pPr marL="285750" indent="-285750" fontAlgn="base">
              <a:buFont typeface="Arial" panose="020B0604020202020204" pitchFamily="34" charset="0"/>
              <a:buChar char="•"/>
            </a:pPr>
            <a:r>
              <a:rPr lang="en-US" dirty="0"/>
              <a:t>Plans are stored in a plans directory of a module and have a .pp extension</a:t>
            </a:r>
          </a:p>
          <a:p>
            <a:pPr marL="285750" indent="-285750" fontAlgn="base">
              <a:buFont typeface="Arial" panose="020B0604020202020204" pitchFamily="34" charset="0"/>
              <a:buChar char="•"/>
            </a:pPr>
            <a:r>
              <a:rPr lang="en-US" dirty="0"/>
              <a:t>Plans must be name spaced according to their module &amp; plan name</a:t>
            </a:r>
          </a:p>
          <a:p>
            <a:pPr marL="342900" indent="-342900">
              <a:buAutoNum type="arabicPeriod"/>
            </a:pPr>
            <a:endParaRPr lang="en-US" dirty="0"/>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35</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381338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Writing Bolt Plans</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184918"/>
            <a:ext cx="9144679" cy="3744631"/>
          </a:xfrm>
        </p:spPr>
        <p:txBody>
          <a:bodyPr/>
          <a:lstStyle/>
          <a:p>
            <a:r>
              <a:rPr lang="en-US" sz="1200" b="1" dirty="0">
                <a:latin typeface="Consolas" panose="020B0609020204030204" pitchFamily="49" charset="0"/>
              </a:rPr>
              <a:t>                                located in modules/</a:t>
            </a:r>
            <a:r>
              <a:rPr lang="en-US" sz="1200" b="1" dirty="0" err="1">
                <a:latin typeface="Consolas" panose="020B0609020204030204" pitchFamily="49" charset="0"/>
              </a:rPr>
              <a:t>my_mod</a:t>
            </a:r>
            <a:r>
              <a:rPr lang="en-US" sz="1200" b="1" dirty="0">
                <a:latin typeface="Consolas" panose="020B0609020204030204" pitchFamily="49" charset="0"/>
              </a:rPr>
              <a:t>/plans/</a:t>
            </a:r>
            <a:r>
              <a:rPr lang="en-US" sz="1200" b="1" dirty="0" err="1">
                <a:latin typeface="Consolas" panose="020B0609020204030204" pitchFamily="49" charset="0"/>
              </a:rPr>
              <a:t>my_plan.pp</a:t>
            </a:r>
            <a:endParaRPr lang="en-US" sz="1200" dirty="0">
              <a:latin typeface="Consolas" panose="020B0609020204030204" pitchFamily="49" charset="0"/>
            </a:endParaRPr>
          </a:p>
          <a:p>
            <a:br>
              <a:rPr lang="en-US" sz="1200" dirty="0">
                <a:latin typeface="Consolas" panose="020B0609020204030204" pitchFamily="49" charset="0"/>
              </a:rPr>
            </a:br>
            <a:r>
              <a:rPr lang="en-US" sz="1200" dirty="0">
                <a:latin typeface="Consolas" panose="020B0609020204030204" pitchFamily="49" charset="0"/>
              </a:rPr>
              <a:t>plan </a:t>
            </a:r>
            <a:r>
              <a:rPr lang="en-US" sz="1200" dirty="0" err="1">
                <a:latin typeface="Consolas" panose="020B0609020204030204" pitchFamily="49" charset="0"/>
              </a:rPr>
              <a:t>my_mod</a:t>
            </a:r>
            <a:r>
              <a:rPr lang="en-US" sz="1200" dirty="0">
                <a:latin typeface="Consolas" panose="020B0609020204030204" pitchFamily="49" charset="0"/>
              </a:rPr>
              <a:t>::</a:t>
            </a:r>
            <a:r>
              <a:rPr lang="en-US" sz="1200" dirty="0" err="1">
                <a:latin typeface="Consolas" panose="020B0609020204030204" pitchFamily="49" charset="0"/>
              </a:rPr>
              <a:t>my_plan</a:t>
            </a:r>
            <a:r>
              <a:rPr lang="en-US" sz="1200" dirty="0">
                <a:latin typeface="Consolas" panose="020B0609020204030204" pitchFamily="49" charset="0"/>
              </a:rPr>
              <a:t>(</a:t>
            </a:r>
            <a:br>
              <a:rPr lang="en-US" sz="1200" dirty="0">
                <a:latin typeface="Consolas" panose="020B0609020204030204" pitchFamily="49" charset="0"/>
              </a:rPr>
            </a:br>
            <a:r>
              <a:rPr lang="en-US" sz="1200" dirty="0">
                <a:latin typeface="Consolas" panose="020B0609020204030204" pitchFamily="49" charset="0"/>
              </a:rPr>
              <a:t>  String[1]  $</a:t>
            </a:r>
            <a:r>
              <a:rPr lang="en-US" sz="1200" dirty="0" err="1">
                <a:latin typeface="Consolas" panose="020B0609020204030204" pitchFamily="49" charset="0"/>
              </a:rPr>
              <a:t>load_balancer</a:t>
            </a:r>
            <a:r>
              <a:rPr lang="en-US" sz="1200" dirty="0">
                <a:latin typeface="Consolas" panose="020B0609020204030204" pitchFamily="49" charset="0"/>
              </a:rPr>
              <a:t>,</a:t>
            </a:r>
            <a:br>
              <a:rPr lang="en-US" sz="12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TargetSpec</a:t>
            </a:r>
            <a:r>
              <a:rPr lang="en-US" sz="1200" dirty="0">
                <a:latin typeface="Consolas" panose="020B0609020204030204" pitchFamily="49" charset="0"/>
              </a:rPr>
              <a:t> $frontends,</a:t>
            </a:r>
            <a:br>
              <a:rPr lang="en-US" sz="12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TargetSpec</a:t>
            </a:r>
            <a:r>
              <a:rPr lang="en-US" sz="1200" dirty="0">
                <a:latin typeface="Consolas" panose="020B0609020204030204" pitchFamily="49" charset="0"/>
              </a:rPr>
              <a:t> $backends</a:t>
            </a:r>
            <a:br>
              <a:rPr lang="en-US" sz="1200" dirty="0">
                <a:latin typeface="Consolas" panose="020B0609020204030204" pitchFamily="49" charset="0"/>
              </a:rPr>
            </a:b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 process frontends</a:t>
            </a:r>
            <a:br>
              <a:rPr lang="en-US" sz="12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run_task</a:t>
            </a:r>
            <a:r>
              <a:rPr lang="en-US" sz="1200" dirty="0">
                <a:latin typeface="Consolas" panose="020B0609020204030204" pitchFamily="49" charset="0"/>
              </a:rPr>
              <a:t>('</a:t>
            </a:r>
            <a:r>
              <a:rPr lang="en-US" sz="1200" dirty="0" err="1">
                <a:latin typeface="Consolas" panose="020B0609020204030204" pitchFamily="49" charset="0"/>
              </a:rPr>
              <a:t>my_mod</a:t>
            </a:r>
            <a:r>
              <a:rPr lang="en-US" sz="1200" dirty="0">
                <a:latin typeface="Consolas" panose="020B0609020204030204" pitchFamily="49" charset="0"/>
              </a:rPr>
              <a:t>::</a:t>
            </a:r>
            <a:r>
              <a:rPr lang="en-US" sz="1200" dirty="0" err="1">
                <a:latin typeface="Consolas" panose="020B0609020204030204" pitchFamily="49" charset="0"/>
              </a:rPr>
              <a:t>lb_remove</a:t>
            </a:r>
            <a:r>
              <a:rPr lang="en-US" sz="1200" dirty="0">
                <a:latin typeface="Consolas" panose="020B0609020204030204" pitchFamily="49" charset="0"/>
              </a:rPr>
              <a:t>', $</a:t>
            </a:r>
            <a:r>
              <a:rPr lang="en-US" sz="1200" dirty="0" err="1">
                <a:latin typeface="Consolas" panose="020B0609020204030204" pitchFamily="49" charset="0"/>
              </a:rPr>
              <a:t>load_balancer</a:t>
            </a:r>
            <a:r>
              <a:rPr lang="en-US" sz="1200" dirty="0">
                <a:latin typeface="Consolas" panose="020B0609020204030204" pitchFamily="49" charset="0"/>
              </a:rPr>
              <a:t>, frontends =&gt; $frontends)</a:t>
            </a:r>
            <a:br>
              <a:rPr lang="en-US" sz="12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run_task</a:t>
            </a:r>
            <a:r>
              <a:rPr lang="en-US" sz="1200" dirty="0">
                <a:latin typeface="Consolas" panose="020B0609020204030204" pitchFamily="49" charset="0"/>
              </a:rPr>
              <a:t>('</a:t>
            </a:r>
            <a:r>
              <a:rPr lang="en-US" sz="1200" dirty="0" err="1">
                <a:latin typeface="Consolas" panose="020B0609020204030204" pitchFamily="49" charset="0"/>
              </a:rPr>
              <a:t>my_mod</a:t>
            </a:r>
            <a:r>
              <a:rPr lang="en-US" sz="1200" dirty="0">
                <a:latin typeface="Consolas" panose="020B0609020204030204" pitchFamily="49" charset="0"/>
              </a:rPr>
              <a:t>::</a:t>
            </a:r>
            <a:r>
              <a:rPr lang="en-US" sz="1200" dirty="0" err="1">
                <a:latin typeface="Consolas" panose="020B0609020204030204" pitchFamily="49" charset="0"/>
              </a:rPr>
              <a:t>update_frontend_app</a:t>
            </a:r>
            <a:r>
              <a:rPr lang="en-US" sz="1200" dirty="0">
                <a:latin typeface="Consolas" panose="020B0609020204030204" pitchFamily="49" charset="0"/>
              </a:rPr>
              <a:t>', $frontends, version =&gt; '1.2.3’)</a:t>
            </a:r>
            <a:br>
              <a:rPr lang="en-US" sz="12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run_task</a:t>
            </a:r>
            <a:r>
              <a:rPr lang="en-US" sz="1200" dirty="0">
                <a:latin typeface="Consolas" panose="020B0609020204030204" pitchFamily="49" charset="0"/>
              </a:rPr>
              <a:t>('</a:t>
            </a:r>
            <a:r>
              <a:rPr lang="en-US" sz="1200" dirty="0" err="1">
                <a:latin typeface="Consolas" panose="020B0609020204030204" pitchFamily="49" charset="0"/>
              </a:rPr>
              <a:t>my_mod</a:t>
            </a:r>
            <a:r>
              <a:rPr lang="en-US" sz="1200" dirty="0">
                <a:latin typeface="Consolas" panose="020B0609020204030204" pitchFamily="49" charset="0"/>
              </a:rPr>
              <a:t>::</a:t>
            </a:r>
            <a:r>
              <a:rPr lang="en-US" sz="1200" dirty="0" err="1">
                <a:latin typeface="Consolas" panose="020B0609020204030204" pitchFamily="49" charset="0"/>
              </a:rPr>
              <a:t>lb_add</a:t>
            </a:r>
            <a:r>
              <a:rPr lang="en-US" sz="1200" dirty="0">
                <a:latin typeface="Consolas" panose="020B0609020204030204" pitchFamily="49" charset="0"/>
              </a:rPr>
              <a:t>', $</a:t>
            </a:r>
            <a:r>
              <a:rPr lang="en-US" sz="1200" dirty="0" err="1">
                <a:latin typeface="Consolas" panose="020B0609020204030204" pitchFamily="49" charset="0"/>
              </a:rPr>
              <a:t>load_balancer</a:t>
            </a:r>
            <a:r>
              <a:rPr lang="en-US" sz="1200" dirty="0">
                <a:latin typeface="Consolas" panose="020B0609020204030204" pitchFamily="49" charset="0"/>
              </a:rPr>
              <a:t>, frontends =&gt; $frontends)</a:t>
            </a:r>
            <a:br>
              <a:rPr lang="en-US" sz="1200" dirty="0">
                <a:latin typeface="Consolas" panose="020B0609020204030204" pitchFamily="49" charset="0"/>
              </a:rPr>
            </a:br>
            <a:r>
              <a:rPr lang="en-US" sz="1200" dirty="0">
                <a:latin typeface="Consolas" panose="020B0609020204030204" pitchFamily="49" charset="0"/>
              </a:rPr>
              <a:t>}</a:t>
            </a:r>
          </a:p>
          <a:p>
            <a:br>
              <a:rPr lang="en-US" sz="1200" dirty="0">
                <a:latin typeface="Consolas" panose="020B0609020204030204" pitchFamily="49" charset="0"/>
              </a:rPr>
            </a:br>
            <a:endParaRPr lang="en-US" sz="1200" dirty="0">
              <a:latin typeface="Consolas" panose="020B0609020204030204" pitchFamily="49" charset="0"/>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36</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166171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Bolt Functions</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184918"/>
            <a:ext cx="9144679" cy="3744631"/>
          </a:xfrm>
        </p:spPr>
        <p:txBody>
          <a:bodyPr/>
          <a:lstStyle/>
          <a:p>
            <a:pPr fontAlgn="base"/>
            <a:endParaRPr lang="en-US" b="1" dirty="0"/>
          </a:p>
          <a:p>
            <a:pPr fontAlgn="base"/>
            <a:r>
              <a:rPr lang="en-US" b="1" dirty="0"/>
              <a:t>Puppet Task Plans are written in Puppet DSL, with extra plan-specific functions:</a:t>
            </a:r>
          </a:p>
          <a:p>
            <a:pPr fontAlgn="base"/>
            <a:r>
              <a:rPr lang="en-US" dirty="0" err="1">
                <a:latin typeface="Consolas" panose="020B0609020204030204" pitchFamily="49" charset="0"/>
              </a:rPr>
              <a:t>add_facts</a:t>
            </a:r>
            <a:r>
              <a:rPr lang="en-US" dirty="0">
                <a:latin typeface="Consolas" panose="020B0609020204030204" pitchFamily="49" charset="0"/>
              </a:rPr>
              <a:t>, apply, </a:t>
            </a:r>
            <a:r>
              <a:rPr lang="en-US" dirty="0" err="1">
                <a:latin typeface="Consolas" panose="020B0609020204030204" pitchFamily="49" charset="0"/>
              </a:rPr>
              <a:t>apply_prep</a:t>
            </a:r>
            <a:r>
              <a:rPr lang="en-US" dirty="0">
                <a:latin typeface="Consolas" panose="020B0609020204030204" pitchFamily="49" charset="0"/>
              </a:rPr>
              <a:t>, facts, </a:t>
            </a:r>
            <a:r>
              <a:rPr lang="en-US" dirty="0" err="1">
                <a:latin typeface="Consolas" panose="020B0609020204030204" pitchFamily="49" charset="0"/>
              </a:rPr>
              <a:t>fail_plan</a:t>
            </a:r>
            <a:r>
              <a:rPr lang="en-US" dirty="0">
                <a:latin typeface="Consolas" panose="020B0609020204030204" pitchFamily="49" charset="0"/>
              </a:rPr>
              <a:t>, </a:t>
            </a:r>
            <a:r>
              <a:rPr lang="en-US" dirty="0" err="1">
                <a:latin typeface="Consolas" panose="020B0609020204030204" pitchFamily="49" charset="0"/>
              </a:rPr>
              <a:t>get_targets</a:t>
            </a:r>
            <a:r>
              <a:rPr lang="en-US" dirty="0">
                <a:latin typeface="Consolas" panose="020B0609020204030204" pitchFamily="49" charset="0"/>
              </a:rPr>
              <a:t>, </a:t>
            </a:r>
            <a:r>
              <a:rPr lang="en-US" dirty="0" err="1">
                <a:latin typeface="Consolas" panose="020B0609020204030204" pitchFamily="49" charset="0"/>
              </a:rPr>
              <a:t>puppetdb_fact</a:t>
            </a:r>
            <a:r>
              <a:rPr lang="en-US" dirty="0">
                <a:latin typeface="Consolas" panose="020B0609020204030204" pitchFamily="49" charset="0"/>
              </a:rPr>
              <a:t>, </a:t>
            </a:r>
            <a:r>
              <a:rPr lang="en-US" dirty="0" err="1">
                <a:latin typeface="Consolas" panose="020B0609020204030204" pitchFamily="49" charset="0"/>
              </a:rPr>
              <a:t>puppetdb_query</a:t>
            </a:r>
            <a:r>
              <a:rPr lang="en-US" dirty="0">
                <a:latin typeface="Consolas" panose="020B0609020204030204" pitchFamily="49" charset="0"/>
              </a:rPr>
              <a:t>, </a:t>
            </a:r>
            <a:r>
              <a:rPr lang="en-US" dirty="0" err="1">
                <a:latin typeface="Consolas" panose="020B0609020204030204" pitchFamily="49" charset="0"/>
              </a:rPr>
              <a:t>run_command</a:t>
            </a:r>
            <a:r>
              <a:rPr lang="en-US" dirty="0">
                <a:latin typeface="Consolas" panose="020B0609020204030204" pitchFamily="49" charset="0"/>
              </a:rPr>
              <a:t>, </a:t>
            </a:r>
            <a:r>
              <a:rPr lang="en-US" dirty="0" err="1">
                <a:latin typeface="Consolas" panose="020B0609020204030204" pitchFamily="49" charset="0"/>
              </a:rPr>
              <a:t>run_plan</a:t>
            </a:r>
            <a:r>
              <a:rPr lang="en-US" dirty="0">
                <a:latin typeface="Consolas" panose="020B0609020204030204" pitchFamily="49" charset="0"/>
              </a:rPr>
              <a:t>, </a:t>
            </a:r>
            <a:r>
              <a:rPr lang="en-US" dirty="0" err="1">
                <a:latin typeface="Consolas" panose="020B0609020204030204" pitchFamily="49" charset="0"/>
              </a:rPr>
              <a:t>run_script</a:t>
            </a:r>
            <a:r>
              <a:rPr lang="en-US" dirty="0">
                <a:latin typeface="Consolas" panose="020B0609020204030204" pitchFamily="49" charset="0"/>
              </a:rPr>
              <a:t>, </a:t>
            </a:r>
            <a:r>
              <a:rPr lang="en-US" dirty="0" err="1">
                <a:latin typeface="Consolas" panose="020B0609020204030204" pitchFamily="49" charset="0"/>
              </a:rPr>
              <a:t>run_task</a:t>
            </a:r>
            <a:r>
              <a:rPr lang="en-US" dirty="0">
                <a:latin typeface="Consolas" panose="020B0609020204030204" pitchFamily="49" charset="0"/>
              </a:rPr>
              <a:t>, </a:t>
            </a:r>
            <a:r>
              <a:rPr lang="en-US" dirty="0" err="1">
                <a:latin typeface="Consolas" panose="020B0609020204030204" pitchFamily="49" charset="0"/>
              </a:rPr>
              <a:t>set_feature</a:t>
            </a:r>
            <a:r>
              <a:rPr lang="en-US" dirty="0">
                <a:latin typeface="Consolas" panose="020B0609020204030204" pitchFamily="49" charset="0"/>
              </a:rPr>
              <a:t>, </a:t>
            </a:r>
            <a:r>
              <a:rPr lang="en-US" dirty="0" err="1">
                <a:latin typeface="Consolas" panose="020B0609020204030204" pitchFamily="49" charset="0"/>
              </a:rPr>
              <a:t>set_var</a:t>
            </a:r>
            <a:r>
              <a:rPr lang="en-US" dirty="0">
                <a:latin typeface="Consolas" panose="020B0609020204030204" pitchFamily="49" charset="0"/>
              </a:rPr>
              <a:t>, </a:t>
            </a:r>
            <a:r>
              <a:rPr lang="en-US" dirty="0" err="1">
                <a:latin typeface="Consolas" panose="020B0609020204030204" pitchFamily="49" charset="0"/>
              </a:rPr>
              <a:t>upload_file</a:t>
            </a:r>
            <a:r>
              <a:rPr lang="en-US" dirty="0">
                <a:latin typeface="Consolas" panose="020B0609020204030204" pitchFamily="49" charset="0"/>
              </a:rPr>
              <a:t>, vars, </a:t>
            </a:r>
            <a:r>
              <a:rPr lang="en-US" dirty="0" err="1">
                <a:latin typeface="Consolas" panose="020B0609020204030204" pitchFamily="49" charset="0"/>
              </a:rPr>
              <a:t>wait_until_available</a:t>
            </a:r>
            <a:r>
              <a:rPr lang="en-US" dirty="0">
                <a:latin typeface="Consolas" panose="020B0609020204030204" pitchFamily="49" charset="0"/>
              </a:rPr>
              <a:t>, </a:t>
            </a:r>
            <a:r>
              <a:rPr lang="en-US" dirty="0" err="1">
                <a:latin typeface="Consolas" panose="020B0609020204030204" pitchFamily="49" charset="0"/>
              </a:rPr>
              <a:t>without_default_logging</a:t>
            </a:r>
            <a:endParaRPr lang="en-US" dirty="0">
              <a:latin typeface="Consolas" panose="020B0609020204030204" pitchFamily="49" charset="0"/>
            </a:endParaRPr>
          </a:p>
          <a:p>
            <a:pPr fontAlgn="base"/>
            <a:endParaRPr lang="en-US" b="1" dirty="0"/>
          </a:p>
          <a:p>
            <a:endParaRPr lang="en-US" sz="1200" dirty="0">
              <a:latin typeface="Consolas" panose="020B0609020204030204" pitchFamily="49" charset="0"/>
            </a:endParaRPr>
          </a:p>
          <a:p>
            <a:br>
              <a:rPr lang="en-US" sz="1200" dirty="0">
                <a:latin typeface="Consolas" panose="020B0609020204030204" pitchFamily="49" charset="0"/>
              </a:rPr>
            </a:br>
            <a:endParaRPr lang="en-US" sz="1200" dirty="0">
              <a:latin typeface="Consolas" panose="020B0609020204030204" pitchFamily="49" charset="0"/>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37</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61612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Bolt Plan with Functions</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604847"/>
            <a:ext cx="9144679" cy="3744631"/>
          </a:xfrm>
        </p:spPr>
        <p:txBody>
          <a:bodyPr/>
          <a:lstStyle/>
          <a:p>
            <a:r>
              <a:rPr lang="en-US" sz="1400" dirty="0">
                <a:latin typeface="Consolas" panose="020B0609020204030204" pitchFamily="49" charset="0"/>
              </a:rPr>
              <a:t>plan loop(</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TargetSpec</a:t>
            </a:r>
            <a:r>
              <a:rPr lang="en-US" sz="1400" dirty="0">
                <a:latin typeface="Consolas" panose="020B0609020204030204" pitchFamily="49" charset="0"/>
              </a:rPr>
              <a:t> $nodes</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$targets = </a:t>
            </a:r>
            <a:r>
              <a:rPr lang="en-US" sz="1400" dirty="0" err="1">
                <a:latin typeface="Consolas" panose="020B0609020204030204" pitchFamily="49" charset="0"/>
              </a:rPr>
              <a:t>get_targets</a:t>
            </a:r>
            <a:r>
              <a:rPr lang="en-US" sz="1400" dirty="0">
                <a:latin typeface="Consolas" panose="020B0609020204030204" pitchFamily="49" charset="0"/>
              </a:rPr>
              <a:t>($nodes)</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certnames</a:t>
            </a:r>
            <a:r>
              <a:rPr lang="en-US" sz="1400" dirty="0">
                <a:latin typeface="Consolas" panose="020B0609020204030204" pitchFamily="49" charset="0"/>
              </a:rPr>
              <a:t> = $</a:t>
            </a:r>
            <a:r>
              <a:rPr lang="en-US" sz="1400" dirty="0" err="1">
                <a:latin typeface="Consolas" panose="020B0609020204030204" pitchFamily="49" charset="0"/>
              </a:rPr>
              <a:t>targets.map</a:t>
            </a:r>
            <a:r>
              <a:rPr lang="en-US" sz="1400" dirty="0">
                <a:latin typeface="Consolas" panose="020B0609020204030204" pitchFamily="49" charset="0"/>
              </a:rPr>
              <a:t> |$target| { $</a:t>
            </a:r>
            <a:r>
              <a:rPr lang="en-US" sz="1400" dirty="0" err="1">
                <a:latin typeface="Consolas" panose="020B0609020204030204" pitchFamily="49" charset="0"/>
              </a:rPr>
              <a:t>target.host</a:t>
            </a: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targets.each</a:t>
            </a:r>
            <a:r>
              <a:rPr lang="en-US" sz="1400" dirty="0">
                <a:latin typeface="Consolas" panose="020B0609020204030204" pitchFamily="49" charset="0"/>
              </a:rPr>
              <a:t> |$target| {</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run_task</a:t>
            </a:r>
            <a:r>
              <a:rPr lang="en-US" sz="1400" dirty="0">
                <a:latin typeface="Consolas" panose="020B0609020204030204" pitchFamily="49" charset="0"/>
              </a:rPr>
              <a:t>('</a:t>
            </a:r>
            <a:r>
              <a:rPr lang="en-US" sz="1400" dirty="0" err="1">
                <a:latin typeface="Consolas" panose="020B0609020204030204" pitchFamily="49" charset="0"/>
              </a:rPr>
              <a:t>my_task</a:t>
            </a:r>
            <a:r>
              <a:rPr lang="en-US" sz="1400" dirty="0">
                <a:latin typeface="Consolas" panose="020B0609020204030204" pitchFamily="49" charset="0"/>
              </a:rPr>
              <a:t>', $target, certificate =&gt; $</a:t>
            </a:r>
            <a:r>
              <a:rPr lang="en-US" sz="1400" dirty="0" err="1">
                <a:latin typeface="Consolas" panose="020B0609020204030204" pitchFamily="49" charset="0"/>
              </a:rPr>
              <a:t>certnames</a:t>
            </a:r>
            <a:r>
              <a:rPr lang="en-US" sz="1400" dirty="0">
                <a:latin typeface="Consolas" panose="020B0609020204030204" pitchFamily="49" charset="0"/>
              </a:rPr>
              <a:t>[$</a:t>
            </a:r>
            <a:r>
              <a:rPr lang="en-US" sz="1400" dirty="0" err="1">
                <a:latin typeface="Consolas" panose="020B0609020204030204" pitchFamily="49" charset="0"/>
              </a:rPr>
              <a:t>target.host</a:t>
            </a: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a:t>
            </a:r>
            <a:endParaRPr lang="en-US" sz="1400" dirty="0">
              <a:effectLst/>
              <a:latin typeface="Consolas" panose="020B0609020204030204" pitchFamily="49" charset="0"/>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38</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9418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E5012-0818-42ED-B153-A17FB74468A4}"/>
              </a:ext>
            </a:extLst>
          </p:cNvPr>
          <p:cNvSpPr>
            <a:spLocks noGrp="1"/>
          </p:cNvSpPr>
          <p:nvPr>
            <p:ph type="ftr" sz="quarter" idx="11"/>
          </p:nvPr>
        </p:nvSpPr>
        <p:spPr/>
        <p:txBody>
          <a:bodyPr/>
          <a:lstStyle/>
          <a:p>
            <a:r>
              <a:rPr lang="en-US" dirty="0"/>
              <a:t>Bolt workshop</a:t>
            </a:r>
          </a:p>
        </p:txBody>
      </p:sp>
      <p:sp>
        <p:nvSpPr>
          <p:cNvPr id="3" name="Slide Number Placeholder 2">
            <a:extLst>
              <a:ext uri="{FF2B5EF4-FFF2-40B4-BE49-F238E27FC236}">
                <a16:creationId xmlns:a16="http://schemas.microsoft.com/office/drawing/2014/main" id="{EDD3D0F3-AAF0-41F4-B434-380EF9F607D4}"/>
              </a:ext>
            </a:extLst>
          </p:cNvPr>
          <p:cNvSpPr>
            <a:spLocks noGrp="1"/>
          </p:cNvSpPr>
          <p:nvPr>
            <p:ph type="sldNum" sz="quarter" idx="12"/>
          </p:nvPr>
        </p:nvSpPr>
        <p:spPr/>
        <p:txBody>
          <a:bodyPr/>
          <a:lstStyle/>
          <a:p>
            <a:fld id="{19F1CE1B-BE30-3E41-B1A9-AC82325D02A8}" type="slidenum">
              <a:rPr lang="en-US" smtClean="0"/>
              <a:pPr/>
              <a:t>39</a:t>
            </a:fld>
            <a:endParaRPr lang="en-US" dirty="0"/>
          </a:p>
        </p:txBody>
      </p:sp>
      <p:sp>
        <p:nvSpPr>
          <p:cNvPr id="4" name="Text Placeholder 3">
            <a:extLst>
              <a:ext uri="{FF2B5EF4-FFF2-40B4-BE49-F238E27FC236}">
                <a16:creationId xmlns:a16="http://schemas.microsoft.com/office/drawing/2014/main" id="{7DBE00CE-ECE4-4320-A274-404B07083119}"/>
              </a:ext>
            </a:extLst>
          </p:cNvPr>
          <p:cNvSpPr>
            <a:spLocks noGrp="1"/>
          </p:cNvSpPr>
          <p:nvPr>
            <p:ph type="body" sz="quarter" idx="17"/>
          </p:nvPr>
        </p:nvSpPr>
        <p:spPr>
          <a:xfrm>
            <a:off x="-7822" y="178593"/>
            <a:ext cx="5487080" cy="4543425"/>
          </a:xfrm>
        </p:spPr>
        <p:txBody>
          <a:bodyPr/>
          <a:lstStyle/>
          <a:p>
            <a:r>
              <a:rPr lang="en-US" dirty="0"/>
              <a:t>Lab Nine:</a:t>
            </a:r>
          </a:p>
          <a:p>
            <a:r>
              <a:rPr lang="en-US" dirty="0"/>
              <a:t>Create and Run a Bolt Plan</a:t>
            </a:r>
          </a:p>
        </p:txBody>
      </p:sp>
    </p:spTree>
    <p:extLst>
      <p:ext uri="{BB962C8B-B14F-4D97-AF65-F5344CB8AC3E}">
        <p14:creationId xmlns:p14="http://schemas.microsoft.com/office/powerpoint/2010/main" val="263183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All About Bolt</a:t>
            </a:r>
          </a:p>
        </p:txBody>
      </p:sp>
      <p:sp>
        <p:nvSpPr>
          <p:cNvPr id="3" name="Subtitle 2">
            <a:extLst>
              <a:ext uri="{FF2B5EF4-FFF2-40B4-BE49-F238E27FC236}">
                <a16:creationId xmlns:a16="http://schemas.microsoft.com/office/drawing/2014/main" id="{903BF863-DA78-CE40-A873-7FAD89BD8486}"/>
              </a:ext>
            </a:extLst>
          </p:cNvPr>
          <p:cNvSpPr>
            <a:spLocks noGrp="1"/>
          </p:cNvSpPr>
          <p:nvPr>
            <p:ph type="subTitle" idx="1"/>
          </p:nvPr>
        </p:nvSpPr>
        <p:spPr>
          <a:xfrm>
            <a:off x="0" y="767967"/>
            <a:ext cx="8987535" cy="630902"/>
          </a:xfrm>
        </p:spPr>
        <p:txBody>
          <a:bodyPr/>
          <a:lstStyle/>
          <a:p>
            <a:endParaRPr lang="en-US" dirty="0"/>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Bolt provides a simple way to execute agentless automation against remote hosts</a:t>
            </a:r>
          </a:p>
          <a:p>
            <a:pPr marL="285750" indent="-285750">
              <a:buFont typeface="Arial" panose="020B0604020202020204" pitchFamily="34" charset="0"/>
              <a:buChar char="•"/>
            </a:pPr>
            <a:r>
              <a:rPr lang="en-US" dirty="0"/>
              <a:t>Zero requirements to the remote host. No agents, no python, no nothing</a:t>
            </a:r>
          </a:p>
          <a:p>
            <a:pPr marL="285750" indent="-285750">
              <a:buFont typeface="Arial" panose="020B0604020202020204" pitchFamily="34" charset="0"/>
              <a:buChar char="•"/>
            </a:pPr>
            <a:r>
              <a:rPr lang="en-US" dirty="0"/>
              <a:t>Authenticate via SSH, </a:t>
            </a:r>
            <a:r>
              <a:rPr lang="en-US" dirty="0" err="1"/>
              <a:t>WinRM</a:t>
            </a:r>
            <a:r>
              <a:rPr lang="en-US" dirty="0"/>
              <a:t>, PCP</a:t>
            </a:r>
          </a:p>
          <a:p>
            <a:pPr marL="285750" indent="-285750">
              <a:buFont typeface="Arial" panose="020B0604020202020204" pitchFamily="34" charset="0"/>
              <a:buChar char="•"/>
            </a:pPr>
            <a:r>
              <a:rPr lang="en-US" dirty="0"/>
              <a:t>Execute arbitrary commands, scripts, Bolt Tasks and Bolt Plans</a:t>
            </a:r>
          </a:p>
          <a:p>
            <a:pPr marL="285750" indent="-285750">
              <a:buFont typeface="Arial" panose="020B0604020202020204" pitchFamily="34" charset="0"/>
              <a:buChar char="•"/>
            </a:pPr>
            <a:r>
              <a:rPr lang="en-US" dirty="0"/>
              <a:t>Use scripts in any language the remote host can execute</a:t>
            </a:r>
          </a:p>
          <a:p>
            <a:pPr marL="285750" indent="-285750">
              <a:buFont typeface="Arial" panose="020B0604020202020204" pitchFamily="34" charset="0"/>
              <a:buChar char="•"/>
            </a:pPr>
            <a:r>
              <a:rPr lang="en-US" dirty="0"/>
              <a:t>Mature at your own pace from scripts → tasks → plans → puppet code</a:t>
            </a:r>
          </a:p>
          <a:p>
            <a:pPr marL="285750" indent="-285750">
              <a:buFont typeface="Arial" panose="020B0604020202020204" pitchFamily="34" charset="0"/>
              <a:buChar char="•"/>
            </a:pPr>
            <a:r>
              <a:rPr lang="en-US" dirty="0"/>
              <a:t>If you have Puppet Enterprise, leverage PE from Bolt</a:t>
            </a:r>
          </a:p>
          <a:p>
            <a:pPr lvl="1"/>
            <a:endParaRPr lang="en-US" dirty="0"/>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4</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97189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Bolt Plan with Functions</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604847"/>
            <a:ext cx="9144679" cy="3744631"/>
          </a:xfrm>
        </p:spPr>
        <p:txBody>
          <a:bodyPr/>
          <a:lstStyle/>
          <a:p>
            <a:pPr marL="342900" indent="-342900">
              <a:buAutoNum type="arabicPeriod"/>
            </a:pPr>
            <a:r>
              <a:rPr lang="en-US" dirty="0"/>
              <a:t>Copy </a:t>
            </a:r>
            <a:r>
              <a:rPr lang="en-US" u="sng" dirty="0" err="1">
                <a:hlinkClick r:id="rId3"/>
              </a:rPr>
              <a:t>timesync.pp</a:t>
            </a:r>
            <a:r>
              <a:rPr lang="en-US" dirty="0"/>
              <a:t> from  modules/tools/plans at </a:t>
            </a:r>
            <a:r>
              <a:rPr lang="en-US" dirty="0">
                <a:hlinkClick r:id="rId4"/>
              </a:rPr>
              <a:t>https://github.com/puppetlabs-seteam/bolt-timesync</a:t>
            </a:r>
            <a:r>
              <a:rPr lang="en-US" dirty="0"/>
              <a:t> to ./modules/tools/plans</a:t>
            </a:r>
          </a:p>
          <a:p>
            <a:pPr marL="342900" indent="-342900">
              <a:buAutoNum type="arabicPeriod"/>
            </a:pPr>
            <a:r>
              <a:rPr lang="en-US" dirty="0"/>
              <a:t>Run </a:t>
            </a:r>
            <a:r>
              <a:rPr lang="en-US" dirty="0">
                <a:latin typeface="Consolas" panose="020B0609020204030204" pitchFamily="49" charset="0"/>
              </a:rPr>
              <a:t>bolt plan show</a:t>
            </a:r>
          </a:p>
          <a:p>
            <a:pPr marL="342900" indent="-342900">
              <a:buAutoNum type="arabicPeriod"/>
            </a:pPr>
            <a:r>
              <a:rPr lang="en-US" dirty="0"/>
              <a:t>Run </a:t>
            </a:r>
            <a:r>
              <a:rPr lang="en-US" dirty="0">
                <a:latin typeface="Consolas" panose="020B0609020204030204" pitchFamily="49" charset="0"/>
              </a:rPr>
              <a:t>bolt plan show tools::</a:t>
            </a:r>
            <a:r>
              <a:rPr lang="en-US" dirty="0" err="1">
                <a:latin typeface="Consolas" panose="020B0609020204030204" pitchFamily="49" charset="0"/>
              </a:rPr>
              <a:t>timesync</a:t>
            </a:r>
            <a:endParaRPr lang="en-US" dirty="0">
              <a:latin typeface="Consolas" panose="020B0609020204030204" pitchFamily="49" charset="0"/>
            </a:endParaRPr>
          </a:p>
          <a:p>
            <a:pPr marL="342900" indent="-342900">
              <a:buAutoNum type="arabicPeriod"/>
            </a:pPr>
            <a:r>
              <a:rPr lang="en-US" dirty="0"/>
              <a:t>Run </a:t>
            </a:r>
            <a:r>
              <a:rPr lang="en-US" dirty="0">
                <a:latin typeface="Consolas" panose="020B0609020204030204" pitchFamily="49" charset="0"/>
              </a:rPr>
              <a:t>bolt plan run tools::</a:t>
            </a:r>
            <a:r>
              <a:rPr lang="en-US" dirty="0" err="1">
                <a:latin typeface="Consolas" panose="020B0609020204030204" pitchFamily="49" charset="0"/>
              </a:rPr>
              <a:t>timesync</a:t>
            </a:r>
            <a:r>
              <a:rPr lang="en-US" dirty="0">
                <a:latin typeface="Consolas" panose="020B0609020204030204" pitchFamily="49" charset="0"/>
              </a:rPr>
              <a:t> --nodes windows</a:t>
            </a:r>
          </a:p>
          <a:p>
            <a:pPr marL="342900" indent="-342900">
              <a:buAutoNum type="arabicPeriod"/>
            </a:pPr>
            <a:endParaRPr lang="en-US" b="1" dirty="0"/>
          </a:p>
          <a:p>
            <a:endParaRPr lang="en-US" sz="1400" dirty="0">
              <a:effectLst/>
              <a:latin typeface="Consolas" panose="020B0609020204030204" pitchFamily="49" charset="0"/>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40</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85601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0EAD61-B5A4-4E19-B863-640B96D457B3}"/>
              </a:ext>
            </a:extLst>
          </p:cNvPr>
          <p:cNvPicPr>
            <a:picLocks noChangeAspect="1"/>
          </p:cNvPicPr>
          <p:nvPr/>
        </p:nvPicPr>
        <p:blipFill>
          <a:blip r:embed="rId2"/>
          <a:stretch>
            <a:fillRect/>
          </a:stretch>
        </p:blipFill>
        <p:spPr>
          <a:xfrm>
            <a:off x="133141" y="98355"/>
            <a:ext cx="8877717" cy="4973708"/>
          </a:xfrm>
          <a:prstGeom prst="rect">
            <a:avLst/>
          </a:prstGeom>
        </p:spPr>
      </p:pic>
    </p:spTree>
    <p:extLst>
      <p:ext uri="{BB962C8B-B14F-4D97-AF65-F5344CB8AC3E}">
        <p14:creationId xmlns:p14="http://schemas.microsoft.com/office/powerpoint/2010/main" val="360486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D5836C-4839-45A3-9FDE-B9A59A15E82A}"/>
              </a:ext>
            </a:extLst>
          </p:cNvPr>
          <p:cNvPicPr>
            <a:picLocks noChangeAspect="1"/>
          </p:cNvPicPr>
          <p:nvPr/>
        </p:nvPicPr>
        <p:blipFill>
          <a:blip r:embed="rId2"/>
          <a:stretch>
            <a:fillRect/>
          </a:stretch>
        </p:blipFill>
        <p:spPr>
          <a:xfrm>
            <a:off x="125015" y="78625"/>
            <a:ext cx="8893969" cy="4986250"/>
          </a:xfrm>
          <a:prstGeom prst="rect">
            <a:avLst/>
          </a:prstGeom>
        </p:spPr>
      </p:pic>
    </p:spTree>
    <p:extLst>
      <p:ext uri="{BB962C8B-B14F-4D97-AF65-F5344CB8AC3E}">
        <p14:creationId xmlns:p14="http://schemas.microsoft.com/office/powerpoint/2010/main" val="2544736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E5012-0818-42ED-B153-A17FB74468A4}"/>
              </a:ext>
            </a:extLst>
          </p:cNvPr>
          <p:cNvSpPr>
            <a:spLocks noGrp="1"/>
          </p:cNvSpPr>
          <p:nvPr>
            <p:ph type="ftr" sz="quarter" idx="11"/>
          </p:nvPr>
        </p:nvSpPr>
        <p:spPr/>
        <p:txBody>
          <a:bodyPr/>
          <a:lstStyle/>
          <a:p>
            <a:r>
              <a:rPr lang="en-US" dirty="0"/>
              <a:t>Bolt workshop</a:t>
            </a:r>
          </a:p>
        </p:txBody>
      </p:sp>
      <p:sp>
        <p:nvSpPr>
          <p:cNvPr id="3" name="Slide Number Placeholder 2">
            <a:extLst>
              <a:ext uri="{FF2B5EF4-FFF2-40B4-BE49-F238E27FC236}">
                <a16:creationId xmlns:a16="http://schemas.microsoft.com/office/drawing/2014/main" id="{EDD3D0F3-AAF0-41F4-B434-380EF9F607D4}"/>
              </a:ext>
            </a:extLst>
          </p:cNvPr>
          <p:cNvSpPr>
            <a:spLocks noGrp="1"/>
          </p:cNvSpPr>
          <p:nvPr>
            <p:ph type="sldNum" sz="quarter" idx="12"/>
          </p:nvPr>
        </p:nvSpPr>
        <p:spPr/>
        <p:txBody>
          <a:bodyPr/>
          <a:lstStyle/>
          <a:p>
            <a:fld id="{19F1CE1B-BE30-3E41-B1A9-AC82325D02A8}" type="slidenum">
              <a:rPr lang="en-US" smtClean="0"/>
              <a:pPr/>
              <a:t>43</a:t>
            </a:fld>
            <a:endParaRPr lang="en-US" dirty="0"/>
          </a:p>
        </p:txBody>
      </p:sp>
      <p:sp>
        <p:nvSpPr>
          <p:cNvPr id="4" name="Text Placeholder 3">
            <a:extLst>
              <a:ext uri="{FF2B5EF4-FFF2-40B4-BE49-F238E27FC236}">
                <a16:creationId xmlns:a16="http://schemas.microsoft.com/office/drawing/2014/main" id="{7DBE00CE-ECE4-4320-A274-404B07083119}"/>
              </a:ext>
            </a:extLst>
          </p:cNvPr>
          <p:cNvSpPr>
            <a:spLocks noGrp="1"/>
          </p:cNvSpPr>
          <p:nvPr>
            <p:ph type="body" sz="quarter" idx="17"/>
          </p:nvPr>
        </p:nvSpPr>
        <p:spPr>
          <a:xfrm>
            <a:off x="-7822" y="178593"/>
            <a:ext cx="5487080" cy="4543425"/>
          </a:xfrm>
        </p:spPr>
        <p:txBody>
          <a:bodyPr/>
          <a:lstStyle/>
          <a:p>
            <a:r>
              <a:rPr lang="en-US" dirty="0"/>
              <a:t>Lab Ten:</a:t>
            </a:r>
          </a:p>
          <a:p>
            <a:r>
              <a:rPr lang="en-US" dirty="0"/>
              <a:t>Install VS Code</a:t>
            </a:r>
          </a:p>
        </p:txBody>
      </p:sp>
    </p:spTree>
    <p:extLst>
      <p:ext uri="{BB962C8B-B14F-4D97-AF65-F5344CB8AC3E}">
        <p14:creationId xmlns:p14="http://schemas.microsoft.com/office/powerpoint/2010/main" val="246385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Lab Ten Instructions</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604847"/>
            <a:ext cx="9144679" cy="3744631"/>
          </a:xfrm>
        </p:spPr>
        <p:txBody>
          <a:bodyPr/>
          <a:lstStyle/>
          <a:p>
            <a:pPr marL="342900" indent="-342900">
              <a:buAutoNum type="arabicPeriod"/>
            </a:pPr>
            <a:r>
              <a:rPr lang="en-US" dirty="0"/>
              <a:t>Go to </a:t>
            </a:r>
            <a:r>
              <a:rPr lang="en-US" dirty="0">
                <a:hlinkClick r:id="rId3"/>
              </a:rPr>
              <a:t>https://code.visualstudio.com/Download</a:t>
            </a:r>
            <a:endParaRPr lang="en-US" dirty="0"/>
          </a:p>
          <a:p>
            <a:pPr marL="342900" indent="-342900">
              <a:buAutoNum type="arabicPeriod"/>
            </a:pPr>
            <a:r>
              <a:rPr lang="en-US" dirty="0"/>
              <a:t>Install VS Code</a:t>
            </a:r>
          </a:p>
          <a:p>
            <a:pPr marL="342900" indent="-342900">
              <a:buAutoNum type="arabicPeriod"/>
            </a:pPr>
            <a:r>
              <a:rPr lang="en-US" dirty="0"/>
              <a:t>Launch VS Code, Go to Extensions, search for ‘puppet’</a:t>
            </a:r>
          </a:p>
          <a:p>
            <a:pPr marL="342900" indent="-342900">
              <a:buAutoNum type="arabicPeriod"/>
            </a:pPr>
            <a:r>
              <a:rPr lang="en-US" dirty="0"/>
              <a:t>Install the official ‘Puppet’ extension by James </a:t>
            </a:r>
            <a:r>
              <a:rPr lang="en-US" dirty="0" err="1"/>
              <a:t>Pogran</a:t>
            </a:r>
            <a:endParaRPr lang="en-US" dirty="0"/>
          </a:p>
          <a:p>
            <a:pPr marL="342900" indent="-342900">
              <a:buAutoNum type="arabicPeriod"/>
            </a:pPr>
            <a:r>
              <a:rPr lang="en-US" dirty="0"/>
              <a:t>Go to </a:t>
            </a:r>
            <a:r>
              <a:rPr lang="en-US" dirty="0">
                <a:hlinkClick r:id="rId4"/>
              </a:rPr>
              <a:t>https://puppet.com/download-puppet-development-kit</a:t>
            </a:r>
            <a:endParaRPr lang="en-US" dirty="0"/>
          </a:p>
          <a:p>
            <a:pPr marL="342900" indent="-342900">
              <a:buAutoNum type="arabicPeriod"/>
            </a:pPr>
            <a:r>
              <a:rPr lang="en-US" dirty="0"/>
              <a:t>Download and install for your machine.</a:t>
            </a:r>
          </a:p>
          <a:p>
            <a:pPr marL="342900" indent="-342900">
              <a:buAutoNum type="arabicPeriod"/>
            </a:pPr>
            <a:r>
              <a:rPr lang="en-US" dirty="0"/>
              <a:t>In VS Code, change the Puppet: Install Type setting to ‘</a:t>
            </a:r>
            <a:r>
              <a:rPr lang="en-US" dirty="0" err="1"/>
              <a:t>pdk</a:t>
            </a:r>
            <a:r>
              <a:rPr lang="en-US" dirty="0"/>
              <a:t>’</a:t>
            </a:r>
            <a:endParaRPr lang="en-US" dirty="0">
              <a:effectLst/>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44</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115934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A35B9C-4528-406C-BB26-7DEC25A78A24}"/>
              </a:ext>
            </a:extLst>
          </p:cNvPr>
          <p:cNvPicPr>
            <a:picLocks noChangeAspect="1"/>
          </p:cNvPicPr>
          <p:nvPr/>
        </p:nvPicPr>
        <p:blipFill>
          <a:blip r:embed="rId2"/>
          <a:stretch>
            <a:fillRect/>
          </a:stretch>
        </p:blipFill>
        <p:spPr>
          <a:xfrm>
            <a:off x="117281" y="79463"/>
            <a:ext cx="8909437" cy="4984574"/>
          </a:xfrm>
          <a:prstGeom prst="rect">
            <a:avLst/>
          </a:prstGeom>
        </p:spPr>
      </p:pic>
    </p:spTree>
    <p:extLst>
      <p:ext uri="{BB962C8B-B14F-4D97-AF65-F5344CB8AC3E}">
        <p14:creationId xmlns:p14="http://schemas.microsoft.com/office/powerpoint/2010/main" val="64238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Desired State What Now?</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013628"/>
            <a:ext cx="9144679" cy="3744631"/>
          </a:xfrm>
        </p:spPr>
        <p:txBody>
          <a:bodyPr/>
          <a:lstStyle/>
          <a:p>
            <a:pPr marL="285750" indent="-285750">
              <a:buFont typeface="Arial" panose="020B0604020202020204" pitchFamily="34" charset="0"/>
              <a:buChar char="•"/>
            </a:pPr>
            <a:r>
              <a:rPr lang="en-US" dirty="0"/>
              <a:t>So far, we’ve been using scripting approaches to fix time synchronization issues</a:t>
            </a:r>
          </a:p>
          <a:p>
            <a:pPr marL="285750" indent="-285750">
              <a:buFont typeface="Arial" panose="020B0604020202020204" pitchFamily="34" charset="0"/>
              <a:buChar char="•"/>
            </a:pPr>
            <a:r>
              <a:rPr lang="en-US" dirty="0"/>
              <a:t>But the script only works on Windows</a:t>
            </a:r>
          </a:p>
          <a:p>
            <a:pPr marL="285750" indent="-285750" fontAlgn="base">
              <a:buFont typeface="Arial" panose="020B0604020202020204" pitchFamily="34" charset="0"/>
              <a:buChar char="•"/>
            </a:pPr>
            <a:r>
              <a:rPr lang="en-US" dirty="0"/>
              <a:t>If we also built a script for Linux, it wouldn’t look anything like the Windows one</a:t>
            </a:r>
          </a:p>
          <a:p>
            <a:pPr marL="285750" indent="-285750" fontAlgn="base">
              <a:buFont typeface="Arial" panose="020B0604020202020204" pitchFamily="34" charset="0"/>
              <a:buChar char="•"/>
            </a:pPr>
            <a:r>
              <a:rPr lang="en-US" dirty="0"/>
              <a:t>We don’t *want* to keep running scripts on systems over and over</a:t>
            </a:r>
          </a:p>
          <a:p>
            <a:pPr marL="285750" indent="-285750" fontAlgn="base">
              <a:buFont typeface="Arial" panose="020B0604020202020204" pitchFamily="34" charset="0"/>
              <a:buChar char="•"/>
            </a:pPr>
            <a:r>
              <a:rPr lang="en-US" dirty="0"/>
              <a:t>How would we know if we needed to run the script again? Would that even work?</a:t>
            </a:r>
          </a:p>
          <a:p>
            <a:pPr marL="285750" indent="-285750" fontAlgn="base">
              <a:buFont typeface="Arial" panose="020B0604020202020204" pitchFamily="34" charset="0"/>
              <a:buChar char="•"/>
            </a:pPr>
            <a:r>
              <a:rPr lang="en-US" dirty="0"/>
              <a:t>Surely *someone* has solved this issue already, right?!</a:t>
            </a: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46</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708204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0691BE-0CF8-42DF-845E-CE91DF9F8AF0}"/>
              </a:ext>
            </a:extLst>
          </p:cNvPr>
          <p:cNvPicPr>
            <a:picLocks noChangeAspect="1"/>
          </p:cNvPicPr>
          <p:nvPr/>
        </p:nvPicPr>
        <p:blipFill>
          <a:blip r:embed="rId2"/>
          <a:stretch>
            <a:fillRect/>
          </a:stretch>
        </p:blipFill>
        <p:spPr>
          <a:xfrm>
            <a:off x="135731" y="82445"/>
            <a:ext cx="8872537" cy="4978609"/>
          </a:xfrm>
          <a:prstGeom prst="rect">
            <a:avLst/>
          </a:prstGeom>
        </p:spPr>
      </p:pic>
    </p:spTree>
    <p:extLst>
      <p:ext uri="{BB962C8B-B14F-4D97-AF65-F5344CB8AC3E}">
        <p14:creationId xmlns:p14="http://schemas.microsoft.com/office/powerpoint/2010/main" val="107039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2C814F-1625-472F-9F6C-DD1CD6E25272}"/>
              </a:ext>
            </a:extLst>
          </p:cNvPr>
          <p:cNvPicPr>
            <a:picLocks noChangeAspect="1"/>
          </p:cNvPicPr>
          <p:nvPr/>
        </p:nvPicPr>
        <p:blipFill>
          <a:blip r:embed="rId2"/>
          <a:stretch>
            <a:fillRect/>
          </a:stretch>
        </p:blipFill>
        <p:spPr>
          <a:xfrm>
            <a:off x="110301" y="59602"/>
            <a:ext cx="8923397" cy="5024295"/>
          </a:xfrm>
          <a:prstGeom prst="rect">
            <a:avLst/>
          </a:prstGeom>
        </p:spPr>
      </p:pic>
    </p:spTree>
    <p:extLst>
      <p:ext uri="{BB962C8B-B14F-4D97-AF65-F5344CB8AC3E}">
        <p14:creationId xmlns:p14="http://schemas.microsoft.com/office/powerpoint/2010/main" val="383405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Desired State What Now?</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013628"/>
            <a:ext cx="9144679" cy="3744631"/>
          </a:xfrm>
        </p:spPr>
        <p:txBody>
          <a:bodyPr/>
          <a:lstStyle/>
          <a:p>
            <a:pPr marL="285750" indent="-285750">
              <a:buFont typeface="Arial" panose="020B0604020202020204" pitchFamily="34" charset="0"/>
              <a:buChar char="•"/>
            </a:pPr>
            <a:r>
              <a:rPr lang="en-US" dirty="0"/>
              <a:t>To ensure Puppet modules are easy to use, the attributes a module supports for configuration often align fairly closely to the technology the module manages. </a:t>
            </a:r>
          </a:p>
          <a:p>
            <a:pPr marL="285750" indent="-285750" fontAlgn="base">
              <a:buFont typeface="Arial" panose="020B0604020202020204" pitchFamily="34" charset="0"/>
              <a:buChar char="•"/>
            </a:pPr>
            <a:r>
              <a:rPr lang="en-US" dirty="0"/>
              <a:t>Time synchronization on Linux and Windows are different enough that the attributes for one platform are difficult to understand on the other</a:t>
            </a:r>
          </a:p>
          <a:p>
            <a:pPr marL="285750" indent="-285750" fontAlgn="base">
              <a:buFont typeface="Arial" panose="020B0604020202020204" pitchFamily="34" charset="0"/>
              <a:buChar char="•"/>
            </a:pPr>
            <a:r>
              <a:rPr lang="en-US" dirty="0"/>
              <a:t>It does not often happen that someone builds a fully cross platform module</a:t>
            </a:r>
          </a:p>
          <a:p>
            <a:pPr marL="285750" indent="-285750" fontAlgn="base">
              <a:buFont typeface="Arial" panose="020B0604020202020204" pitchFamily="34" charset="0"/>
              <a:buChar char="•"/>
            </a:pPr>
            <a:r>
              <a:rPr lang="en-US" dirty="0"/>
              <a:t>A fully cross platform time synchronization module could still emerge at some point, it will just have to use more generic attributes for configuration and translate those to each platform as appropriate.</a:t>
            </a:r>
          </a:p>
          <a:p>
            <a:pPr marL="285750" indent="-285750">
              <a:buFont typeface="Arial" panose="020B0604020202020204" pitchFamily="34" charset="0"/>
              <a:buChar char="•"/>
            </a:pPr>
            <a:r>
              <a:rPr lang="en-US" dirty="0"/>
              <a:t>     ^^^ Which is exactly what desired state configuration is all about!</a:t>
            </a:r>
            <a:endParaRPr lang="en-US" dirty="0">
              <a:effectLst/>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49</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126646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391665-B993-48F1-B76B-AB1E8057FFA5}"/>
              </a:ext>
            </a:extLst>
          </p:cNvPr>
          <p:cNvPicPr>
            <a:picLocks noChangeAspect="1"/>
          </p:cNvPicPr>
          <p:nvPr/>
        </p:nvPicPr>
        <p:blipFill>
          <a:blip r:embed="rId2"/>
          <a:stretch>
            <a:fillRect/>
          </a:stretch>
        </p:blipFill>
        <p:spPr>
          <a:xfrm>
            <a:off x="147929" y="104061"/>
            <a:ext cx="8848141" cy="4953713"/>
          </a:xfrm>
          <a:prstGeom prst="rect">
            <a:avLst/>
          </a:prstGeom>
        </p:spPr>
      </p:pic>
    </p:spTree>
    <p:extLst>
      <p:ext uri="{BB962C8B-B14F-4D97-AF65-F5344CB8AC3E}">
        <p14:creationId xmlns:p14="http://schemas.microsoft.com/office/powerpoint/2010/main" val="319140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E5012-0818-42ED-B153-A17FB74468A4}"/>
              </a:ext>
            </a:extLst>
          </p:cNvPr>
          <p:cNvSpPr>
            <a:spLocks noGrp="1"/>
          </p:cNvSpPr>
          <p:nvPr>
            <p:ph type="ftr" sz="quarter" idx="11"/>
          </p:nvPr>
        </p:nvSpPr>
        <p:spPr/>
        <p:txBody>
          <a:bodyPr/>
          <a:lstStyle/>
          <a:p>
            <a:r>
              <a:rPr lang="en-US" dirty="0"/>
              <a:t>Bolt workshop</a:t>
            </a:r>
          </a:p>
        </p:txBody>
      </p:sp>
      <p:sp>
        <p:nvSpPr>
          <p:cNvPr id="3" name="Slide Number Placeholder 2">
            <a:extLst>
              <a:ext uri="{FF2B5EF4-FFF2-40B4-BE49-F238E27FC236}">
                <a16:creationId xmlns:a16="http://schemas.microsoft.com/office/drawing/2014/main" id="{EDD3D0F3-AAF0-41F4-B434-380EF9F607D4}"/>
              </a:ext>
            </a:extLst>
          </p:cNvPr>
          <p:cNvSpPr>
            <a:spLocks noGrp="1"/>
          </p:cNvSpPr>
          <p:nvPr>
            <p:ph type="sldNum" sz="quarter" idx="12"/>
          </p:nvPr>
        </p:nvSpPr>
        <p:spPr/>
        <p:txBody>
          <a:bodyPr/>
          <a:lstStyle/>
          <a:p>
            <a:fld id="{19F1CE1B-BE30-3E41-B1A9-AC82325D02A8}" type="slidenum">
              <a:rPr lang="en-US" smtClean="0"/>
              <a:pPr/>
              <a:t>50</a:t>
            </a:fld>
            <a:endParaRPr lang="en-US" dirty="0"/>
          </a:p>
        </p:txBody>
      </p:sp>
      <p:sp>
        <p:nvSpPr>
          <p:cNvPr id="4" name="Text Placeholder 3">
            <a:extLst>
              <a:ext uri="{FF2B5EF4-FFF2-40B4-BE49-F238E27FC236}">
                <a16:creationId xmlns:a16="http://schemas.microsoft.com/office/drawing/2014/main" id="{7DBE00CE-ECE4-4320-A274-404B07083119}"/>
              </a:ext>
            </a:extLst>
          </p:cNvPr>
          <p:cNvSpPr>
            <a:spLocks noGrp="1"/>
          </p:cNvSpPr>
          <p:nvPr>
            <p:ph type="body" sz="quarter" idx="17"/>
          </p:nvPr>
        </p:nvSpPr>
        <p:spPr>
          <a:xfrm>
            <a:off x="-7822" y="178593"/>
            <a:ext cx="5487080" cy="4543425"/>
          </a:xfrm>
        </p:spPr>
        <p:txBody>
          <a:bodyPr/>
          <a:lstStyle/>
          <a:p>
            <a:r>
              <a:rPr lang="en-US" dirty="0"/>
              <a:t>Lab Eleven:</a:t>
            </a:r>
          </a:p>
          <a:p>
            <a:r>
              <a:rPr lang="en-US" dirty="0"/>
              <a:t>Apply a Puppet Manifest</a:t>
            </a:r>
          </a:p>
        </p:txBody>
      </p:sp>
    </p:spTree>
    <p:extLst>
      <p:ext uri="{BB962C8B-B14F-4D97-AF65-F5344CB8AC3E}">
        <p14:creationId xmlns:p14="http://schemas.microsoft.com/office/powerpoint/2010/main" val="386488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Lab Eleven Instructions</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013628"/>
            <a:ext cx="9144679" cy="3744631"/>
          </a:xfrm>
        </p:spPr>
        <p:txBody>
          <a:bodyPr/>
          <a:lstStyle/>
          <a:p>
            <a:pPr marL="285750" indent="-285750">
              <a:buFont typeface="Arial" panose="020B0604020202020204" pitchFamily="34" charset="0"/>
              <a:buChar char="•"/>
            </a:pPr>
            <a:r>
              <a:rPr lang="en-US" dirty="0"/>
              <a:t>In VS Code, create and save a new file called </a:t>
            </a:r>
            <a:r>
              <a:rPr lang="en-US" dirty="0" err="1"/>
              <a:t>timesync_windows.pp</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Copy the Puppet code from the </a:t>
            </a:r>
            <a:r>
              <a:rPr lang="en-US" u="sng" dirty="0">
                <a:hlinkClick r:id="rId3"/>
              </a:rPr>
              <a:t>same file</a:t>
            </a:r>
            <a:r>
              <a:rPr lang="en-US" dirty="0"/>
              <a:t> on</a:t>
            </a:r>
            <a:br>
              <a:rPr lang="en-US" dirty="0"/>
            </a:br>
            <a:r>
              <a:rPr lang="en-US" dirty="0"/>
              <a:t>https://github.com/puppetlabs-seteam/bolt-timesync and then run:</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bolt apply </a:t>
            </a:r>
            <a:r>
              <a:rPr lang="en-US" dirty="0" err="1">
                <a:latin typeface="Consolas" panose="020B0609020204030204" pitchFamily="49" charset="0"/>
              </a:rPr>
              <a:t>timesync_windows.pp</a:t>
            </a:r>
            <a:r>
              <a:rPr lang="en-US" dirty="0">
                <a:latin typeface="Consolas" panose="020B0609020204030204" pitchFamily="49" charset="0"/>
              </a:rPr>
              <a:t> --nodes windows</a:t>
            </a:r>
            <a:endParaRPr lang="en-US" dirty="0">
              <a:effectLst/>
              <a:latin typeface="Consolas" panose="020B0609020204030204" pitchFamily="49" charset="0"/>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51</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331278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A9F70E-2442-450A-9B80-D6187BF213D2}"/>
              </a:ext>
            </a:extLst>
          </p:cNvPr>
          <p:cNvPicPr>
            <a:picLocks noChangeAspect="1"/>
          </p:cNvPicPr>
          <p:nvPr/>
        </p:nvPicPr>
        <p:blipFill>
          <a:blip r:embed="rId2"/>
          <a:stretch>
            <a:fillRect/>
          </a:stretch>
        </p:blipFill>
        <p:spPr>
          <a:xfrm>
            <a:off x="119827" y="77437"/>
            <a:ext cx="8904345" cy="4988626"/>
          </a:xfrm>
          <a:prstGeom prst="rect">
            <a:avLst/>
          </a:prstGeom>
        </p:spPr>
      </p:pic>
    </p:spTree>
    <p:extLst>
      <p:ext uri="{BB962C8B-B14F-4D97-AF65-F5344CB8AC3E}">
        <p14:creationId xmlns:p14="http://schemas.microsoft.com/office/powerpoint/2010/main" val="151294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E5012-0818-42ED-B153-A17FB74468A4}"/>
              </a:ext>
            </a:extLst>
          </p:cNvPr>
          <p:cNvSpPr>
            <a:spLocks noGrp="1"/>
          </p:cNvSpPr>
          <p:nvPr>
            <p:ph type="ftr" sz="quarter" idx="11"/>
          </p:nvPr>
        </p:nvSpPr>
        <p:spPr/>
        <p:txBody>
          <a:bodyPr/>
          <a:lstStyle/>
          <a:p>
            <a:r>
              <a:rPr lang="en-US" dirty="0"/>
              <a:t>Bolt workshop</a:t>
            </a:r>
          </a:p>
        </p:txBody>
      </p:sp>
      <p:sp>
        <p:nvSpPr>
          <p:cNvPr id="3" name="Slide Number Placeholder 2">
            <a:extLst>
              <a:ext uri="{FF2B5EF4-FFF2-40B4-BE49-F238E27FC236}">
                <a16:creationId xmlns:a16="http://schemas.microsoft.com/office/drawing/2014/main" id="{EDD3D0F3-AAF0-41F4-B434-380EF9F607D4}"/>
              </a:ext>
            </a:extLst>
          </p:cNvPr>
          <p:cNvSpPr>
            <a:spLocks noGrp="1"/>
          </p:cNvSpPr>
          <p:nvPr>
            <p:ph type="sldNum" sz="quarter" idx="12"/>
          </p:nvPr>
        </p:nvSpPr>
        <p:spPr/>
        <p:txBody>
          <a:bodyPr/>
          <a:lstStyle/>
          <a:p>
            <a:fld id="{19F1CE1B-BE30-3E41-B1A9-AC82325D02A8}" type="slidenum">
              <a:rPr lang="en-US" smtClean="0"/>
              <a:pPr/>
              <a:t>53</a:t>
            </a:fld>
            <a:endParaRPr lang="en-US" dirty="0"/>
          </a:p>
        </p:txBody>
      </p:sp>
      <p:sp>
        <p:nvSpPr>
          <p:cNvPr id="4" name="Text Placeholder 3">
            <a:extLst>
              <a:ext uri="{FF2B5EF4-FFF2-40B4-BE49-F238E27FC236}">
                <a16:creationId xmlns:a16="http://schemas.microsoft.com/office/drawing/2014/main" id="{7DBE00CE-ECE4-4320-A274-404B07083119}"/>
              </a:ext>
            </a:extLst>
          </p:cNvPr>
          <p:cNvSpPr>
            <a:spLocks noGrp="1"/>
          </p:cNvSpPr>
          <p:nvPr>
            <p:ph type="body" sz="quarter" idx="17"/>
          </p:nvPr>
        </p:nvSpPr>
        <p:spPr>
          <a:xfrm>
            <a:off x="-7822" y="178593"/>
            <a:ext cx="5487080" cy="4543425"/>
          </a:xfrm>
        </p:spPr>
        <p:txBody>
          <a:bodyPr/>
          <a:lstStyle/>
          <a:p>
            <a:r>
              <a:rPr lang="en-US" dirty="0"/>
              <a:t>Lab Eleven:</a:t>
            </a:r>
          </a:p>
          <a:p>
            <a:r>
              <a:rPr lang="en-US" dirty="0"/>
              <a:t>Apply a Puppet Manifest with a </a:t>
            </a:r>
            <a:r>
              <a:rPr lang="en-US" dirty="0" err="1"/>
              <a:t>Puppefile</a:t>
            </a:r>
            <a:endParaRPr lang="en-US" dirty="0"/>
          </a:p>
        </p:txBody>
      </p:sp>
    </p:spTree>
    <p:extLst>
      <p:ext uri="{BB962C8B-B14F-4D97-AF65-F5344CB8AC3E}">
        <p14:creationId xmlns:p14="http://schemas.microsoft.com/office/powerpoint/2010/main" val="281957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Lab Eleven Instructions</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013628"/>
            <a:ext cx="9144679" cy="3744631"/>
          </a:xfrm>
        </p:spPr>
        <p:txBody>
          <a:bodyPr/>
          <a:lstStyle/>
          <a:p>
            <a:pPr marL="342900" indent="-342900">
              <a:buFont typeface="+mj-lt"/>
              <a:buAutoNum type="arabicPeriod"/>
            </a:pPr>
            <a:r>
              <a:rPr lang="en-US" dirty="0"/>
              <a:t>In VS Code, create a file called </a:t>
            </a:r>
            <a:r>
              <a:rPr lang="en-US" dirty="0" err="1"/>
              <a:t>Puppetfile</a:t>
            </a:r>
            <a:r>
              <a:rPr lang="en-US" dirty="0"/>
              <a:t> in the workshop folder</a:t>
            </a:r>
          </a:p>
          <a:p>
            <a:pPr marL="342900" indent="-342900">
              <a:buFont typeface="+mj-lt"/>
              <a:buAutoNum type="arabicPeriod"/>
            </a:pPr>
            <a:r>
              <a:rPr lang="en-US" dirty="0"/>
              <a:t>Copy and save the contents from the </a:t>
            </a:r>
            <a:r>
              <a:rPr lang="en-US" u="sng" dirty="0" err="1">
                <a:hlinkClick r:id="rId3"/>
              </a:rPr>
              <a:t>Puppetfile</a:t>
            </a:r>
            <a:r>
              <a:rPr lang="en-US" dirty="0"/>
              <a:t> on</a:t>
            </a:r>
            <a:br>
              <a:rPr lang="en-US" dirty="0"/>
            </a:br>
            <a:r>
              <a:rPr lang="en-US" dirty="0"/>
              <a:t>https://github.com/puppetlabs-seteam/bolt-timesync and then run:</a:t>
            </a:r>
          </a:p>
          <a:p>
            <a:pPr marL="342900" indent="-342900">
              <a:buFont typeface="+mj-lt"/>
              <a:buAutoNum type="arabicPeriod"/>
            </a:pPr>
            <a:r>
              <a:rPr lang="en-US" dirty="0">
                <a:latin typeface="Consolas" panose="020B0609020204030204" pitchFamily="49" charset="0"/>
              </a:rPr>
              <a:t>bolt </a:t>
            </a:r>
            <a:r>
              <a:rPr lang="en-US" dirty="0" err="1">
                <a:latin typeface="Consolas" panose="020B0609020204030204" pitchFamily="49" charset="0"/>
              </a:rPr>
              <a:t>puppetfile</a:t>
            </a:r>
            <a:r>
              <a:rPr lang="en-US" dirty="0">
                <a:latin typeface="Consolas" panose="020B0609020204030204" pitchFamily="49" charset="0"/>
              </a:rPr>
              <a:t> install</a:t>
            </a:r>
          </a:p>
          <a:p>
            <a:pPr marL="342900" indent="-342900">
              <a:buFont typeface="+mj-lt"/>
              <a:buAutoNum type="arabicPeriod"/>
            </a:pPr>
            <a:r>
              <a:rPr lang="en-US" dirty="0"/>
              <a:t>With the modules now installed, let’s try this again:</a:t>
            </a:r>
            <a:br>
              <a:rPr lang="en-US" dirty="0"/>
            </a:br>
            <a:r>
              <a:rPr lang="en-US" dirty="0">
                <a:latin typeface="Consolas" panose="020B0609020204030204" pitchFamily="49" charset="0"/>
              </a:rPr>
              <a:t>bolt apply </a:t>
            </a:r>
            <a:r>
              <a:rPr lang="en-US" dirty="0" err="1">
                <a:latin typeface="Consolas" panose="020B0609020204030204" pitchFamily="49" charset="0"/>
              </a:rPr>
              <a:t>timesync_windows.pp</a:t>
            </a:r>
            <a:r>
              <a:rPr lang="en-US" dirty="0">
                <a:latin typeface="Consolas" panose="020B0609020204030204" pitchFamily="49" charset="0"/>
              </a:rPr>
              <a:t> --nodes windows</a:t>
            </a:r>
          </a:p>
          <a:p>
            <a:pPr marL="342900" indent="-342900">
              <a:buFont typeface="+mj-lt"/>
              <a:buAutoNum type="arabicPeriod"/>
            </a:pPr>
            <a:endParaRPr lang="en-US" dirty="0">
              <a:effectLst/>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54</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272186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277C5A-2493-4CCA-904E-45327249E62E}"/>
              </a:ext>
            </a:extLst>
          </p:cNvPr>
          <p:cNvPicPr>
            <a:picLocks noChangeAspect="1"/>
          </p:cNvPicPr>
          <p:nvPr/>
        </p:nvPicPr>
        <p:blipFill>
          <a:blip r:embed="rId2"/>
          <a:stretch>
            <a:fillRect/>
          </a:stretch>
        </p:blipFill>
        <p:spPr>
          <a:xfrm>
            <a:off x="119827" y="61774"/>
            <a:ext cx="8904345" cy="5019951"/>
          </a:xfrm>
          <a:prstGeom prst="rect">
            <a:avLst/>
          </a:prstGeom>
        </p:spPr>
      </p:pic>
    </p:spTree>
    <p:extLst>
      <p:ext uri="{BB962C8B-B14F-4D97-AF65-F5344CB8AC3E}">
        <p14:creationId xmlns:p14="http://schemas.microsoft.com/office/powerpoint/2010/main" val="53994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E5012-0818-42ED-B153-A17FB74468A4}"/>
              </a:ext>
            </a:extLst>
          </p:cNvPr>
          <p:cNvSpPr>
            <a:spLocks noGrp="1"/>
          </p:cNvSpPr>
          <p:nvPr>
            <p:ph type="ftr" sz="quarter" idx="11"/>
          </p:nvPr>
        </p:nvSpPr>
        <p:spPr/>
        <p:txBody>
          <a:bodyPr/>
          <a:lstStyle/>
          <a:p>
            <a:r>
              <a:rPr lang="en-US" dirty="0"/>
              <a:t>Bolt workshop</a:t>
            </a:r>
          </a:p>
        </p:txBody>
      </p:sp>
      <p:sp>
        <p:nvSpPr>
          <p:cNvPr id="3" name="Slide Number Placeholder 2">
            <a:extLst>
              <a:ext uri="{FF2B5EF4-FFF2-40B4-BE49-F238E27FC236}">
                <a16:creationId xmlns:a16="http://schemas.microsoft.com/office/drawing/2014/main" id="{EDD3D0F3-AAF0-41F4-B434-380EF9F607D4}"/>
              </a:ext>
            </a:extLst>
          </p:cNvPr>
          <p:cNvSpPr>
            <a:spLocks noGrp="1"/>
          </p:cNvSpPr>
          <p:nvPr>
            <p:ph type="sldNum" sz="quarter" idx="12"/>
          </p:nvPr>
        </p:nvSpPr>
        <p:spPr/>
        <p:txBody>
          <a:bodyPr/>
          <a:lstStyle/>
          <a:p>
            <a:fld id="{19F1CE1B-BE30-3E41-B1A9-AC82325D02A8}" type="slidenum">
              <a:rPr lang="en-US" smtClean="0"/>
              <a:pPr/>
              <a:t>56</a:t>
            </a:fld>
            <a:endParaRPr lang="en-US" dirty="0"/>
          </a:p>
        </p:txBody>
      </p:sp>
      <p:sp>
        <p:nvSpPr>
          <p:cNvPr id="4" name="Text Placeholder 3">
            <a:extLst>
              <a:ext uri="{FF2B5EF4-FFF2-40B4-BE49-F238E27FC236}">
                <a16:creationId xmlns:a16="http://schemas.microsoft.com/office/drawing/2014/main" id="{7DBE00CE-ECE4-4320-A274-404B07083119}"/>
              </a:ext>
            </a:extLst>
          </p:cNvPr>
          <p:cNvSpPr>
            <a:spLocks noGrp="1"/>
          </p:cNvSpPr>
          <p:nvPr>
            <p:ph type="body" sz="quarter" idx="17"/>
          </p:nvPr>
        </p:nvSpPr>
        <p:spPr>
          <a:xfrm>
            <a:off x="-7822" y="178593"/>
            <a:ext cx="5487080" cy="4543425"/>
          </a:xfrm>
        </p:spPr>
        <p:txBody>
          <a:bodyPr/>
          <a:lstStyle/>
          <a:p>
            <a:r>
              <a:rPr lang="en-US" dirty="0"/>
              <a:t>Lab Twelve:</a:t>
            </a:r>
          </a:p>
          <a:p>
            <a:r>
              <a:rPr lang="en-US" dirty="0"/>
              <a:t>Cross Platform Plans</a:t>
            </a:r>
          </a:p>
        </p:txBody>
      </p:sp>
    </p:spTree>
    <p:extLst>
      <p:ext uri="{BB962C8B-B14F-4D97-AF65-F5344CB8AC3E}">
        <p14:creationId xmlns:p14="http://schemas.microsoft.com/office/powerpoint/2010/main" val="338576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Lab Twelve Instructions</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221000"/>
            <a:ext cx="9144679" cy="3744631"/>
          </a:xfrm>
        </p:spPr>
        <p:txBody>
          <a:bodyPr/>
          <a:lstStyle/>
          <a:p>
            <a:pPr marL="342900" indent="-342900">
              <a:buFont typeface="+mj-lt"/>
              <a:buAutoNum type="arabicPeriod"/>
            </a:pPr>
            <a:r>
              <a:rPr lang="en-US" dirty="0"/>
              <a:t>In VS Code, edit </a:t>
            </a:r>
            <a:r>
              <a:rPr lang="en-US" dirty="0" err="1"/>
              <a:t>timesync_code.pp</a:t>
            </a:r>
            <a:r>
              <a:rPr lang="en-US" dirty="0"/>
              <a:t> and replace the contents with the contents of </a:t>
            </a:r>
            <a:r>
              <a:rPr lang="en-US" u="sng" dirty="0" err="1">
                <a:hlinkClick r:id="rId3"/>
              </a:rPr>
              <a:t>timesync_code_cross.pp</a:t>
            </a:r>
            <a:r>
              <a:rPr lang="en-US" dirty="0"/>
              <a:t> in the root of</a:t>
            </a:r>
            <a:br>
              <a:rPr lang="en-US" dirty="0"/>
            </a:br>
            <a:r>
              <a:rPr lang="en-US" dirty="0">
                <a:hlinkClick r:id="rId4"/>
              </a:rPr>
              <a:t>https://github.com/puppetlabs-seteam/bolt-timesync</a:t>
            </a:r>
            <a:endParaRPr lang="en-US" dirty="0"/>
          </a:p>
          <a:p>
            <a:pPr marL="342900" indent="-342900">
              <a:buFont typeface="+mj-lt"/>
              <a:buAutoNum type="arabicPeriod"/>
            </a:pPr>
            <a:endParaRPr lang="en-US" dirty="0"/>
          </a:p>
          <a:p>
            <a:pPr marL="342900" indent="-342900">
              <a:buFont typeface="+mj-lt"/>
              <a:buAutoNum type="arabicPeriod"/>
            </a:pPr>
            <a:r>
              <a:rPr lang="en-US" dirty="0"/>
              <a:t>Run bolt plan run tools::</a:t>
            </a:r>
            <a:r>
              <a:rPr lang="en-US" dirty="0" err="1"/>
              <a:t>timesync_code</a:t>
            </a:r>
            <a:r>
              <a:rPr lang="en-US" dirty="0"/>
              <a:t> --nodes </a:t>
            </a:r>
            <a:r>
              <a:rPr lang="en-US" dirty="0" err="1"/>
              <a:t>windows,linux</a:t>
            </a:r>
            <a:endParaRPr lang="en-US" dirty="0">
              <a:effectLst/>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57</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145603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Recap Time!</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221000"/>
            <a:ext cx="9144679" cy="3744631"/>
          </a:xfrm>
        </p:spPr>
        <p:txBody>
          <a:bodyPr/>
          <a:lstStyle/>
          <a:p>
            <a:br>
              <a:rPr lang="en-US" b="1" dirty="0"/>
            </a:br>
            <a:r>
              <a:rPr lang="en-US" b="1" dirty="0"/>
              <a:t>We’ve now learned how with Puppet Bolt:</a:t>
            </a:r>
            <a:endParaRPr lang="en-US" dirty="0"/>
          </a:p>
          <a:p>
            <a:pPr marL="285750" indent="-285750" fontAlgn="base">
              <a:buFont typeface="Arial" panose="020B0604020202020204" pitchFamily="34" charset="0"/>
              <a:buChar char="•"/>
            </a:pPr>
            <a:r>
              <a:rPr lang="en-US" b="1" dirty="0"/>
              <a:t>Commands, scripts, tasks, plans and manifests can be run with Puppet Bolt</a:t>
            </a:r>
          </a:p>
          <a:p>
            <a:pPr marL="285750" indent="-285750" fontAlgn="base">
              <a:buFont typeface="Arial" panose="020B0604020202020204" pitchFamily="34" charset="0"/>
              <a:buChar char="•"/>
            </a:pPr>
            <a:r>
              <a:rPr lang="en-US" b="1" dirty="0"/>
              <a:t>What the natural progression of automation looks like</a:t>
            </a:r>
          </a:p>
          <a:p>
            <a:pPr lvl="2" fontAlgn="base"/>
            <a:r>
              <a:rPr lang="en-US" dirty="0"/>
              <a:t>Turning interactive commands into scripts</a:t>
            </a:r>
          </a:p>
          <a:p>
            <a:pPr lvl="2" fontAlgn="base"/>
            <a:r>
              <a:rPr lang="en-US" dirty="0"/>
              <a:t>Turning scripts into tasks</a:t>
            </a:r>
          </a:p>
          <a:p>
            <a:pPr lvl="2" fontAlgn="base"/>
            <a:r>
              <a:rPr lang="en-US" dirty="0"/>
              <a:t>Turning tasks into plans</a:t>
            </a:r>
          </a:p>
          <a:p>
            <a:pPr lvl="2" fontAlgn="base"/>
            <a:r>
              <a:rPr lang="en-US" dirty="0"/>
              <a:t>Leveraging existing desired state modules and manifests</a:t>
            </a:r>
          </a:p>
          <a:p>
            <a:pPr lvl="2" fontAlgn="base"/>
            <a:r>
              <a:rPr lang="en-US" dirty="0"/>
              <a:t>Incorporating desired state code into plans</a:t>
            </a: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58</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274785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Connecting to Puppet Enterprise</a:t>
            </a:r>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a:xfrm>
            <a:off x="-57150" y="1221000"/>
            <a:ext cx="9144679" cy="3744631"/>
          </a:xfrm>
        </p:spPr>
        <p:txBody>
          <a:bodyPr/>
          <a:lstStyle/>
          <a:p>
            <a:pPr marL="285750" indent="-285750">
              <a:buFont typeface="Arial" panose="020B0604020202020204" pitchFamily="34" charset="0"/>
              <a:buChar char="•"/>
            </a:pPr>
            <a:r>
              <a:rPr lang="en-US" dirty="0"/>
              <a:t>To complete the automation journey, all that’s left to do is maturing into PE</a:t>
            </a:r>
          </a:p>
          <a:p>
            <a:pPr marL="285750" indent="-285750" fontAlgn="base">
              <a:buFont typeface="Arial" panose="020B0604020202020204" pitchFamily="34" charset="0"/>
              <a:buChar char="•"/>
            </a:pPr>
            <a:r>
              <a:rPr lang="en-US" dirty="0"/>
              <a:t>Leverage PE to continuously &amp; automatically enforce desired state code</a:t>
            </a:r>
          </a:p>
          <a:p>
            <a:pPr marL="285750" indent="-285750" fontAlgn="base">
              <a:buFont typeface="Arial" panose="020B0604020202020204" pitchFamily="34" charset="0"/>
              <a:buChar char="•"/>
            </a:pPr>
            <a:r>
              <a:rPr lang="en-US" dirty="0"/>
              <a:t>Gain auditability in PE on Bolt Tasks, Task Plans and manifests</a:t>
            </a:r>
          </a:p>
          <a:p>
            <a:pPr marL="285750" indent="-285750" fontAlgn="base">
              <a:buFont typeface="Arial" panose="020B0604020202020204" pitchFamily="34" charset="0"/>
              <a:buChar char="•"/>
            </a:pPr>
            <a:r>
              <a:rPr lang="en-US" dirty="0"/>
              <a:t>Use RBAC in PE to delegate permissions to other teams/coworkers</a:t>
            </a:r>
          </a:p>
          <a:p>
            <a:pPr marL="285750" indent="-285750" fontAlgn="base">
              <a:buFont typeface="Arial" panose="020B0604020202020204" pitchFamily="34" charset="0"/>
              <a:buChar char="•"/>
            </a:pPr>
            <a:r>
              <a:rPr lang="en-US" dirty="0"/>
              <a:t>Connect Bolt to PE to gain direct control over PE-managed nodes</a:t>
            </a: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59</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330476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E5012-0818-42ED-B153-A17FB74468A4}"/>
              </a:ext>
            </a:extLst>
          </p:cNvPr>
          <p:cNvSpPr>
            <a:spLocks noGrp="1"/>
          </p:cNvSpPr>
          <p:nvPr>
            <p:ph type="ftr" sz="quarter" idx="11"/>
          </p:nvPr>
        </p:nvSpPr>
        <p:spPr/>
        <p:txBody>
          <a:bodyPr/>
          <a:lstStyle/>
          <a:p>
            <a:r>
              <a:rPr lang="en-US" dirty="0"/>
              <a:t>Bolt workshop</a:t>
            </a:r>
          </a:p>
        </p:txBody>
      </p:sp>
      <p:sp>
        <p:nvSpPr>
          <p:cNvPr id="3" name="Slide Number Placeholder 2">
            <a:extLst>
              <a:ext uri="{FF2B5EF4-FFF2-40B4-BE49-F238E27FC236}">
                <a16:creationId xmlns:a16="http://schemas.microsoft.com/office/drawing/2014/main" id="{EDD3D0F3-AAF0-41F4-B434-380EF9F607D4}"/>
              </a:ext>
            </a:extLst>
          </p:cNvPr>
          <p:cNvSpPr>
            <a:spLocks noGrp="1"/>
          </p:cNvSpPr>
          <p:nvPr>
            <p:ph type="sldNum" sz="quarter" idx="12"/>
          </p:nvPr>
        </p:nvSpPr>
        <p:spPr/>
        <p:txBody>
          <a:bodyPr/>
          <a:lstStyle/>
          <a:p>
            <a:fld id="{19F1CE1B-BE30-3E41-B1A9-AC82325D02A8}" type="slidenum">
              <a:rPr lang="en-US" smtClean="0"/>
              <a:pPr/>
              <a:t>6</a:t>
            </a:fld>
            <a:endParaRPr lang="en-US" dirty="0"/>
          </a:p>
        </p:txBody>
      </p:sp>
      <p:sp>
        <p:nvSpPr>
          <p:cNvPr id="4" name="Text Placeholder 3">
            <a:extLst>
              <a:ext uri="{FF2B5EF4-FFF2-40B4-BE49-F238E27FC236}">
                <a16:creationId xmlns:a16="http://schemas.microsoft.com/office/drawing/2014/main" id="{7DBE00CE-ECE4-4320-A274-404B07083119}"/>
              </a:ext>
            </a:extLst>
          </p:cNvPr>
          <p:cNvSpPr>
            <a:spLocks noGrp="1"/>
          </p:cNvSpPr>
          <p:nvPr>
            <p:ph type="body" sz="quarter" idx="17"/>
          </p:nvPr>
        </p:nvSpPr>
        <p:spPr>
          <a:xfrm>
            <a:off x="-7822" y="178593"/>
            <a:ext cx="5487080" cy="4543425"/>
          </a:xfrm>
        </p:spPr>
        <p:txBody>
          <a:bodyPr/>
          <a:lstStyle/>
          <a:p>
            <a:r>
              <a:rPr lang="en-US" dirty="0"/>
              <a:t>Lab One:</a:t>
            </a:r>
          </a:p>
          <a:p>
            <a:r>
              <a:rPr lang="en-US" dirty="0"/>
              <a:t>Install Bolt</a:t>
            </a:r>
          </a:p>
        </p:txBody>
      </p:sp>
    </p:spTree>
    <p:extLst>
      <p:ext uri="{BB962C8B-B14F-4D97-AF65-F5344CB8AC3E}">
        <p14:creationId xmlns:p14="http://schemas.microsoft.com/office/powerpoint/2010/main" val="254894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CD2966-66F5-9245-9536-E0B485B7BFA3}"/>
              </a:ext>
            </a:extLst>
          </p:cNvPr>
          <p:cNvSpPr>
            <a:spLocks noGrp="1"/>
          </p:cNvSpPr>
          <p:nvPr>
            <p:ph type="ftr" sz="quarter" idx="23"/>
          </p:nvPr>
        </p:nvSpPr>
        <p:spPr/>
        <p:txBody>
          <a:bodyPr/>
          <a:lstStyle/>
          <a:p>
            <a:r>
              <a:rPr lang="en-US"/>
              <a:t>Puppet Overview</a:t>
            </a:r>
            <a:endParaRPr lang="en-US" dirty="0"/>
          </a:p>
        </p:txBody>
      </p:sp>
      <p:sp>
        <p:nvSpPr>
          <p:cNvPr id="3" name="Slide Number Placeholder 2">
            <a:extLst>
              <a:ext uri="{FF2B5EF4-FFF2-40B4-BE49-F238E27FC236}">
                <a16:creationId xmlns:a16="http://schemas.microsoft.com/office/drawing/2014/main" id="{5B75EFE5-9A43-9441-83F5-B33CB1110EA0}"/>
              </a:ext>
            </a:extLst>
          </p:cNvPr>
          <p:cNvSpPr>
            <a:spLocks noGrp="1"/>
          </p:cNvSpPr>
          <p:nvPr>
            <p:ph type="sldNum" sz="quarter" idx="24"/>
          </p:nvPr>
        </p:nvSpPr>
        <p:spPr/>
        <p:txBody>
          <a:bodyPr/>
          <a:lstStyle/>
          <a:p>
            <a:fld id="{19F1CE1B-BE30-3E41-B1A9-AC82325D02A8}" type="slidenum">
              <a:rPr lang="en-US" smtClean="0"/>
              <a:pPr/>
              <a:t>60</a:t>
            </a:fld>
            <a:endParaRPr lang="en-US" dirty="0"/>
          </a:p>
        </p:txBody>
      </p:sp>
      <p:pic>
        <p:nvPicPr>
          <p:cNvPr id="6" name="Picture 5">
            <a:extLst>
              <a:ext uri="{FF2B5EF4-FFF2-40B4-BE49-F238E27FC236}">
                <a16:creationId xmlns:a16="http://schemas.microsoft.com/office/drawing/2014/main" id="{E58BB9C3-5969-C44A-AB17-CDA443609A20}"/>
              </a:ext>
            </a:extLst>
          </p:cNvPr>
          <p:cNvPicPr>
            <a:picLocks noChangeAspect="1"/>
          </p:cNvPicPr>
          <p:nvPr/>
        </p:nvPicPr>
        <p:blipFill>
          <a:blip r:embed="rId2"/>
          <a:srcRect/>
          <a:stretch/>
        </p:blipFill>
        <p:spPr>
          <a:xfrm>
            <a:off x="2581073" y="1701578"/>
            <a:ext cx="3527897" cy="1325295"/>
          </a:xfrm>
          <a:prstGeom prst="rect">
            <a:avLst/>
          </a:prstGeom>
        </p:spPr>
      </p:pic>
    </p:spTree>
    <p:extLst>
      <p:ext uri="{BB962C8B-B14F-4D97-AF65-F5344CB8AC3E}">
        <p14:creationId xmlns:p14="http://schemas.microsoft.com/office/powerpoint/2010/main" val="324454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Installing Bolt</a:t>
            </a:r>
          </a:p>
        </p:txBody>
      </p:sp>
      <p:sp>
        <p:nvSpPr>
          <p:cNvPr id="3" name="Subtitle 2">
            <a:extLst>
              <a:ext uri="{FF2B5EF4-FFF2-40B4-BE49-F238E27FC236}">
                <a16:creationId xmlns:a16="http://schemas.microsoft.com/office/drawing/2014/main" id="{903BF863-DA78-CE40-A873-7FAD89BD8486}"/>
              </a:ext>
            </a:extLst>
          </p:cNvPr>
          <p:cNvSpPr>
            <a:spLocks noGrp="1"/>
          </p:cNvSpPr>
          <p:nvPr>
            <p:ph type="subTitle" idx="1"/>
          </p:nvPr>
        </p:nvSpPr>
        <p:spPr>
          <a:xfrm>
            <a:off x="0" y="767967"/>
            <a:ext cx="8987535" cy="630902"/>
          </a:xfrm>
        </p:spPr>
        <p:txBody>
          <a:bodyPr/>
          <a:lstStyle/>
          <a:p>
            <a:endParaRPr lang="en-US" dirty="0"/>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p:txBody>
          <a:bodyPr/>
          <a:lstStyle/>
          <a:p>
            <a:pPr marL="285750" indent="-285750">
              <a:buFont typeface="Arial" panose="020B0604020202020204" pitchFamily="34" charset="0"/>
              <a:buChar char="•"/>
            </a:pPr>
            <a:r>
              <a:rPr lang="en-US" sz="1400" b="1" dirty="0"/>
              <a:t>Windows</a:t>
            </a:r>
            <a:br>
              <a:rPr lang="en-US" sz="1400" dirty="0"/>
            </a:br>
            <a:r>
              <a:rPr lang="en-US" sz="1400" dirty="0"/>
              <a:t>Download </a:t>
            </a:r>
            <a:r>
              <a:rPr lang="en-US" sz="1400" dirty="0">
                <a:hlinkClick r:id="rId2"/>
              </a:rPr>
              <a:t>https://downloads.puppet.com/windows/puppet6/puppet-bolt-x64-latest.msi</a:t>
            </a:r>
            <a:br>
              <a:rPr lang="en-US" sz="1400" dirty="0"/>
            </a:br>
            <a:r>
              <a:rPr lang="en-US" sz="1400" dirty="0"/>
              <a:t>Install the MSI</a:t>
            </a:r>
          </a:p>
          <a:p>
            <a:pPr marL="285750" indent="-285750">
              <a:buFont typeface="Arial" panose="020B0604020202020204" pitchFamily="34" charset="0"/>
              <a:buChar char="•"/>
            </a:pPr>
            <a:r>
              <a:rPr lang="en-US" sz="1400" b="1" dirty="0"/>
              <a:t>Windows with Chocolatey</a:t>
            </a:r>
            <a:br>
              <a:rPr lang="en-US" sz="1400" dirty="0"/>
            </a:br>
            <a:r>
              <a:rPr lang="en-US" sz="1400" dirty="0" err="1"/>
              <a:t>choco</a:t>
            </a:r>
            <a:r>
              <a:rPr lang="en-US" sz="1400" dirty="0"/>
              <a:t> install puppet-bolt</a:t>
            </a:r>
          </a:p>
          <a:p>
            <a:pPr marL="285750" indent="-285750">
              <a:buFont typeface="Arial" panose="020B0604020202020204" pitchFamily="34" charset="0"/>
              <a:buChar char="•"/>
            </a:pPr>
            <a:r>
              <a:rPr lang="en-US" sz="1400" b="1" dirty="0"/>
              <a:t>MacOS</a:t>
            </a:r>
            <a:br>
              <a:rPr lang="en-US" sz="1400" dirty="0"/>
            </a:br>
            <a:r>
              <a:rPr lang="en-US" sz="1400" dirty="0"/>
              <a:t>Download </a:t>
            </a:r>
            <a:r>
              <a:rPr lang="en-US" sz="1400" dirty="0">
                <a:hlinkClick r:id="rId3"/>
              </a:rPr>
              <a:t>https://downloads.puppet.com/mac/puppet6/10.13/x86_64/puppet-bolt-latest.dmg</a:t>
            </a:r>
            <a:br>
              <a:rPr lang="en-US" sz="1400" dirty="0"/>
            </a:br>
            <a:r>
              <a:rPr lang="en-US" sz="1400" dirty="0"/>
              <a:t>Double-click the DMG, then double-click the package to install</a:t>
            </a:r>
          </a:p>
          <a:p>
            <a:pPr marL="285750" indent="-285750">
              <a:buFont typeface="Arial" panose="020B0604020202020204" pitchFamily="34" charset="0"/>
              <a:buChar char="•"/>
            </a:pPr>
            <a:r>
              <a:rPr lang="en-US" sz="1400" b="1" dirty="0"/>
              <a:t>MacOS with Homebrew</a:t>
            </a:r>
            <a:br>
              <a:rPr lang="en-US" sz="1400" dirty="0"/>
            </a:br>
            <a:r>
              <a:rPr lang="en-US" sz="1400" dirty="0"/>
              <a:t>brew cask install </a:t>
            </a:r>
            <a:r>
              <a:rPr lang="en-US" sz="1400" dirty="0" err="1"/>
              <a:t>puppetlabs</a:t>
            </a:r>
            <a:r>
              <a:rPr lang="en-US" sz="1400" dirty="0"/>
              <a:t>/puppet/puppet-bolt</a:t>
            </a: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7</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375337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Installing Bolt (Linux Edition)</a:t>
            </a:r>
          </a:p>
        </p:txBody>
      </p:sp>
      <p:sp>
        <p:nvSpPr>
          <p:cNvPr id="3" name="Subtitle 2">
            <a:extLst>
              <a:ext uri="{FF2B5EF4-FFF2-40B4-BE49-F238E27FC236}">
                <a16:creationId xmlns:a16="http://schemas.microsoft.com/office/drawing/2014/main" id="{903BF863-DA78-CE40-A873-7FAD89BD8486}"/>
              </a:ext>
            </a:extLst>
          </p:cNvPr>
          <p:cNvSpPr>
            <a:spLocks noGrp="1"/>
          </p:cNvSpPr>
          <p:nvPr>
            <p:ph type="subTitle" idx="1"/>
          </p:nvPr>
        </p:nvSpPr>
        <p:spPr>
          <a:xfrm>
            <a:off x="0" y="767967"/>
            <a:ext cx="8987535" cy="630902"/>
          </a:xfrm>
        </p:spPr>
        <p:txBody>
          <a:bodyPr/>
          <a:lstStyle/>
          <a:p>
            <a:endParaRPr lang="en-US" dirty="0"/>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p:txBody>
          <a:bodyPr/>
          <a:lstStyle/>
          <a:p>
            <a:pPr marL="285750" indent="-285750">
              <a:buFont typeface="Arial" panose="020B0604020202020204" pitchFamily="34" charset="0"/>
              <a:buChar char="•"/>
            </a:pPr>
            <a:r>
              <a:rPr lang="en-US" sz="1400" b="1" dirty="0"/>
              <a:t>Red Hat / CentOS</a:t>
            </a:r>
            <a:br>
              <a:rPr lang="en-US" sz="1400" dirty="0"/>
            </a:br>
            <a:r>
              <a:rPr lang="en-US" sz="1400" dirty="0"/>
              <a:t>rpm -</a:t>
            </a:r>
            <a:r>
              <a:rPr lang="en-US" sz="1400" dirty="0" err="1"/>
              <a:t>Uvh</a:t>
            </a:r>
            <a:r>
              <a:rPr lang="en-US" sz="1400" dirty="0"/>
              <a:t> </a:t>
            </a:r>
            <a:r>
              <a:rPr lang="en-US" sz="1400" dirty="0">
                <a:hlinkClick r:id="rId2"/>
              </a:rPr>
              <a:t>https://yum.puppet.com/puppet6/puppet6-release-el-7.noarch.rpm</a:t>
            </a:r>
            <a:br>
              <a:rPr lang="en-US" sz="1400" dirty="0"/>
            </a:br>
            <a:r>
              <a:rPr lang="en-US" sz="1400" dirty="0"/>
              <a:t>yum install puppet-bolt</a:t>
            </a:r>
          </a:p>
          <a:p>
            <a:pPr marL="285750" indent="-285750">
              <a:buFont typeface="Arial" panose="020B0604020202020204" pitchFamily="34" charset="0"/>
              <a:buChar char="•"/>
            </a:pPr>
            <a:r>
              <a:rPr lang="en-US" sz="1400" b="1" dirty="0"/>
              <a:t>SUSE Enterprise Linux</a:t>
            </a:r>
            <a:br>
              <a:rPr lang="en-US" sz="1400" dirty="0"/>
            </a:br>
            <a:r>
              <a:rPr lang="en-US" sz="1400" dirty="0" err="1"/>
              <a:t>sudo</a:t>
            </a:r>
            <a:r>
              <a:rPr lang="en-US" sz="1400" dirty="0"/>
              <a:t> rpm -</a:t>
            </a:r>
            <a:r>
              <a:rPr lang="en-US" sz="1400" dirty="0" err="1"/>
              <a:t>Uvh</a:t>
            </a:r>
            <a:r>
              <a:rPr lang="en-US" sz="1400" dirty="0"/>
              <a:t> </a:t>
            </a:r>
            <a:r>
              <a:rPr lang="en-US" sz="1400" dirty="0">
                <a:hlinkClick r:id="rId3"/>
              </a:rPr>
              <a:t>https://yum.puppet.com/puppet6/puppet6-release-sles-12.noarch.rpm</a:t>
            </a:r>
            <a:br>
              <a:rPr lang="en-US" sz="1400" dirty="0"/>
            </a:br>
            <a:r>
              <a:rPr lang="en-US" sz="1400" dirty="0" err="1"/>
              <a:t>sudo</a:t>
            </a:r>
            <a:r>
              <a:rPr lang="en-US" sz="1400" dirty="0"/>
              <a:t> </a:t>
            </a:r>
            <a:r>
              <a:rPr lang="en-US" sz="1400" dirty="0" err="1"/>
              <a:t>zypper</a:t>
            </a:r>
            <a:r>
              <a:rPr lang="en-US" sz="1400" dirty="0"/>
              <a:t> install puppet-bolt</a:t>
            </a:r>
          </a:p>
          <a:p>
            <a:pPr marL="285750" indent="-285750">
              <a:buFont typeface="Arial" panose="020B0604020202020204" pitchFamily="34" charset="0"/>
              <a:buChar char="•"/>
            </a:pPr>
            <a:r>
              <a:rPr lang="en-US" sz="1400" b="1" dirty="0"/>
              <a:t>Ubuntu</a:t>
            </a:r>
            <a:br>
              <a:rPr lang="en-US" sz="1400" dirty="0"/>
            </a:br>
            <a:r>
              <a:rPr lang="en-US" sz="1400" dirty="0" err="1"/>
              <a:t>wget</a:t>
            </a:r>
            <a:r>
              <a:rPr lang="en-US" sz="1400" dirty="0"/>
              <a:t> </a:t>
            </a:r>
            <a:r>
              <a:rPr lang="en-US" sz="1400" dirty="0">
                <a:hlinkClick r:id="rId4"/>
              </a:rPr>
              <a:t>https://apt.puppet.com/puppet6-release-bionic.deb</a:t>
            </a:r>
            <a:br>
              <a:rPr lang="en-US" sz="1400" dirty="0"/>
            </a:br>
            <a:r>
              <a:rPr lang="en-US" sz="1400" dirty="0" err="1"/>
              <a:t>sudo</a:t>
            </a:r>
            <a:r>
              <a:rPr lang="en-US" sz="1400" dirty="0"/>
              <a:t> </a:t>
            </a:r>
            <a:r>
              <a:rPr lang="en-US" sz="1400" dirty="0" err="1"/>
              <a:t>dpkg</a:t>
            </a:r>
            <a:r>
              <a:rPr lang="en-US" sz="1400" dirty="0"/>
              <a:t> -</a:t>
            </a:r>
            <a:r>
              <a:rPr lang="en-US" sz="1400" dirty="0" err="1"/>
              <a:t>i</a:t>
            </a:r>
            <a:r>
              <a:rPr lang="en-US" sz="1400" dirty="0"/>
              <a:t> puppet6-release-bionic.deb</a:t>
            </a:r>
            <a:br>
              <a:rPr lang="en-US" sz="1400" dirty="0"/>
            </a:br>
            <a:r>
              <a:rPr lang="en-US" sz="1400" dirty="0" err="1"/>
              <a:t>sudo</a:t>
            </a:r>
            <a:r>
              <a:rPr lang="en-US" sz="1400" dirty="0"/>
              <a:t> apt-get update </a:t>
            </a:r>
            <a:br>
              <a:rPr lang="en-US" sz="1400" dirty="0"/>
            </a:br>
            <a:r>
              <a:rPr lang="en-US" sz="1400" dirty="0" err="1"/>
              <a:t>sudo</a:t>
            </a:r>
            <a:r>
              <a:rPr lang="en-US" sz="1400" dirty="0"/>
              <a:t> apt-get install puppet-bolt</a:t>
            </a: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8</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206061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D43-2420-5E46-AC8B-244CB31B40A3}"/>
              </a:ext>
            </a:extLst>
          </p:cNvPr>
          <p:cNvSpPr>
            <a:spLocks noGrp="1"/>
          </p:cNvSpPr>
          <p:nvPr>
            <p:ph type="title"/>
          </p:nvPr>
        </p:nvSpPr>
        <p:spPr/>
        <p:txBody>
          <a:bodyPr/>
          <a:lstStyle/>
          <a:p>
            <a:r>
              <a:rPr lang="en-US" dirty="0"/>
              <a:t>Using Bolt</a:t>
            </a:r>
          </a:p>
        </p:txBody>
      </p:sp>
      <p:sp>
        <p:nvSpPr>
          <p:cNvPr id="3" name="Subtitle 2">
            <a:extLst>
              <a:ext uri="{FF2B5EF4-FFF2-40B4-BE49-F238E27FC236}">
                <a16:creationId xmlns:a16="http://schemas.microsoft.com/office/drawing/2014/main" id="{903BF863-DA78-CE40-A873-7FAD89BD8486}"/>
              </a:ext>
            </a:extLst>
          </p:cNvPr>
          <p:cNvSpPr>
            <a:spLocks noGrp="1"/>
          </p:cNvSpPr>
          <p:nvPr>
            <p:ph type="subTitle" idx="1"/>
          </p:nvPr>
        </p:nvSpPr>
        <p:spPr>
          <a:xfrm>
            <a:off x="0" y="767967"/>
            <a:ext cx="8987535" cy="630902"/>
          </a:xfrm>
        </p:spPr>
        <p:txBody>
          <a:bodyPr/>
          <a:lstStyle/>
          <a:p>
            <a:endParaRPr lang="en-US" dirty="0"/>
          </a:p>
        </p:txBody>
      </p:sp>
      <p:sp>
        <p:nvSpPr>
          <p:cNvPr id="4" name="Text Placeholder 3">
            <a:extLst>
              <a:ext uri="{FF2B5EF4-FFF2-40B4-BE49-F238E27FC236}">
                <a16:creationId xmlns:a16="http://schemas.microsoft.com/office/drawing/2014/main" id="{D65B360C-31AC-924A-BFE1-5BC9F09281ED}"/>
              </a:ext>
            </a:extLst>
          </p:cNvPr>
          <p:cNvSpPr>
            <a:spLocks noGrp="1"/>
          </p:cNvSpPr>
          <p:nvPr>
            <p:ph type="body" sz="quarter" idx="17"/>
          </p:nvPr>
        </p:nvSpPr>
        <p:spPr/>
        <p:txBody>
          <a:bodyPr/>
          <a:lstStyle/>
          <a:p>
            <a:pPr marL="285750" indent="-285750">
              <a:buFont typeface="Arial" panose="020B0604020202020204" pitchFamily="34" charset="0"/>
              <a:buChar char="•"/>
            </a:pPr>
            <a:r>
              <a:rPr lang="en-US" sz="1400" b="1" dirty="0"/>
              <a:t>Bolt command line syntax:</a:t>
            </a:r>
            <a:br>
              <a:rPr lang="en-US" sz="1400" b="1" dirty="0"/>
            </a:br>
            <a:br>
              <a:rPr lang="en-US" sz="1400" b="1" dirty="0"/>
            </a:br>
            <a:r>
              <a:rPr lang="en-US" sz="1400" dirty="0">
                <a:latin typeface="Consolas" panose="020B0609020204030204" pitchFamily="49" charset="0"/>
              </a:rPr>
              <a:t>bolt [</a:t>
            </a:r>
            <a:r>
              <a:rPr lang="en-US" sz="1400" dirty="0" err="1">
                <a:latin typeface="Consolas" panose="020B0609020204030204" pitchFamily="49" charset="0"/>
              </a:rPr>
              <a:t>command|script|task|plan</a:t>
            </a:r>
            <a:r>
              <a:rPr lang="en-US" sz="1400" dirty="0">
                <a:latin typeface="Consolas" panose="020B0609020204030204" pitchFamily="49" charset="0"/>
              </a:rPr>
              <a:t>] run &lt;name&gt; --nodes &lt;nodes&gt; [options]</a:t>
            </a:r>
          </a:p>
          <a:p>
            <a:pPr marL="285750" indent="-285750">
              <a:buFont typeface="Arial" panose="020B0604020202020204" pitchFamily="34" charset="0"/>
              <a:buChar char="•"/>
            </a:pPr>
            <a:r>
              <a:rPr lang="en-US" sz="1400" b="1" dirty="0"/>
              <a:t>To run a simple Bash command on a remote SSH host:</a:t>
            </a:r>
            <a:br>
              <a:rPr lang="en-US" sz="1400" b="1" dirty="0"/>
            </a:br>
            <a:br>
              <a:rPr lang="en-US" sz="1400" b="1" dirty="0"/>
            </a:br>
            <a:r>
              <a:rPr lang="en-US" sz="1400" dirty="0">
                <a:latin typeface="Consolas" panose="020B0609020204030204" pitchFamily="49" charset="0"/>
              </a:rPr>
              <a:t>bolt command run 'echo Hello World!' --nodes 10.0.0.1,10.0.0.2</a:t>
            </a:r>
            <a:br>
              <a:rPr lang="en-US" sz="1400" dirty="0">
                <a:latin typeface="Consolas" panose="020B0609020204030204" pitchFamily="49" charset="0"/>
              </a:rPr>
            </a:br>
            <a:r>
              <a:rPr lang="en-US" sz="1400" dirty="0">
                <a:latin typeface="Consolas" panose="020B0609020204030204" pitchFamily="49" charset="0"/>
              </a:rPr>
              <a:t>--user root --private-key /path/to/key --transport </a:t>
            </a:r>
            <a:r>
              <a:rPr lang="en-US" sz="1400" dirty="0" err="1">
                <a:latin typeface="Consolas" panose="020B0609020204030204" pitchFamily="49" charset="0"/>
              </a:rPr>
              <a:t>ssh</a:t>
            </a:r>
            <a:r>
              <a:rPr lang="en-US" sz="1400" dirty="0">
                <a:latin typeface="Consolas" panose="020B0609020204030204" pitchFamily="49" charset="0"/>
              </a:rPr>
              <a:t> --no-host-key-check </a:t>
            </a:r>
          </a:p>
          <a:p>
            <a:pPr marL="285750" indent="-285750">
              <a:buFont typeface="Arial" panose="020B0604020202020204" pitchFamily="34" charset="0"/>
              <a:buChar char="•"/>
            </a:pPr>
            <a:r>
              <a:rPr lang="en-US" sz="1400" b="1" dirty="0"/>
              <a:t>To run a simple PowerShell command on a remote </a:t>
            </a:r>
            <a:r>
              <a:rPr lang="en-US" sz="1400" b="1" dirty="0" err="1"/>
              <a:t>WinRM</a:t>
            </a:r>
            <a:r>
              <a:rPr lang="en-US" sz="1400" b="1" dirty="0"/>
              <a:t> host:</a:t>
            </a:r>
            <a:br>
              <a:rPr lang="en-US" sz="1400" b="1" dirty="0"/>
            </a:br>
            <a:br>
              <a:rPr lang="en-US" sz="1400" b="1" dirty="0"/>
            </a:br>
            <a:r>
              <a:rPr lang="en-US" sz="1400" dirty="0">
                <a:latin typeface="Consolas" panose="020B0609020204030204" pitchFamily="49" charset="0"/>
              </a:rPr>
              <a:t>bolt command run 'write-host Hello World!' --nodes 10.0.0.1,10.0.0.2</a:t>
            </a:r>
            <a:br>
              <a:rPr lang="en-US" sz="1400" dirty="0">
                <a:latin typeface="Consolas" panose="020B0609020204030204" pitchFamily="49" charset="0"/>
              </a:rPr>
            </a:br>
            <a:r>
              <a:rPr lang="en-US" sz="1400" dirty="0">
                <a:latin typeface="Consolas" panose="020B0609020204030204" pitchFamily="49" charset="0"/>
              </a:rPr>
              <a:t>--user administrator --password 'P@ssw0rd' --transport </a:t>
            </a:r>
            <a:r>
              <a:rPr lang="en-US" sz="1400" dirty="0" err="1">
                <a:latin typeface="Consolas" panose="020B0609020204030204" pitchFamily="49" charset="0"/>
              </a:rPr>
              <a:t>winrm</a:t>
            </a:r>
            <a:r>
              <a:rPr lang="en-US" sz="1400" dirty="0">
                <a:latin typeface="Consolas" panose="020B0609020204030204" pitchFamily="49" charset="0"/>
              </a:rPr>
              <a:t> --no-</a:t>
            </a:r>
            <a:r>
              <a:rPr lang="en-US" sz="1400" dirty="0" err="1">
                <a:latin typeface="Consolas" panose="020B0609020204030204" pitchFamily="49" charset="0"/>
              </a:rPr>
              <a:t>ssl</a:t>
            </a:r>
            <a:endParaRPr lang="en-US" sz="1400" dirty="0">
              <a:latin typeface="Consolas" panose="020B0609020204030204" pitchFamily="49" charset="0"/>
            </a:endParaRPr>
          </a:p>
        </p:txBody>
      </p:sp>
      <p:sp>
        <p:nvSpPr>
          <p:cNvPr id="5" name="Footer Placeholder 4">
            <a:extLst>
              <a:ext uri="{FF2B5EF4-FFF2-40B4-BE49-F238E27FC236}">
                <a16:creationId xmlns:a16="http://schemas.microsoft.com/office/drawing/2014/main" id="{149739AB-25CB-EC43-AD3F-F753A46BE8CF}"/>
              </a:ext>
            </a:extLst>
          </p:cNvPr>
          <p:cNvSpPr>
            <a:spLocks noGrp="1"/>
          </p:cNvSpPr>
          <p:nvPr>
            <p:ph type="ftr" sz="quarter" idx="19"/>
          </p:nvPr>
        </p:nvSpPr>
        <p:spPr/>
        <p:txBody>
          <a:bodyPr/>
          <a:lstStyle/>
          <a:p>
            <a:r>
              <a:rPr lang="en-US" dirty="0"/>
              <a:t>Bolt workshop</a:t>
            </a:r>
          </a:p>
        </p:txBody>
      </p:sp>
      <p:sp>
        <p:nvSpPr>
          <p:cNvPr id="6" name="Slide Number Placeholder 5">
            <a:extLst>
              <a:ext uri="{FF2B5EF4-FFF2-40B4-BE49-F238E27FC236}">
                <a16:creationId xmlns:a16="http://schemas.microsoft.com/office/drawing/2014/main" id="{E60E22C9-E5CF-9343-A02D-B20C6E8CD2BA}"/>
              </a:ext>
            </a:extLst>
          </p:cNvPr>
          <p:cNvSpPr>
            <a:spLocks noGrp="1"/>
          </p:cNvSpPr>
          <p:nvPr>
            <p:ph type="sldNum" sz="quarter" idx="20"/>
          </p:nvPr>
        </p:nvSpPr>
        <p:spPr/>
        <p:txBody>
          <a:bodyPr/>
          <a:lstStyle/>
          <a:p>
            <a:fld id="{19F1CE1B-BE30-3E41-B1A9-AC82325D02A8}" type="slidenum">
              <a:rPr lang="en-US" smtClean="0"/>
              <a:pPr/>
              <a:t>9</a:t>
            </a:fld>
            <a:endParaRPr lang="en-US" dirty="0"/>
          </a:p>
        </p:txBody>
      </p:sp>
      <p:sp>
        <p:nvSpPr>
          <p:cNvPr id="7" name="TextBox 6">
            <a:extLst>
              <a:ext uri="{FF2B5EF4-FFF2-40B4-BE49-F238E27FC236}">
                <a16:creationId xmlns:a16="http://schemas.microsoft.com/office/drawing/2014/main" id="{5713F22E-80BC-CF40-B1B1-10F7D26F9E54}"/>
              </a:ext>
            </a:extLst>
          </p:cNvPr>
          <p:cNvSpPr txBox="1"/>
          <p:nvPr/>
        </p:nvSpPr>
        <p:spPr>
          <a:xfrm>
            <a:off x="-680" y="5349478"/>
            <a:ext cx="8127729" cy="397032"/>
          </a:xfrm>
          <a:prstGeom prst="rect">
            <a:avLst/>
          </a:prstGeom>
          <a:solidFill>
            <a:srgbClr val="FF00FF"/>
          </a:solidFill>
        </p:spPr>
        <p:txBody>
          <a:bodyPr wrap="square" rtlCol="0">
            <a:spAutoFit/>
          </a:bodyPr>
          <a:lstStyle/>
          <a:p>
            <a:pPr>
              <a:lnSpc>
                <a:spcPct val="90000"/>
              </a:lnSpc>
            </a:pPr>
            <a:r>
              <a:rPr lang="en-US" sz="1100" dirty="0"/>
              <a:t>Tip: To change the frame color of these slides, just right click anywhere outside of the slide, (or on its thumbnail in the left panel) and choose “Format Background”. Then change the background color in the “Format Background” panel to the right.</a:t>
            </a:r>
          </a:p>
        </p:txBody>
      </p:sp>
    </p:spTree>
    <p:extLst>
      <p:ext uri="{BB962C8B-B14F-4D97-AF65-F5344CB8AC3E}">
        <p14:creationId xmlns:p14="http://schemas.microsoft.com/office/powerpoint/2010/main" val="149627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uppet">
  <a:themeElements>
    <a:clrScheme name="Custom 15">
      <a:dk1>
        <a:srgbClr val="222222"/>
      </a:dk1>
      <a:lt1>
        <a:srgbClr val="FFFFFF"/>
      </a:lt1>
      <a:dk2>
        <a:srgbClr val="FFAE1A"/>
      </a:dk2>
      <a:lt2>
        <a:srgbClr val="FED76E"/>
      </a:lt2>
      <a:accent1>
        <a:srgbClr val="3880FF"/>
      </a:accent1>
      <a:accent2>
        <a:srgbClr val="FE5B36"/>
      </a:accent2>
      <a:accent3>
        <a:srgbClr val="00D87B"/>
      </a:accent3>
      <a:accent4>
        <a:srgbClr val="8A446C"/>
      </a:accent4>
      <a:accent5>
        <a:srgbClr val="D7764A"/>
      </a:accent5>
      <a:accent6>
        <a:srgbClr val="58E0B6"/>
      </a:accent6>
      <a:hlink>
        <a:srgbClr val="3880FF"/>
      </a:hlink>
      <a:folHlink>
        <a:srgbClr val="91B2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AD1A"/>
        </a:solidFill>
        <a:ln>
          <a:noFill/>
        </a:ln>
        <a:effectLst/>
      </a:spPr>
      <a:bodyPr rtlCol="0" anchor="ctr"/>
      <a:lstStyle>
        <a:defPPr algn="ctr">
          <a:defRPr>
            <a:solidFill>
              <a:srgbClr val="FFAD1A"/>
            </a:solidFill>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400" dirty="0" err="1" smtClean="0"/>
        </a:defPPr>
      </a:lstStyle>
    </a:txDef>
  </a:objectDefaults>
  <a:extraClrSchemeLst/>
  <a:extLst>
    <a:ext uri="{05A4C25C-085E-4340-85A3-A5531E510DB2}">
      <thm15:themeFamily xmlns:thm15="http://schemas.microsoft.com/office/thememl/2012/main" name="Puppet 2017 Preso Template" id="{6283465D-540B-F34A-92ED-1AA0EACFEE1B}" vid="{7A4D2CCF-8E17-1A47-BB3B-91A371CC8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74165</TotalTime>
  <Words>3398</Words>
  <Application>Microsoft Office PowerPoint</Application>
  <PresentationFormat>On-screen Show (16:9)</PresentationFormat>
  <Paragraphs>419</Paragraphs>
  <Slides>60</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Consolas</vt:lpstr>
      <vt:lpstr>Helvetica</vt:lpstr>
      <vt:lpstr>Helvetica Light</vt:lpstr>
      <vt:lpstr>Lucida Grande</vt:lpstr>
      <vt:lpstr>puppet</vt:lpstr>
      <vt:lpstr>Bolt Workshop</vt:lpstr>
      <vt:lpstr>PowerPoint Presentation</vt:lpstr>
      <vt:lpstr>Important Information</vt:lpstr>
      <vt:lpstr>All About Bolt</vt:lpstr>
      <vt:lpstr>PowerPoint Presentation</vt:lpstr>
      <vt:lpstr>PowerPoint Presentation</vt:lpstr>
      <vt:lpstr>Installing Bolt</vt:lpstr>
      <vt:lpstr>Installing Bolt (Linux Edition)</vt:lpstr>
      <vt:lpstr>Using Bolt</vt:lpstr>
      <vt:lpstr>PowerPoint Presentation</vt:lpstr>
      <vt:lpstr>Lab Two Instructions</vt:lpstr>
      <vt:lpstr>Easing Bolt Configuration</vt:lpstr>
      <vt:lpstr>Bolt Configuration File</vt:lpstr>
      <vt:lpstr>Bolt Configuration File Syntax</vt:lpstr>
      <vt:lpstr>PowerPoint Presentation</vt:lpstr>
      <vt:lpstr>Lab Three Instructions</vt:lpstr>
      <vt:lpstr>Bolt Inventory</vt:lpstr>
      <vt:lpstr>Bolt Inventory</vt:lpstr>
      <vt:lpstr>PowerPoint Presentation</vt:lpstr>
      <vt:lpstr>Lab Four Instructions</vt:lpstr>
      <vt:lpstr>PowerPoint Presentation</vt:lpstr>
      <vt:lpstr>Lab Five Instructions</vt:lpstr>
      <vt:lpstr>The Boltdir</vt:lpstr>
      <vt:lpstr>Running Scripts</vt:lpstr>
      <vt:lpstr>PowerPoint Presentation</vt:lpstr>
      <vt:lpstr>Lab Six Instructions</vt:lpstr>
      <vt:lpstr>Scripts into Tasks!</vt:lpstr>
      <vt:lpstr>PowerPoint Presentation</vt:lpstr>
      <vt:lpstr>Lab Seven Instructions</vt:lpstr>
      <vt:lpstr>Bolt Task Metadata</vt:lpstr>
      <vt:lpstr>Bolt Task Input Methods</vt:lpstr>
      <vt:lpstr>PowerPoint Presentation</vt:lpstr>
      <vt:lpstr>PowerPoint Presentation</vt:lpstr>
      <vt:lpstr>Lab Eight Instructions</vt:lpstr>
      <vt:lpstr>Writing Bolt Plans</vt:lpstr>
      <vt:lpstr>Writing Bolt Plans</vt:lpstr>
      <vt:lpstr>Bolt Functions</vt:lpstr>
      <vt:lpstr>Bolt Plan with Functions</vt:lpstr>
      <vt:lpstr>PowerPoint Presentation</vt:lpstr>
      <vt:lpstr>Bolt Plan with Functions</vt:lpstr>
      <vt:lpstr>PowerPoint Presentation</vt:lpstr>
      <vt:lpstr>PowerPoint Presentation</vt:lpstr>
      <vt:lpstr>PowerPoint Presentation</vt:lpstr>
      <vt:lpstr>Lab Ten Instructions</vt:lpstr>
      <vt:lpstr>PowerPoint Presentation</vt:lpstr>
      <vt:lpstr>Desired State What Now?</vt:lpstr>
      <vt:lpstr>PowerPoint Presentation</vt:lpstr>
      <vt:lpstr>PowerPoint Presentation</vt:lpstr>
      <vt:lpstr>Desired State What Now?</vt:lpstr>
      <vt:lpstr>PowerPoint Presentation</vt:lpstr>
      <vt:lpstr>Lab Eleven Instructions</vt:lpstr>
      <vt:lpstr>PowerPoint Presentation</vt:lpstr>
      <vt:lpstr>PowerPoint Presentation</vt:lpstr>
      <vt:lpstr>Lab Eleven Instructions</vt:lpstr>
      <vt:lpstr>PowerPoint Presentation</vt:lpstr>
      <vt:lpstr>PowerPoint Presentation</vt:lpstr>
      <vt:lpstr>Lab Twelve Instructions</vt:lpstr>
      <vt:lpstr>Recap Time!</vt:lpstr>
      <vt:lpstr>Connecting to Puppet Enterprise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Preso Goes Here</dc:title>
  <dc:subject/>
  <dc:creator>Jake Trudell</dc:creator>
  <cp:keywords/>
  <dc:description/>
  <cp:lastModifiedBy>Matthew Stone</cp:lastModifiedBy>
  <cp:revision>2571</cp:revision>
  <cp:lastPrinted>2019-07-29T15:58:07Z</cp:lastPrinted>
  <dcterms:created xsi:type="dcterms:W3CDTF">2017-09-19T18:21:31Z</dcterms:created>
  <dcterms:modified xsi:type="dcterms:W3CDTF">2019-10-08T21:11:25Z</dcterms:modified>
  <cp:category/>
</cp:coreProperties>
</file>