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8" r:id="rId10"/>
    <p:sldId id="271" r:id="rId11"/>
    <p:sldId id="269" r:id="rId12"/>
    <p:sldId id="273" r:id="rId13"/>
    <p:sldId id="272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CC25E-52D9-4B10-9FB0-9ED49E9E5AFA}" v="1" dt="2022-11-30T01:08:07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94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Hulsmeyer" userId="4583c6e8fde1f961" providerId="LiveId" clId="{9EFCC25E-52D9-4B10-9FB0-9ED49E9E5AFA}"/>
    <pc:docChg chg="custSel addSld delSld modSld sldOrd">
      <pc:chgData name="Brett Hulsmeyer" userId="4583c6e8fde1f961" providerId="LiveId" clId="{9EFCC25E-52D9-4B10-9FB0-9ED49E9E5AFA}" dt="2022-11-30T01:24:06.004" v="1700" actId="20577"/>
      <pc:docMkLst>
        <pc:docMk/>
      </pc:docMkLst>
      <pc:sldChg chg="modSp mod">
        <pc:chgData name="Brett Hulsmeyer" userId="4583c6e8fde1f961" providerId="LiveId" clId="{9EFCC25E-52D9-4B10-9FB0-9ED49E9E5AFA}" dt="2022-11-30T00:35:58.006" v="5" actId="20577"/>
        <pc:sldMkLst>
          <pc:docMk/>
          <pc:sldMk cId="1925487306" sldId="256"/>
        </pc:sldMkLst>
        <pc:spChg chg="mod">
          <ac:chgData name="Brett Hulsmeyer" userId="4583c6e8fde1f961" providerId="LiveId" clId="{9EFCC25E-52D9-4B10-9FB0-9ED49E9E5AFA}" dt="2022-11-30T00:35:58.006" v="5" actId="20577"/>
          <ac:spMkLst>
            <pc:docMk/>
            <pc:sldMk cId="1925487306" sldId="256"/>
            <ac:spMk id="2" creationId="{FE652516-B5E4-DEB4-DF16-4AE0B00DD8AF}"/>
          </ac:spMkLst>
        </pc:spChg>
      </pc:sldChg>
      <pc:sldChg chg="modSp mod">
        <pc:chgData name="Brett Hulsmeyer" userId="4583c6e8fde1f961" providerId="LiveId" clId="{9EFCC25E-52D9-4B10-9FB0-9ED49E9E5AFA}" dt="2022-11-30T00:36:24.006" v="29" actId="20577"/>
        <pc:sldMkLst>
          <pc:docMk/>
          <pc:sldMk cId="1297474209" sldId="257"/>
        </pc:sldMkLst>
        <pc:spChg chg="mod">
          <ac:chgData name="Brett Hulsmeyer" userId="4583c6e8fde1f961" providerId="LiveId" clId="{9EFCC25E-52D9-4B10-9FB0-9ED49E9E5AFA}" dt="2022-11-30T00:36:24.006" v="29" actId="20577"/>
          <ac:spMkLst>
            <pc:docMk/>
            <pc:sldMk cId="1297474209" sldId="257"/>
            <ac:spMk id="3" creationId="{BA7E65BA-B06B-3BFF-D821-46353171450C}"/>
          </ac:spMkLst>
        </pc:spChg>
      </pc:sldChg>
      <pc:sldChg chg="del">
        <pc:chgData name="Brett Hulsmeyer" userId="4583c6e8fde1f961" providerId="LiveId" clId="{9EFCC25E-52D9-4B10-9FB0-9ED49E9E5AFA}" dt="2022-11-30T00:41:56.477" v="131" actId="2696"/>
        <pc:sldMkLst>
          <pc:docMk/>
          <pc:sldMk cId="2131535742" sldId="260"/>
        </pc:sldMkLst>
      </pc:sldChg>
      <pc:sldChg chg="modSp mod">
        <pc:chgData name="Brett Hulsmeyer" userId="4583c6e8fde1f961" providerId="LiveId" clId="{9EFCC25E-52D9-4B10-9FB0-9ED49E9E5AFA}" dt="2022-11-30T01:08:55.739" v="1458" actId="20577"/>
        <pc:sldMkLst>
          <pc:docMk/>
          <pc:sldMk cId="3545203032" sldId="262"/>
        </pc:sldMkLst>
        <pc:spChg chg="mod">
          <ac:chgData name="Brett Hulsmeyer" userId="4583c6e8fde1f961" providerId="LiveId" clId="{9EFCC25E-52D9-4B10-9FB0-9ED49E9E5AFA}" dt="2022-11-30T01:08:55.739" v="1458" actId="20577"/>
          <ac:spMkLst>
            <pc:docMk/>
            <pc:sldMk cId="3545203032" sldId="262"/>
            <ac:spMk id="3" creationId="{37C1EA3B-0A69-ACCB-7359-015B1A8D2682}"/>
          </ac:spMkLst>
        </pc:spChg>
      </pc:sldChg>
      <pc:sldChg chg="modSp mod">
        <pc:chgData name="Brett Hulsmeyer" userId="4583c6e8fde1f961" providerId="LiveId" clId="{9EFCC25E-52D9-4B10-9FB0-9ED49E9E5AFA}" dt="2022-11-30T00:50:09.918" v="469" actId="20577"/>
        <pc:sldMkLst>
          <pc:docMk/>
          <pc:sldMk cId="2852471954" sldId="263"/>
        </pc:sldMkLst>
        <pc:spChg chg="mod">
          <ac:chgData name="Brett Hulsmeyer" userId="4583c6e8fde1f961" providerId="LiveId" clId="{9EFCC25E-52D9-4B10-9FB0-9ED49E9E5AFA}" dt="2022-11-30T00:50:09.918" v="469" actId="20577"/>
          <ac:spMkLst>
            <pc:docMk/>
            <pc:sldMk cId="2852471954" sldId="263"/>
            <ac:spMk id="3" creationId="{FF82000E-345F-8E1D-7CB5-03ED83DF0A2E}"/>
          </ac:spMkLst>
        </pc:spChg>
      </pc:sldChg>
      <pc:sldChg chg="del">
        <pc:chgData name="Brett Hulsmeyer" userId="4583c6e8fde1f961" providerId="LiveId" clId="{9EFCC25E-52D9-4B10-9FB0-9ED49E9E5AFA}" dt="2022-11-30T01:21:17.911" v="1610" actId="2696"/>
        <pc:sldMkLst>
          <pc:docMk/>
          <pc:sldMk cId="3313429252" sldId="264"/>
        </pc:sldMkLst>
      </pc:sldChg>
      <pc:sldChg chg="del">
        <pc:chgData name="Brett Hulsmeyer" userId="4583c6e8fde1f961" providerId="LiveId" clId="{9EFCC25E-52D9-4B10-9FB0-9ED49E9E5AFA}" dt="2022-11-30T00:42:14.805" v="132" actId="2696"/>
        <pc:sldMkLst>
          <pc:docMk/>
          <pc:sldMk cId="3251558007" sldId="265"/>
        </pc:sldMkLst>
      </pc:sldChg>
      <pc:sldChg chg="modSp mod">
        <pc:chgData name="Brett Hulsmeyer" userId="4583c6e8fde1f961" providerId="LiveId" clId="{9EFCC25E-52D9-4B10-9FB0-9ED49E9E5AFA}" dt="2022-11-30T01:24:06.004" v="1700" actId="20577"/>
        <pc:sldMkLst>
          <pc:docMk/>
          <pc:sldMk cId="243434082" sldId="266"/>
        </pc:sldMkLst>
        <pc:spChg chg="mod">
          <ac:chgData name="Brett Hulsmeyer" userId="4583c6e8fde1f961" providerId="LiveId" clId="{9EFCC25E-52D9-4B10-9FB0-9ED49E9E5AFA}" dt="2022-11-30T01:24:06.004" v="1700" actId="20577"/>
          <ac:spMkLst>
            <pc:docMk/>
            <pc:sldMk cId="243434082" sldId="266"/>
            <ac:spMk id="3" creationId="{D05E9472-9A86-4420-9E12-98D3BD0BADB7}"/>
          </ac:spMkLst>
        </pc:spChg>
      </pc:sldChg>
      <pc:sldChg chg="modSp new mod">
        <pc:chgData name="Brett Hulsmeyer" userId="4583c6e8fde1f961" providerId="LiveId" clId="{9EFCC25E-52D9-4B10-9FB0-9ED49E9E5AFA}" dt="2022-11-30T00:42:22.351" v="133" actId="20577"/>
        <pc:sldMkLst>
          <pc:docMk/>
          <pc:sldMk cId="3038180438" sldId="267"/>
        </pc:sldMkLst>
        <pc:spChg chg="mod">
          <ac:chgData name="Brett Hulsmeyer" userId="4583c6e8fde1f961" providerId="LiveId" clId="{9EFCC25E-52D9-4B10-9FB0-9ED49E9E5AFA}" dt="2022-11-30T00:41:28.787" v="53" actId="20577"/>
          <ac:spMkLst>
            <pc:docMk/>
            <pc:sldMk cId="3038180438" sldId="267"/>
            <ac:spMk id="2" creationId="{823C984D-AF8E-44A7-AD1E-659A29C52912}"/>
          </ac:spMkLst>
        </pc:spChg>
        <pc:spChg chg="mod">
          <ac:chgData name="Brett Hulsmeyer" userId="4583c6e8fde1f961" providerId="LiveId" clId="{9EFCC25E-52D9-4B10-9FB0-9ED49E9E5AFA}" dt="2022-11-30T00:42:22.351" v="133" actId="20577"/>
          <ac:spMkLst>
            <pc:docMk/>
            <pc:sldMk cId="3038180438" sldId="267"/>
            <ac:spMk id="3" creationId="{170BC52B-C89F-4540-98BC-03F6EFFBFB53}"/>
          </ac:spMkLst>
        </pc:spChg>
      </pc:sldChg>
      <pc:sldChg chg="modSp new mod ord">
        <pc:chgData name="Brett Hulsmeyer" userId="4583c6e8fde1f961" providerId="LiveId" clId="{9EFCC25E-52D9-4B10-9FB0-9ED49E9E5AFA}" dt="2022-11-30T00:56:46.532" v="627" actId="20577"/>
        <pc:sldMkLst>
          <pc:docMk/>
          <pc:sldMk cId="2730922854" sldId="268"/>
        </pc:sldMkLst>
        <pc:spChg chg="mod">
          <ac:chgData name="Brett Hulsmeyer" userId="4583c6e8fde1f961" providerId="LiveId" clId="{9EFCC25E-52D9-4B10-9FB0-9ED49E9E5AFA}" dt="2022-11-30T00:44:02.270" v="149" actId="20577"/>
          <ac:spMkLst>
            <pc:docMk/>
            <pc:sldMk cId="2730922854" sldId="268"/>
            <ac:spMk id="2" creationId="{F366E646-2F7F-441A-990F-2D914F102B76}"/>
          </ac:spMkLst>
        </pc:spChg>
        <pc:spChg chg="mod">
          <ac:chgData name="Brett Hulsmeyer" userId="4583c6e8fde1f961" providerId="LiveId" clId="{9EFCC25E-52D9-4B10-9FB0-9ED49E9E5AFA}" dt="2022-11-30T00:56:46.532" v="627" actId="20577"/>
          <ac:spMkLst>
            <pc:docMk/>
            <pc:sldMk cId="2730922854" sldId="268"/>
            <ac:spMk id="3" creationId="{5902D170-1D12-4993-A60A-A235DA7C8178}"/>
          </ac:spMkLst>
        </pc:spChg>
      </pc:sldChg>
      <pc:sldChg chg="addSp delSp modSp new mod">
        <pc:chgData name="Brett Hulsmeyer" userId="4583c6e8fde1f961" providerId="LiveId" clId="{9EFCC25E-52D9-4B10-9FB0-9ED49E9E5AFA}" dt="2022-11-30T01:10:26.476" v="1461" actId="732"/>
        <pc:sldMkLst>
          <pc:docMk/>
          <pc:sldMk cId="1966890035" sldId="269"/>
        </pc:sldMkLst>
        <pc:spChg chg="mod">
          <ac:chgData name="Brett Hulsmeyer" userId="4583c6e8fde1f961" providerId="LiveId" clId="{9EFCC25E-52D9-4B10-9FB0-9ED49E9E5AFA}" dt="2022-11-30T00:45:21.519" v="158" actId="20577"/>
          <ac:spMkLst>
            <pc:docMk/>
            <pc:sldMk cId="1966890035" sldId="269"/>
            <ac:spMk id="2" creationId="{27A16B28-842F-4978-AD58-3344100B7A1B}"/>
          </ac:spMkLst>
        </pc:spChg>
        <pc:spChg chg="mod">
          <ac:chgData name="Brett Hulsmeyer" userId="4583c6e8fde1f961" providerId="LiveId" clId="{9EFCC25E-52D9-4B10-9FB0-9ED49E9E5AFA}" dt="2022-11-30T01:01:50.124" v="881" actId="20577"/>
          <ac:spMkLst>
            <pc:docMk/>
            <pc:sldMk cId="1966890035" sldId="269"/>
            <ac:spMk id="3" creationId="{6193AED4-EED0-4DCC-9C7F-C5E5CB3D60D2}"/>
          </ac:spMkLst>
        </pc:spChg>
        <pc:spChg chg="del">
          <ac:chgData name="Brett Hulsmeyer" userId="4583c6e8fde1f961" providerId="LiveId" clId="{9EFCC25E-52D9-4B10-9FB0-9ED49E9E5AFA}" dt="2022-11-30T00:48:28.646" v="285" actId="22"/>
          <ac:spMkLst>
            <pc:docMk/>
            <pc:sldMk cId="1966890035" sldId="269"/>
            <ac:spMk id="4" creationId="{9617BE1C-2F1E-4D8B-8A0A-166B13CCE851}"/>
          </ac:spMkLst>
        </pc:spChg>
        <pc:picChg chg="add mod ord modCrop">
          <ac:chgData name="Brett Hulsmeyer" userId="4583c6e8fde1f961" providerId="LiveId" clId="{9EFCC25E-52D9-4B10-9FB0-9ED49E9E5AFA}" dt="2022-11-30T01:10:26.476" v="1461" actId="732"/>
          <ac:picMkLst>
            <pc:docMk/>
            <pc:sldMk cId="1966890035" sldId="269"/>
            <ac:picMk id="6" creationId="{5B15FCD5-1746-4AED-BBDA-DFCCE809CD59}"/>
          </ac:picMkLst>
        </pc:picChg>
        <pc:picChg chg="add mod">
          <ac:chgData name="Brett Hulsmeyer" userId="4583c6e8fde1f961" providerId="LiveId" clId="{9EFCC25E-52D9-4B10-9FB0-9ED49E9E5AFA}" dt="2022-11-30T01:10:18.937" v="1459" actId="1076"/>
          <ac:picMkLst>
            <pc:docMk/>
            <pc:sldMk cId="1966890035" sldId="269"/>
            <ac:picMk id="8" creationId="{288A417C-B91C-4B76-A20A-4DC64847EA7B}"/>
          </ac:picMkLst>
        </pc:picChg>
      </pc:sldChg>
      <pc:sldChg chg="addSp modSp new mod">
        <pc:chgData name="Brett Hulsmeyer" userId="4583c6e8fde1f961" providerId="LiveId" clId="{9EFCC25E-52D9-4B10-9FB0-9ED49E9E5AFA}" dt="2022-11-30T01:08:33.315" v="1440" actId="20577"/>
        <pc:sldMkLst>
          <pc:docMk/>
          <pc:sldMk cId="1842894924" sldId="270"/>
        </pc:sldMkLst>
        <pc:spChg chg="mod">
          <ac:chgData name="Brett Hulsmeyer" userId="4583c6e8fde1f961" providerId="LiveId" clId="{9EFCC25E-52D9-4B10-9FB0-9ED49E9E5AFA}" dt="2022-11-30T01:08:00.356" v="1346" actId="27636"/>
          <ac:spMkLst>
            <pc:docMk/>
            <pc:sldMk cId="1842894924" sldId="270"/>
            <ac:spMk id="2" creationId="{9404B583-7334-4C65-9B7B-8E5E229AC7CB}"/>
          </ac:spMkLst>
        </pc:spChg>
        <pc:spChg chg="mod">
          <ac:chgData name="Brett Hulsmeyer" userId="4583c6e8fde1f961" providerId="LiveId" clId="{9EFCC25E-52D9-4B10-9FB0-9ED49E9E5AFA}" dt="2022-11-30T00:47:32.817" v="271" actId="20577"/>
          <ac:spMkLst>
            <pc:docMk/>
            <pc:sldMk cId="1842894924" sldId="270"/>
            <ac:spMk id="3" creationId="{67DE5840-61FF-4FBD-8FC8-5BD667297F5D}"/>
          </ac:spMkLst>
        </pc:spChg>
        <pc:spChg chg="mod">
          <ac:chgData name="Brett Hulsmeyer" userId="4583c6e8fde1f961" providerId="LiveId" clId="{9EFCC25E-52D9-4B10-9FB0-9ED49E9E5AFA}" dt="2022-11-30T01:07:43.483" v="1313" actId="20577"/>
          <ac:spMkLst>
            <pc:docMk/>
            <pc:sldMk cId="1842894924" sldId="270"/>
            <ac:spMk id="4" creationId="{2435573E-1CA0-48AB-A5B1-46266AFE6B62}"/>
          </ac:spMkLst>
        </pc:spChg>
        <pc:spChg chg="mod">
          <ac:chgData name="Brett Hulsmeyer" userId="4583c6e8fde1f961" providerId="LiveId" clId="{9EFCC25E-52D9-4B10-9FB0-9ED49E9E5AFA}" dt="2022-11-30T00:47:38.209" v="283" actId="20577"/>
          <ac:spMkLst>
            <pc:docMk/>
            <pc:sldMk cId="1842894924" sldId="270"/>
            <ac:spMk id="5" creationId="{D7B48B79-F96A-4E86-84A4-A6482850D5FD}"/>
          </ac:spMkLst>
        </pc:spChg>
        <pc:spChg chg="mod">
          <ac:chgData name="Brett Hulsmeyer" userId="4583c6e8fde1f961" providerId="LiveId" clId="{9EFCC25E-52D9-4B10-9FB0-9ED49E9E5AFA}" dt="2022-11-30T01:07:53.201" v="1342" actId="20577"/>
          <ac:spMkLst>
            <pc:docMk/>
            <pc:sldMk cId="1842894924" sldId="270"/>
            <ac:spMk id="6" creationId="{6AA627C5-17E2-40E8-88D5-9F8509E81062}"/>
          </ac:spMkLst>
        </pc:spChg>
        <pc:spChg chg="add mod">
          <ac:chgData name="Brett Hulsmeyer" userId="4583c6e8fde1f961" providerId="LiveId" clId="{9EFCC25E-52D9-4B10-9FB0-9ED49E9E5AFA}" dt="2022-11-30T01:08:33.315" v="1440" actId="20577"/>
          <ac:spMkLst>
            <pc:docMk/>
            <pc:sldMk cId="1842894924" sldId="270"/>
            <ac:spMk id="7" creationId="{2BE64674-4F64-4376-957D-E9C398325356}"/>
          </ac:spMkLst>
        </pc:spChg>
      </pc:sldChg>
      <pc:sldChg chg="modSp new mod">
        <pc:chgData name="Brett Hulsmeyer" userId="4583c6e8fde1f961" providerId="LiveId" clId="{9EFCC25E-52D9-4B10-9FB0-9ED49E9E5AFA}" dt="2022-11-30T00:52:27.995" v="604" actId="313"/>
        <pc:sldMkLst>
          <pc:docMk/>
          <pc:sldMk cId="1467691745" sldId="271"/>
        </pc:sldMkLst>
        <pc:spChg chg="mod">
          <ac:chgData name="Brett Hulsmeyer" userId="4583c6e8fde1f961" providerId="LiveId" clId="{9EFCC25E-52D9-4B10-9FB0-9ED49E9E5AFA}" dt="2022-11-30T00:52:27.995" v="604" actId="313"/>
          <ac:spMkLst>
            <pc:docMk/>
            <pc:sldMk cId="1467691745" sldId="271"/>
            <ac:spMk id="2" creationId="{955B5F1D-FB5A-44EB-9410-EFB608CAE79F}"/>
          </ac:spMkLst>
        </pc:spChg>
      </pc:sldChg>
      <pc:sldChg chg="new del">
        <pc:chgData name="Brett Hulsmeyer" userId="4583c6e8fde1f961" providerId="LiveId" clId="{9EFCC25E-52D9-4B10-9FB0-9ED49E9E5AFA}" dt="2022-11-30T00:58:41.969" v="707" actId="2696"/>
        <pc:sldMkLst>
          <pc:docMk/>
          <pc:sldMk cId="1999390707" sldId="272"/>
        </pc:sldMkLst>
      </pc:sldChg>
      <pc:sldChg chg="modSp new mod ord">
        <pc:chgData name="Brett Hulsmeyer" userId="4583c6e8fde1f961" providerId="LiveId" clId="{9EFCC25E-52D9-4B10-9FB0-9ED49E9E5AFA}" dt="2022-11-30T00:59:51.537" v="792" actId="20577"/>
        <pc:sldMkLst>
          <pc:docMk/>
          <pc:sldMk cId="4096135420" sldId="272"/>
        </pc:sldMkLst>
        <pc:spChg chg="mod">
          <ac:chgData name="Brett Hulsmeyer" userId="4583c6e8fde1f961" providerId="LiveId" clId="{9EFCC25E-52D9-4B10-9FB0-9ED49E9E5AFA}" dt="2022-11-30T00:58:54.917" v="729" actId="20577"/>
          <ac:spMkLst>
            <pc:docMk/>
            <pc:sldMk cId="4096135420" sldId="272"/>
            <ac:spMk id="2" creationId="{380F18C4-859A-4F37-BC05-80DE59447A3F}"/>
          </ac:spMkLst>
        </pc:spChg>
        <pc:spChg chg="mod">
          <ac:chgData name="Brett Hulsmeyer" userId="4583c6e8fde1f961" providerId="LiveId" clId="{9EFCC25E-52D9-4B10-9FB0-9ED49E9E5AFA}" dt="2022-11-30T00:59:17.496" v="779" actId="20577"/>
          <ac:spMkLst>
            <pc:docMk/>
            <pc:sldMk cId="4096135420" sldId="272"/>
            <ac:spMk id="3" creationId="{AE4E7D1D-8140-41F4-928A-CA5B363B9458}"/>
          </ac:spMkLst>
        </pc:spChg>
        <pc:spChg chg="mod">
          <ac:chgData name="Brett Hulsmeyer" userId="4583c6e8fde1f961" providerId="LiveId" clId="{9EFCC25E-52D9-4B10-9FB0-9ED49E9E5AFA}" dt="2022-11-30T00:59:51.537" v="792" actId="20577"/>
          <ac:spMkLst>
            <pc:docMk/>
            <pc:sldMk cId="4096135420" sldId="272"/>
            <ac:spMk id="5" creationId="{D03BF438-012B-4A26-B38D-7A6686CDDC3D}"/>
          </ac:spMkLst>
        </pc:spChg>
      </pc:sldChg>
      <pc:sldChg chg="modSp new mod">
        <pc:chgData name="Brett Hulsmeyer" userId="4583c6e8fde1f961" providerId="LiveId" clId="{9EFCC25E-52D9-4B10-9FB0-9ED49E9E5AFA}" dt="2022-11-30T01:18:29.796" v="1609" actId="20577"/>
        <pc:sldMkLst>
          <pc:docMk/>
          <pc:sldMk cId="2097979068" sldId="273"/>
        </pc:sldMkLst>
        <pc:spChg chg="mod">
          <ac:chgData name="Brett Hulsmeyer" userId="4583c6e8fde1f961" providerId="LiveId" clId="{9EFCC25E-52D9-4B10-9FB0-9ED49E9E5AFA}" dt="2022-11-30T01:00:15.192" v="809" actId="20577"/>
          <ac:spMkLst>
            <pc:docMk/>
            <pc:sldMk cId="2097979068" sldId="273"/>
            <ac:spMk id="2" creationId="{B7DC602E-EE33-4C69-9151-446F45B753C6}"/>
          </ac:spMkLst>
        </pc:spChg>
        <pc:spChg chg="mod">
          <ac:chgData name="Brett Hulsmeyer" userId="4583c6e8fde1f961" providerId="LiveId" clId="{9EFCC25E-52D9-4B10-9FB0-9ED49E9E5AFA}" dt="2022-11-30T01:18:29.796" v="1609" actId="20577"/>
          <ac:spMkLst>
            <pc:docMk/>
            <pc:sldMk cId="2097979068" sldId="273"/>
            <ac:spMk id="3" creationId="{83BB647A-EDAD-4089-AB91-D357DF22D1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2516-B5E4-DEB4-DF16-4AE0B00DD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MLP Project Report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42AC5-0045-7C1C-C51F-46AB7989F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6630-D01</a:t>
            </a:r>
          </a:p>
          <a:p>
            <a:r>
              <a:rPr lang="en-US" dirty="0"/>
              <a:t>Jacob Redden &amp; Brett </a:t>
            </a:r>
            <a:r>
              <a:rPr lang="en-US" dirty="0" err="1"/>
              <a:t>Hulsmeyer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8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5F1D-FB5A-44EB-9410-EFB608CA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7F39-6777-45A5-B639-9FE15F65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6B28-842F-4978-AD58-3344100B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AED4-EED0-4DCC-9C7F-C5E5CB3D6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the process for teaching the algorithm, </a:t>
            </a:r>
          </a:p>
          <a:p>
            <a:r>
              <a:rPr lang="en-US" dirty="0"/>
              <a:t>Run using python3 so that must be installed in order to run</a:t>
            </a:r>
          </a:p>
          <a:p>
            <a:r>
              <a:rPr lang="en-US" dirty="0"/>
              <a:t>To the right all the hyperparameters that can be chosen are shown</a:t>
            </a:r>
          </a:p>
          <a:p>
            <a:r>
              <a:rPr lang="en-US" dirty="0"/>
              <a:t>All have defaults except for the data which points to the given dataset</a:t>
            </a:r>
          </a:p>
          <a:p>
            <a:r>
              <a:rPr lang="en-US" dirty="0"/>
              <a:t>Here is an example of a run with the dataset located in the data directory: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5FCD5-1746-4AED-BBDA-DFCCE809CD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6618"/>
          <a:stretch/>
        </p:blipFill>
        <p:spPr>
          <a:xfrm>
            <a:off x="5868322" y="2840158"/>
            <a:ext cx="5509279" cy="47349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A417C-B91C-4B76-A20A-4DC64847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88" y="4454555"/>
            <a:ext cx="4546012" cy="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9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02E-EE33-4C69-9151-446F45B7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647A-EDAD-4089-AB91-D357DF22D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the process for deciding the genre of any individual song based on the learned values</a:t>
            </a:r>
          </a:p>
          <a:p>
            <a:r>
              <a:rPr lang="en-US" dirty="0"/>
              <a:t>Run the example to the right with your own .mp3 file and the output genre will be printed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26EEE-6347-4469-B666-FE0DA39D9C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18C4-859A-4F37-BC05-80DE5944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7D1D-8140-41F4-928A-CA5B363B9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15FD-6C67-4831-BFB4-6D91802149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F438-012B-4A26-B38D-7A6686CDD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1AB33-C98A-4BEF-BE3A-F89B54745D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3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B583-7334-4C65-9B7B-8E5E229A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3550"/>
          </a:xfrm>
        </p:spPr>
        <p:txBody>
          <a:bodyPr>
            <a:normAutofit/>
          </a:bodyPr>
          <a:lstStyle/>
          <a:p>
            <a:r>
              <a:rPr lang="en-US" dirty="0"/>
              <a:t>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5840-61FF-4FBD-8FC8-5BD667297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5573E-1CA0-48AB-A5B1-46266AFE6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Used because it is similar to MLP</a:t>
            </a:r>
          </a:p>
          <a:p>
            <a:r>
              <a:rPr lang="en-US" dirty="0"/>
              <a:t>Accuracy of ___ after training</a:t>
            </a:r>
          </a:p>
          <a:p>
            <a:r>
              <a:rPr lang="en-US" dirty="0"/>
              <a:t>MLP preformed much better with a training accuracy of __ and a test accuracy of __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48B79-F96A-4E86-84A4-A6482850D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627C5-17E2-40E8-88D5-9F8509E810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Used because defining as a cluster of the input parameters seems logical</a:t>
            </a:r>
          </a:p>
          <a:p>
            <a:r>
              <a:rPr lang="en-US" dirty="0"/>
              <a:t>Did not preform very well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64674-4F64-4376-957D-E9C398325356}"/>
              </a:ext>
            </a:extLst>
          </p:cNvPr>
          <p:cNvSpPr txBox="1"/>
          <p:nvPr/>
        </p:nvSpPr>
        <p:spPr>
          <a:xfrm>
            <a:off x="1367798" y="167779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of these baselines were done using </a:t>
            </a:r>
            <a:r>
              <a:rPr lang="en-US" dirty="0" err="1"/>
              <a:t>SKLearn</a:t>
            </a:r>
            <a:r>
              <a:rPr lang="en-US" dirty="0"/>
              <a:t> methods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184289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84D-AF8E-44A7-AD1E-659A29C5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C52B-C89F-4540-98BC-03F6EFFB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issue we had was in the pure size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8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DF90-2172-B1F2-B524-01AF9BEC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65BA-B06B-3BFF-D821-46353171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Mp3/wav files downloaded from a free music sharing website</a:t>
            </a:r>
          </a:p>
          <a:p>
            <a:pPr lvl="1"/>
            <a:r>
              <a:rPr lang="en-US" dirty="0"/>
              <a:t>Filtered by genre</a:t>
            </a:r>
          </a:p>
          <a:p>
            <a:r>
              <a:rPr lang="en-US" dirty="0"/>
              <a:t>Classify each song into the best fitting genre</a:t>
            </a:r>
          </a:p>
        </p:txBody>
      </p:sp>
    </p:spTree>
    <p:extLst>
      <p:ext uri="{BB962C8B-B14F-4D97-AF65-F5344CB8AC3E}">
        <p14:creationId xmlns:p14="http://schemas.microsoft.com/office/powerpoint/2010/main" val="129747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2356-2F3A-89A5-4F6F-B12AEFF6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21D-B6F1-D241-5857-BA626373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MLP to analyze the waveforms of each file/song</a:t>
            </a:r>
          </a:p>
          <a:p>
            <a:pPr lvl="1"/>
            <a:r>
              <a:rPr lang="en-US" dirty="0"/>
              <a:t>Might be using a Fourier </a:t>
            </a:r>
            <a:r>
              <a:rPr lang="en-US" dirty="0" err="1"/>
              <a:t>Transorm</a:t>
            </a:r>
            <a:r>
              <a:rPr lang="en-US" dirty="0"/>
              <a:t> and/or </a:t>
            </a:r>
            <a:r>
              <a:rPr lang="en-US" dirty="0" err="1"/>
              <a:t>librosa</a:t>
            </a:r>
            <a:r>
              <a:rPr lang="en-US" dirty="0"/>
              <a:t> library</a:t>
            </a:r>
          </a:p>
          <a:p>
            <a:r>
              <a:rPr lang="en-US" dirty="0"/>
              <a:t>MLP algorithm will create a model to classify songs by their waveform/frequencies into genres</a:t>
            </a:r>
          </a:p>
        </p:txBody>
      </p:sp>
    </p:spTree>
    <p:extLst>
      <p:ext uri="{BB962C8B-B14F-4D97-AF65-F5344CB8AC3E}">
        <p14:creationId xmlns:p14="http://schemas.microsoft.com/office/powerpoint/2010/main" val="322565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2803-8321-C65D-A808-EA273873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F2FB-6A19-6590-B615-601D90F5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Services</a:t>
            </a:r>
          </a:p>
          <a:p>
            <a:r>
              <a:rPr lang="en-US" dirty="0"/>
              <a:t>Anyone who gets frustrated with the radio playing the same songs over and over</a:t>
            </a:r>
          </a:p>
          <a:p>
            <a:pPr lvl="1"/>
            <a:r>
              <a:rPr lang="en-US" dirty="0"/>
              <a:t>Potentially a user could create their own MLP DJ to curate songs for them based on likes/dislikes</a:t>
            </a:r>
          </a:p>
        </p:txBody>
      </p:sp>
    </p:spTree>
    <p:extLst>
      <p:ext uri="{BB962C8B-B14F-4D97-AF65-F5344CB8AC3E}">
        <p14:creationId xmlns:p14="http://schemas.microsoft.com/office/powerpoint/2010/main" val="23284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B50-A16C-D40E-93FD-80D8BA94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4556-6C5F-26B5-8B2A-D115DA4B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free mp3 files from </a:t>
            </a:r>
            <a:r>
              <a:rPr lang="en-US" dirty="0" err="1"/>
              <a:t>freemusicarchive.org</a:t>
            </a:r>
            <a:endParaRPr lang="en-US" dirty="0"/>
          </a:p>
          <a:p>
            <a:r>
              <a:rPr lang="en-US" dirty="0"/>
              <a:t>Note the genre of each song downloaded</a:t>
            </a:r>
          </a:p>
          <a:p>
            <a:r>
              <a:rPr lang="en-US" dirty="0"/>
              <a:t>Put each song and their genre classification into a database for analysis</a:t>
            </a:r>
          </a:p>
        </p:txBody>
      </p:sp>
    </p:spTree>
    <p:extLst>
      <p:ext uri="{BB962C8B-B14F-4D97-AF65-F5344CB8AC3E}">
        <p14:creationId xmlns:p14="http://schemas.microsoft.com/office/powerpoint/2010/main" val="244620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BFCA-D147-41D9-B4A9-74B2236B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Librosa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9472-9A86-4420-9E12-98D3BD0B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Beats</a:t>
            </a:r>
          </a:p>
          <a:p>
            <a:r>
              <a:rPr lang="en-US" dirty="0" err="1"/>
              <a:t>Chromagram</a:t>
            </a:r>
            <a:endParaRPr lang="en-US" dirty="0"/>
          </a:p>
          <a:p>
            <a:r>
              <a:rPr lang="en-US" dirty="0" err="1"/>
              <a:t>Spec_bw</a:t>
            </a:r>
            <a:endParaRPr lang="en-US" dirty="0"/>
          </a:p>
          <a:p>
            <a:r>
              <a:rPr lang="en-US" dirty="0"/>
              <a:t>Contrast</a:t>
            </a:r>
          </a:p>
          <a:p>
            <a:r>
              <a:rPr lang="en-US" dirty="0"/>
              <a:t>Max </a:t>
            </a:r>
            <a:r>
              <a:rPr lang="en-US" dirty="0" err="1"/>
              <a:t>Rolloff</a:t>
            </a:r>
            <a:endParaRPr lang="en-US" dirty="0"/>
          </a:p>
          <a:p>
            <a:r>
              <a:rPr lang="en-US" dirty="0"/>
              <a:t>Min </a:t>
            </a:r>
            <a:r>
              <a:rPr lang="en-US" dirty="0" err="1"/>
              <a:t>Rolloff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D71-2403-EA53-0277-90095A47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EA3B-0A69-ACCB-7359-015B1A8D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probably start with python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 for test, validation, train splits and baseline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for data storage</a:t>
            </a:r>
          </a:p>
          <a:p>
            <a:pPr lvl="1"/>
            <a:r>
              <a:rPr lang="en-US" dirty="0"/>
              <a:t>Pandas for data extraction</a:t>
            </a:r>
          </a:p>
          <a:p>
            <a:pPr lvl="1"/>
            <a:r>
              <a:rPr lang="en-US" dirty="0" err="1"/>
              <a:t>Librosa</a:t>
            </a:r>
            <a:r>
              <a:rPr lang="en-US" dirty="0"/>
              <a:t> for audio analysis (potential)</a:t>
            </a:r>
          </a:p>
        </p:txBody>
      </p:sp>
    </p:spTree>
    <p:extLst>
      <p:ext uri="{BB962C8B-B14F-4D97-AF65-F5344CB8AC3E}">
        <p14:creationId xmlns:p14="http://schemas.microsoft.com/office/powerpoint/2010/main" val="354520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3549-A937-4639-B316-473D1F77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000E-345F-8E1D-7CB5-03ED83DF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in each hidden layer</a:t>
            </a:r>
          </a:p>
          <a:p>
            <a:r>
              <a:rPr lang="en-US" dirty="0"/>
              <a:t>Number of hidden layers</a:t>
            </a:r>
          </a:p>
          <a:p>
            <a:r>
              <a:rPr lang="en-US" dirty="0"/>
              <a:t>Learning rate</a:t>
            </a:r>
          </a:p>
          <a:p>
            <a:r>
              <a:rPr lang="en-US" dirty="0"/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285247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E646-2F7F-441A-990F-2D914F10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D170-1D12-4993-A60A-A235DA7C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Backpropogation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228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148</TotalTime>
  <Words>390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MLP Project Report presentation</vt:lpstr>
      <vt:lpstr>Genre Classifier</vt:lpstr>
      <vt:lpstr>Using MLP</vt:lpstr>
      <vt:lpstr>Potential Users</vt:lpstr>
      <vt:lpstr>Dataset</vt:lpstr>
      <vt:lpstr>Librosa Data</vt:lpstr>
      <vt:lpstr>MLP Software</vt:lpstr>
      <vt:lpstr>Hyper-parameters</vt:lpstr>
      <vt:lpstr>MLP Algorithm</vt:lpstr>
      <vt:lpstr>Mathematical Implementation</vt:lpstr>
      <vt:lpstr>Tutorial</vt:lpstr>
      <vt:lpstr>Tutorial Cont.</vt:lpstr>
      <vt:lpstr>Final Results</vt:lpstr>
      <vt:lpstr>Baseline</vt:lpstr>
      <vt:lpstr>Implementation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Project proposal presentation</dc:title>
  <dc:creator>Jacob Redden</dc:creator>
  <cp:lastModifiedBy>Brett Hulsmeyer</cp:lastModifiedBy>
  <cp:revision>23</cp:revision>
  <dcterms:created xsi:type="dcterms:W3CDTF">2022-10-25T01:10:56Z</dcterms:created>
  <dcterms:modified xsi:type="dcterms:W3CDTF">2022-11-30T01:28:40Z</dcterms:modified>
</cp:coreProperties>
</file>