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B3B4-503E-4075-8623-C9CADA31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4547-F556-4562-A397-CB8E799EE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F5A8-5AE9-4FA8-A7FE-9D238E4E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41EE-4CA7-462E-B9AA-84881BFA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2600-790A-441C-A19B-E9CBEE9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42FE-7596-440B-A244-A85B5887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DDDDF-C0DE-4EB2-AD96-827FED16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DCD09-47E5-4ACF-AA7F-C285E350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46B9-3981-4641-B8F7-ECD6E9B1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2CAD-EBAC-4C22-8774-A0A54C81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5D2F5-47A4-4213-AD49-39D07C3C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DDC2-8D33-4035-A848-8C93231F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A53F-612D-4301-B41E-8F0B5156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5953-BA2C-42FD-8570-4A8995F0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99F6-CB87-4E24-A7D1-41B637D6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8F05-D069-4C2D-9302-B934844E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7F86-D274-463C-8186-63ACA0BC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4DD3-F0D7-497C-95FA-2C407F0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C109-DBB5-4236-A293-5BB7473C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A882-AA1D-4937-ACF2-D8EF7399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198-4F22-475B-9424-89D96889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CC74-E5F7-41A6-8342-28F2F123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BA3A-22D8-4D41-8B9E-53628B14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1351-8658-4F0D-A48B-9F9F601F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78BA-A886-4C3F-82D1-4DDC5BA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5189-0A57-4523-9BA5-B31C4AB2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129D-2816-460F-90D3-DCB45602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0E8B-8FB3-4F7A-AA5D-EAE77E16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5123-7F44-4A21-8D2E-7231F3E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1433-983E-4C51-B518-95956FE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A33E-99C9-4275-BABA-24CEDE76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D943-898D-4F5D-B56A-340662BA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6984-93BF-416C-994F-6B2582C9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158A7-24FD-4A53-80CB-D780E9C0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28C8A-7BCA-4E98-A37B-E4BC38AA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9552-1438-496D-9D81-D8106DD5B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41552-FF09-41A1-ABDE-2E61DFA5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D471B-20C9-48CB-85EE-E451856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D8BB5-EDC7-4A8B-9220-FB5A2F95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99CE-22A7-4D6E-B26B-C3174383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F0217-0167-45F6-96D9-1645FED1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2865B-F7E5-471F-9B77-BE602B3C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17147-2148-4B7A-A15D-1AAF2584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2CF85-1DB8-4340-BBE8-F5136A92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3CC2-9613-4B33-A462-81257BB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DFC-3548-4EE4-84BE-6E1447B2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34A3-0D04-45E9-8979-FC0D349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2771-AADC-4DEB-A116-9B0BE0FE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064A-5C57-4FB6-A723-1DCED850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D0208-2920-4FD2-B487-AD217FFF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66E6-3F1B-4D66-BE11-67FC05DE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FCE32-EB55-4A1F-93F0-8B244646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9B46-9DBB-4865-8B3D-38AB6F58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79E64-3496-4BF7-91AF-E7D313359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7576F-A379-4C97-9986-01F1D0FBB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23CE-2673-4CE8-8175-09C3A45C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51A2-A774-497D-B55F-B233DF58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788C-DCBB-4178-82D8-C88E7C06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50262-FEAB-4291-9917-632364B9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C521-D7C3-40A9-AF84-0BB01D0D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D82C-CB01-4B91-B340-6D32199D4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2E10-A4ED-490B-B09B-6813BC1C7ED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84CD-E2A6-49F5-B778-30C8CCFD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EBF2-08AB-4CE3-B287-24D19BFD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E58F-81C8-48BD-8987-BCCC3FD44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E3C3-049A-4771-AB6C-79E5532EB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1DE4-B3A0-49B3-8A74-4AEC6C24F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DB79A4B-1284-4AB2-B4E8-25126780E818}"/>
              </a:ext>
            </a:extLst>
          </p:cNvPr>
          <p:cNvGrpSpPr/>
          <p:nvPr/>
        </p:nvGrpSpPr>
        <p:grpSpPr>
          <a:xfrm>
            <a:off x="2272146" y="881148"/>
            <a:ext cx="2160000" cy="2160000"/>
            <a:chOff x="1956262" y="2111432"/>
            <a:chExt cx="2160000" cy="216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F41E89-6EA6-48F3-A2D5-53977E48D80D}"/>
                </a:ext>
              </a:extLst>
            </p:cNvPr>
            <p:cNvSpPr/>
            <p:nvPr/>
          </p:nvSpPr>
          <p:spPr>
            <a:xfrm>
              <a:off x="195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576083-533E-4149-938B-183AC7A1A5EF}"/>
                </a:ext>
              </a:extLst>
            </p:cNvPr>
            <p:cNvSpPr/>
            <p:nvPr/>
          </p:nvSpPr>
          <p:spPr>
            <a:xfrm>
              <a:off x="195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D9C6A5-334C-4953-8572-A0FFFB404CA9}"/>
                </a:ext>
              </a:extLst>
            </p:cNvPr>
            <p:cNvSpPr/>
            <p:nvPr/>
          </p:nvSpPr>
          <p:spPr>
            <a:xfrm>
              <a:off x="195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F00B51-83C0-44E0-9240-D46F4C60E54C}"/>
                </a:ext>
              </a:extLst>
            </p:cNvPr>
            <p:cNvSpPr/>
            <p:nvPr/>
          </p:nvSpPr>
          <p:spPr>
            <a:xfrm>
              <a:off x="195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F087CF-ED68-4B9E-93EB-719664D3E226}"/>
                </a:ext>
              </a:extLst>
            </p:cNvPr>
            <p:cNvSpPr/>
            <p:nvPr/>
          </p:nvSpPr>
          <p:spPr>
            <a:xfrm>
              <a:off x="249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1DFB3B-700F-44C5-B97C-20575ECDEAA9}"/>
                </a:ext>
              </a:extLst>
            </p:cNvPr>
            <p:cNvSpPr/>
            <p:nvPr/>
          </p:nvSpPr>
          <p:spPr>
            <a:xfrm>
              <a:off x="303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B21AC2-FB70-46CF-93A6-A8A793DCF74F}"/>
                </a:ext>
              </a:extLst>
            </p:cNvPr>
            <p:cNvSpPr/>
            <p:nvPr/>
          </p:nvSpPr>
          <p:spPr>
            <a:xfrm>
              <a:off x="249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4AEF80-364C-4D63-8EF4-B64BD0A6D3E8}"/>
                </a:ext>
              </a:extLst>
            </p:cNvPr>
            <p:cNvSpPr/>
            <p:nvPr/>
          </p:nvSpPr>
          <p:spPr>
            <a:xfrm>
              <a:off x="249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88B89-90B5-4A6A-9814-B5D5F4640AE9}"/>
                </a:ext>
              </a:extLst>
            </p:cNvPr>
            <p:cNvSpPr/>
            <p:nvPr/>
          </p:nvSpPr>
          <p:spPr>
            <a:xfrm>
              <a:off x="249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EBFB6C-0876-4659-9D56-FF856C36A1C8}"/>
                </a:ext>
              </a:extLst>
            </p:cNvPr>
            <p:cNvSpPr/>
            <p:nvPr/>
          </p:nvSpPr>
          <p:spPr>
            <a:xfrm>
              <a:off x="303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DA2020-655D-404F-94E4-4C583C88AF27}"/>
                </a:ext>
              </a:extLst>
            </p:cNvPr>
            <p:cNvSpPr/>
            <p:nvPr/>
          </p:nvSpPr>
          <p:spPr>
            <a:xfrm>
              <a:off x="303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EF328E-7999-42F0-BA2B-B96A1B749235}"/>
                </a:ext>
              </a:extLst>
            </p:cNvPr>
            <p:cNvSpPr/>
            <p:nvPr/>
          </p:nvSpPr>
          <p:spPr>
            <a:xfrm>
              <a:off x="303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59C1AE-ECD2-4481-9BCF-4BFBEA371413}"/>
                </a:ext>
              </a:extLst>
            </p:cNvPr>
            <p:cNvSpPr/>
            <p:nvPr/>
          </p:nvSpPr>
          <p:spPr>
            <a:xfrm>
              <a:off x="357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E40F25-A83F-4E13-A4BB-997D99543AC4}"/>
                </a:ext>
              </a:extLst>
            </p:cNvPr>
            <p:cNvSpPr/>
            <p:nvPr/>
          </p:nvSpPr>
          <p:spPr>
            <a:xfrm>
              <a:off x="357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6DFEB2-018A-4D64-9057-DF1B1AEB52AC}"/>
                </a:ext>
              </a:extLst>
            </p:cNvPr>
            <p:cNvSpPr/>
            <p:nvPr/>
          </p:nvSpPr>
          <p:spPr>
            <a:xfrm>
              <a:off x="357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6D15D6-4348-484A-970F-CCA86549174F}"/>
                </a:ext>
              </a:extLst>
            </p:cNvPr>
            <p:cNvSpPr/>
            <p:nvPr/>
          </p:nvSpPr>
          <p:spPr>
            <a:xfrm>
              <a:off x="357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7D45671-8A56-47B9-B5A8-D8C4631CF434}"/>
              </a:ext>
            </a:extLst>
          </p:cNvPr>
          <p:cNvSpPr txBox="1"/>
          <p:nvPr/>
        </p:nvSpPr>
        <p:spPr>
          <a:xfrm>
            <a:off x="2371898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E585A5-CE60-4463-AA57-2029F92AEACC}"/>
              </a:ext>
            </a:extLst>
          </p:cNvPr>
          <p:cNvSpPr txBox="1"/>
          <p:nvPr/>
        </p:nvSpPr>
        <p:spPr>
          <a:xfrm>
            <a:off x="3454342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D54050-20FF-4F46-89A3-1C3F886E2450}"/>
              </a:ext>
            </a:extLst>
          </p:cNvPr>
          <p:cNvSpPr txBox="1"/>
          <p:nvPr/>
        </p:nvSpPr>
        <p:spPr>
          <a:xfrm>
            <a:off x="3994342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73A175-D609-4E66-9FCB-C451255C4105}"/>
              </a:ext>
            </a:extLst>
          </p:cNvPr>
          <p:cNvSpPr txBox="1"/>
          <p:nvPr/>
        </p:nvSpPr>
        <p:spPr>
          <a:xfrm>
            <a:off x="2925099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8D140-A7C6-4368-83CA-F635DE993823}"/>
              </a:ext>
            </a:extLst>
          </p:cNvPr>
          <p:cNvSpPr txBox="1"/>
          <p:nvPr/>
        </p:nvSpPr>
        <p:spPr>
          <a:xfrm>
            <a:off x="2371898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D81AD1-0E27-4134-A9D1-2B34A5FBFCCB}"/>
              </a:ext>
            </a:extLst>
          </p:cNvPr>
          <p:cNvSpPr txBox="1"/>
          <p:nvPr/>
        </p:nvSpPr>
        <p:spPr>
          <a:xfrm>
            <a:off x="3454342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078D7E-CAFD-4E42-9999-430B90F0FA9B}"/>
              </a:ext>
            </a:extLst>
          </p:cNvPr>
          <p:cNvSpPr txBox="1"/>
          <p:nvPr/>
        </p:nvSpPr>
        <p:spPr>
          <a:xfrm>
            <a:off x="3994342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3A0871-5D91-477D-9F4F-D867CCF887B4}"/>
              </a:ext>
            </a:extLst>
          </p:cNvPr>
          <p:cNvSpPr txBox="1"/>
          <p:nvPr/>
        </p:nvSpPr>
        <p:spPr>
          <a:xfrm>
            <a:off x="2925099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78EE0F-F28B-4D4D-8B3B-0FCF7839307E}"/>
              </a:ext>
            </a:extLst>
          </p:cNvPr>
          <p:cNvSpPr txBox="1"/>
          <p:nvPr/>
        </p:nvSpPr>
        <p:spPr>
          <a:xfrm>
            <a:off x="2371898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1C997E-4AF6-46CD-94BF-FA4573C5DD4A}"/>
              </a:ext>
            </a:extLst>
          </p:cNvPr>
          <p:cNvSpPr txBox="1"/>
          <p:nvPr/>
        </p:nvSpPr>
        <p:spPr>
          <a:xfrm>
            <a:off x="3454342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5E5C00-75F0-4FE9-8893-52E6DA072961}"/>
              </a:ext>
            </a:extLst>
          </p:cNvPr>
          <p:cNvSpPr txBox="1"/>
          <p:nvPr/>
        </p:nvSpPr>
        <p:spPr>
          <a:xfrm>
            <a:off x="3994342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8E197E-5D4B-44D4-9E77-5C05DC7201E2}"/>
              </a:ext>
            </a:extLst>
          </p:cNvPr>
          <p:cNvSpPr txBox="1"/>
          <p:nvPr/>
        </p:nvSpPr>
        <p:spPr>
          <a:xfrm>
            <a:off x="2925099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1AB2F7-C35A-4BF4-A116-A50E85D7C27F}"/>
              </a:ext>
            </a:extLst>
          </p:cNvPr>
          <p:cNvSpPr txBox="1"/>
          <p:nvPr/>
        </p:nvSpPr>
        <p:spPr>
          <a:xfrm>
            <a:off x="2371898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B82002-6D9A-4B05-B9F2-A002B53FF924}"/>
              </a:ext>
            </a:extLst>
          </p:cNvPr>
          <p:cNvSpPr txBox="1"/>
          <p:nvPr/>
        </p:nvSpPr>
        <p:spPr>
          <a:xfrm>
            <a:off x="3454342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2458DE-FE39-428C-AB69-D4FE562A40AC}"/>
              </a:ext>
            </a:extLst>
          </p:cNvPr>
          <p:cNvSpPr txBox="1"/>
          <p:nvPr/>
        </p:nvSpPr>
        <p:spPr>
          <a:xfrm>
            <a:off x="3994342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11A8DE-F4CF-41E9-B566-229CAC30C84E}"/>
              </a:ext>
            </a:extLst>
          </p:cNvPr>
          <p:cNvSpPr txBox="1"/>
          <p:nvPr/>
        </p:nvSpPr>
        <p:spPr>
          <a:xfrm>
            <a:off x="2925099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03D31-1E0A-4F3F-8DB4-65D7A10665AC}"/>
              </a:ext>
            </a:extLst>
          </p:cNvPr>
          <p:cNvGrpSpPr/>
          <p:nvPr/>
        </p:nvGrpSpPr>
        <p:grpSpPr>
          <a:xfrm>
            <a:off x="6411884" y="881148"/>
            <a:ext cx="2160000" cy="2160000"/>
            <a:chOff x="1956262" y="2111432"/>
            <a:chExt cx="2160000" cy="216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8D1FA2-898C-43C3-BB68-A15D8AE0670E}"/>
                </a:ext>
              </a:extLst>
            </p:cNvPr>
            <p:cNvSpPr/>
            <p:nvPr/>
          </p:nvSpPr>
          <p:spPr>
            <a:xfrm>
              <a:off x="195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666131-29BA-4FE5-B5E0-0A3D01DAB03C}"/>
                </a:ext>
              </a:extLst>
            </p:cNvPr>
            <p:cNvSpPr/>
            <p:nvPr/>
          </p:nvSpPr>
          <p:spPr>
            <a:xfrm>
              <a:off x="195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CB4B12E-6311-4BE8-8983-80817B9702DE}"/>
                </a:ext>
              </a:extLst>
            </p:cNvPr>
            <p:cNvSpPr/>
            <p:nvPr/>
          </p:nvSpPr>
          <p:spPr>
            <a:xfrm>
              <a:off x="195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DEBDB2-AF60-47C1-B953-0C1E55D7600D}"/>
                </a:ext>
              </a:extLst>
            </p:cNvPr>
            <p:cNvSpPr/>
            <p:nvPr/>
          </p:nvSpPr>
          <p:spPr>
            <a:xfrm>
              <a:off x="195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99131C-CD0B-4E0B-9811-CBED77578CDE}"/>
                </a:ext>
              </a:extLst>
            </p:cNvPr>
            <p:cNvSpPr/>
            <p:nvPr/>
          </p:nvSpPr>
          <p:spPr>
            <a:xfrm>
              <a:off x="249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FC1FB7B-EF81-4212-9E18-A72F2F19BF99}"/>
                </a:ext>
              </a:extLst>
            </p:cNvPr>
            <p:cNvSpPr/>
            <p:nvPr/>
          </p:nvSpPr>
          <p:spPr>
            <a:xfrm>
              <a:off x="303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8D6DEF-A65E-40A0-8295-0FF2EA42E4A9}"/>
                </a:ext>
              </a:extLst>
            </p:cNvPr>
            <p:cNvSpPr/>
            <p:nvPr/>
          </p:nvSpPr>
          <p:spPr>
            <a:xfrm>
              <a:off x="249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39E056-AE63-454B-9381-E97499E66A1C}"/>
                </a:ext>
              </a:extLst>
            </p:cNvPr>
            <p:cNvSpPr/>
            <p:nvPr/>
          </p:nvSpPr>
          <p:spPr>
            <a:xfrm>
              <a:off x="249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BB19C8C-7641-4DA1-B4C3-0C9FD7F5C204}"/>
                </a:ext>
              </a:extLst>
            </p:cNvPr>
            <p:cNvSpPr/>
            <p:nvPr/>
          </p:nvSpPr>
          <p:spPr>
            <a:xfrm>
              <a:off x="249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FAAAA4-AAA0-4B80-B780-E065F730AC42}"/>
                </a:ext>
              </a:extLst>
            </p:cNvPr>
            <p:cNvSpPr/>
            <p:nvPr/>
          </p:nvSpPr>
          <p:spPr>
            <a:xfrm>
              <a:off x="303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03A25F-1F7E-4301-B868-3C04D245A38A}"/>
                </a:ext>
              </a:extLst>
            </p:cNvPr>
            <p:cNvSpPr/>
            <p:nvPr/>
          </p:nvSpPr>
          <p:spPr>
            <a:xfrm>
              <a:off x="303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87DB02F-40C3-46FA-829A-CB7D934228B7}"/>
                </a:ext>
              </a:extLst>
            </p:cNvPr>
            <p:cNvSpPr/>
            <p:nvPr/>
          </p:nvSpPr>
          <p:spPr>
            <a:xfrm>
              <a:off x="303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D4884B-FA97-4E65-88BE-308A03FFD0C2}"/>
                </a:ext>
              </a:extLst>
            </p:cNvPr>
            <p:cNvSpPr/>
            <p:nvPr/>
          </p:nvSpPr>
          <p:spPr>
            <a:xfrm>
              <a:off x="3576262" y="211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E1F7FE-04BD-4043-8F8E-519376F37E1D}"/>
                </a:ext>
              </a:extLst>
            </p:cNvPr>
            <p:cNvSpPr/>
            <p:nvPr/>
          </p:nvSpPr>
          <p:spPr>
            <a:xfrm>
              <a:off x="3576262" y="265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AC64662-A468-483C-B094-ECC594063A17}"/>
                </a:ext>
              </a:extLst>
            </p:cNvPr>
            <p:cNvSpPr/>
            <p:nvPr/>
          </p:nvSpPr>
          <p:spPr>
            <a:xfrm>
              <a:off x="3576262" y="319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038361-4897-4175-BF11-8E7EC9AF42D2}"/>
                </a:ext>
              </a:extLst>
            </p:cNvPr>
            <p:cNvSpPr/>
            <p:nvPr/>
          </p:nvSpPr>
          <p:spPr>
            <a:xfrm>
              <a:off x="3576262" y="3731432"/>
              <a:ext cx="54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646CD14-2F32-4585-8F7B-5B30F06CF06B}"/>
              </a:ext>
            </a:extLst>
          </p:cNvPr>
          <p:cNvSpPr txBox="1"/>
          <p:nvPr/>
        </p:nvSpPr>
        <p:spPr>
          <a:xfrm>
            <a:off x="6511636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7AE052-908D-4B7A-937E-9AA095811B7F}"/>
              </a:ext>
            </a:extLst>
          </p:cNvPr>
          <p:cNvSpPr txBox="1"/>
          <p:nvPr/>
        </p:nvSpPr>
        <p:spPr>
          <a:xfrm>
            <a:off x="7594080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753631-44F0-4CA4-B2F7-8B68D7DE6801}"/>
              </a:ext>
            </a:extLst>
          </p:cNvPr>
          <p:cNvSpPr txBox="1"/>
          <p:nvPr/>
        </p:nvSpPr>
        <p:spPr>
          <a:xfrm>
            <a:off x="8134080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B94A47-9133-4C49-8277-1022B18CFFB2}"/>
              </a:ext>
            </a:extLst>
          </p:cNvPr>
          <p:cNvSpPr txBox="1"/>
          <p:nvPr/>
        </p:nvSpPr>
        <p:spPr>
          <a:xfrm>
            <a:off x="7064837" y="96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723D81-0E70-4D1D-B097-DF540127B137}"/>
              </a:ext>
            </a:extLst>
          </p:cNvPr>
          <p:cNvSpPr txBox="1"/>
          <p:nvPr/>
        </p:nvSpPr>
        <p:spPr>
          <a:xfrm>
            <a:off x="6511636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E55FE9-25F1-4845-A918-FDCAEE951D34}"/>
              </a:ext>
            </a:extLst>
          </p:cNvPr>
          <p:cNvSpPr txBox="1"/>
          <p:nvPr/>
        </p:nvSpPr>
        <p:spPr>
          <a:xfrm>
            <a:off x="7594080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302D65-124E-4738-9B51-31F673A6EC31}"/>
              </a:ext>
            </a:extLst>
          </p:cNvPr>
          <p:cNvSpPr txBox="1"/>
          <p:nvPr/>
        </p:nvSpPr>
        <p:spPr>
          <a:xfrm>
            <a:off x="8134080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7708FA-077F-4DF7-8A48-CCF9084D9E32}"/>
              </a:ext>
            </a:extLst>
          </p:cNvPr>
          <p:cNvSpPr txBox="1"/>
          <p:nvPr/>
        </p:nvSpPr>
        <p:spPr>
          <a:xfrm>
            <a:off x="7064837" y="150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D7E1E9-6840-4498-818C-176C22FC1C45}"/>
              </a:ext>
            </a:extLst>
          </p:cNvPr>
          <p:cNvSpPr txBox="1"/>
          <p:nvPr/>
        </p:nvSpPr>
        <p:spPr>
          <a:xfrm>
            <a:off x="6511636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8AAE6AA-AEF7-4DEF-83BA-329BA7DEA91E}"/>
              </a:ext>
            </a:extLst>
          </p:cNvPr>
          <p:cNvSpPr txBox="1"/>
          <p:nvPr/>
        </p:nvSpPr>
        <p:spPr>
          <a:xfrm>
            <a:off x="7594080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351E90-F4A6-4734-9F98-1962DEBCF54A}"/>
              </a:ext>
            </a:extLst>
          </p:cNvPr>
          <p:cNvSpPr txBox="1"/>
          <p:nvPr/>
        </p:nvSpPr>
        <p:spPr>
          <a:xfrm>
            <a:off x="8134080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473202-15D2-4A80-B914-83EF433672E5}"/>
              </a:ext>
            </a:extLst>
          </p:cNvPr>
          <p:cNvSpPr txBox="1"/>
          <p:nvPr/>
        </p:nvSpPr>
        <p:spPr>
          <a:xfrm>
            <a:off x="7064837" y="204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7EE663-8990-4830-A8C8-CD26FD952D8F}"/>
              </a:ext>
            </a:extLst>
          </p:cNvPr>
          <p:cNvSpPr txBox="1"/>
          <p:nvPr/>
        </p:nvSpPr>
        <p:spPr>
          <a:xfrm>
            <a:off x="6511636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3943406-534C-48BB-8D5A-BD3DBB458756}"/>
              </a:ext>
            </a:extLst>
          </p:cNvPr>
          <p:cNvSpPr txBox="1"/>
          <p:nvPr/>
        </p:nvSpPr>
        <p:spPr>
          <a:xfrm>
            <a:off x="7594080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E10BB3-9FC3-4500-BA82-5B1856D041BF}"/>
              </a:ext>
            </a:extLst>
          </p:cNvPr>
          <p:cNvSpPr txBox="1"/>
          <p:nvPr/>
        </p:nvSpPr>
        <p:spPr>
          <a:xfrm>
            <a:off x="8134080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3B6308-EF79-4781-93B6-3BCFD0ACC9F6}"/>
              </a:ext>
            </a:extLst>
          </p:cNvPr>
          <p:cNvSpPr txBox="1"/>
          <p:nvPr/>
        </p:nvSpPr>
        <p:spPr>
          <a:xfrm>
            <a:off x="7064837" y="258648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FF10CBC-258D-4342-8496-0E64D483A86A}"/>
              </a:ext>
            </a:extLst>
          </p:cNvPr>
          <p:cNvSpPr/>
          <p:nvPr/>
        </p:nvSpPr>
        <p:spPr>
          <a:xfrm>
            <a:off x="2812146" y="1421148"/>
            <a:ext cx="1069243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8A38E1-162F-45FF-93FF-412AFBC5D28B}"/>
              </a:ext>
            </a:extLst>
          </p:cNvPr>
          <p:cNvCxnSpPr/>
          <p:nvPr/>
        </p:nvCxnSpPr>
        <p:spPr>
          <a:xfrm>
            <a:off x="3881389" y="1421148"/>
            <a:ext cx="1039746" cy="23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D2D525-F3FF-4F93-AC86-6D21F0B41565}"/>
              </a:ext>
            </a:extLst>
          </p:cNvPr>
          <p:cNvCxnSpPr>
            <a:cxnSpLocks/>
          </p:cNvCxnSpPr>
          <p:nvPr/>
        </p:nvCxnSpPr>
        <p:spPr>
          <a:xfrm>
            <a:off x="2812146" y="1421148"/>
            <a:ext cx="2108989" cy="239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350FF6-D53D-4091-9563-A1F4912A2F4D}"/>
              </a:ext>
            </a:extLst>
          </p:cNvPr>
          <p:cNvCxnSpPr>
            <a:cxnSpLocks/>
          </p:cNvCxnSpPr>
          <p:nvPr/>
        </p:nvCxnSpPr>
        <p:spPr>
          <a:xfrm>
            <a:off x="2812146" y="2501148"/>
            <a:ext cx="2108989" cy="127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108D7BB-EDBE-4484-89AA-FFC4F0ED3A00}"/>
              </a:ext>
            </a:extLst>
          </p:cNvPr>
          <p:cNvCxnSpPr>
            <a:cxnSpLocks/>
          </p:cNvCxnSpPr>
          <p:nvPr/>
        </p:nvCxnSpPr>
        <p:spPr>
          <a:xfrm>
            <a:off x="3881389" y="2501148"/>
            <a:ext cx="1039746" cy="131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B2D8E88-CBA6-421C-8897-D2A0F0E762BD}"/>
              </a:ext>
            </a:extLst>
          </p:cNvPr>
          <p:cNvSpPr txBox="1"/>
          <p:nvPr/>
        </p:nvSpPr>
        <p:spPr>
          <a:xfrm>
            <a:off x="3945775" y="3752981"/>
            <a:ext cx="246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data to both data server rank 1 and 2</a:t>
            </a:r>
          </a:p>
        </p:txBody>
      </p:sp>
    </p:spTree>
    <p:extLst>
      <p:ext uri="{BB962C8B-B14F-4D97-AF65-F5344CB8AC3E}">
        <p14:creationId xmlns:p14="http://schemas.microsoft.com/office/powerpoint/2010/main" val="51798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DA1929-0EA1-4F17-A8FE-A4768A7A5260}"/>
              </a:ext>
            </a:extLst>
          </p:cNvPr>
          <p:cNvGrpSpPr/>
          <p:nvPr/>
        </p:nvGrpSpPr>
        <p:grpSpPr>
          <a:xfrm>
            <a:off x="302029" y="635145"/>
            <a:ext cx="11144053" cy="5300142"/>
            <a:chOff x="302029" y="635145"/>
            <a:chExt cx="11144053" cy="53001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4A7D1C-DB0C-412E-8D78-5C902B4803C5}"/>
                </a:ext>
              </a:extLst>
            </p:cNvPr>
            <p:cNvSpPr txBox="1"/>
            <p:nvPr/>
          </p:nvSpPr>
          <p:spPr>
            <a:xfrm>
              <a:off x="3131127" y="2372883"/>
              <a:ext cx="200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region transfer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591B85-899D-45FC-AF42-8B5EC044F1F3}"/>
                </a:ext>
              </a:extLst>
            </p:cNvPr>
            <p:cNvCxnSpPr>
              <a:cxnSpLocks/>
              <a:stCxn id="5" idx="3"/>
              <a:endCxn id="28" idx="1"/>
            </p:cNvCxnSpPr>
            <p:nvPr/>
          </p:nvCxnSpPr>
          <p:spPr>
            <a:xfrm flipV="1">
              <a:off x="5137189" y="2548524"/>
              <a:ext cx="1429167" cy="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2CF4AD-CD43-4AFA-8A30-4C4845382376}"/>
                </a:ext>
              </a:extLst>
            </p:cNvPr>
            <p:cNvSpPr txBox="1"/>
            <p:nvPr/>
          </p:nvSpPr>
          <p:spPr>
            <a:xfrm>
              <a:off x="6671452" y="2234383"/>
              <a:ext cx="1942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client connect</a:t>
              </a:r>
            </a:p>
            <a:p>
              <a:r>
                <a:rPr lang="en-US" dirty="0"/>
                <a:t>transfer request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27D6B0-FA25-4935-B160-A0DC2E7A71B9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8650626" y="2548524"/>
              <a:ext cx="562721" cy="4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E81F3A-C533-491A-BB10-81B50EE19B8E}"/>
                </a:ext>
              </a:extLst>
            </p:cNvPr>
            <p:cNvSpPr txBox="1"/>
            <p:nvPr/>
          </p:nvSpPr>
          <p:spPr>
            <a:xfrm>
              <a:off x="9344615" y="2229871"/>
              <a:ext cx="1675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data server</a:t>
              </a:r>
            </a:p>
            <a:p>
              <a:r>
                <a:rPr lang="en-US" dirty="0"/>
                <a:t>RPC handler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D6C012-0C63-4539-9F35-FCD72336DF1A}"/>
                </a:ext>
              </a:extLst>
            </p:cNvPr>
            <p:cNvSpPr txBox="1"/>
            <p:nvPr/>
          </p:nvSpPr>
          <p:spPr>
            <a:xfrm>
              <a:off x="449996" y="2368371"/>
              <a:ext cx="1749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applications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188693-ED39-444C-B51B-CEA978C13CCE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2276921" y="2553037"/>
              <a:ext cx="915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E27572-4697-444D-83B9-FAC3E674DE58}"/>
                </a:ext>
              </a:extLst>
            </p:cNvPr>
            <p:cNvSpPr/>
            <p:nvPr/>
          </p:nvSpPr>
          <p:spPr>
            <a:xfrm>
              <a:off x="397492" y="2145713"/>
              <a:ext cx="1879429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8E0898-97F5-44C5-B275-4C73998FEE1E}"/>
                </a:ext>
              </a:extLst>
            </p:cNvPr>
            <p:cNvSpPr/>
            <p:nvPr/>
          </p:nvSpPr>
          <p:spPr>
            <a:xfrm>
              <a:off x="3192162" y="2145713"/>
              <a:ext cx="1879429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83EF46-C272-4AC4-B32C-59DC1951FE5D}"/>
                </a:ext>
              </a:extLst>
            </p:cNvPr>
            <p:cNvSpPr/>
            <p:nvPr/>
          </p:nvSpPr>
          <p:spPr>
            <a:xfrm>
              <a:off x="6566356" y="2141200"/>
              <a:ext cx="2084270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0D697-2AEF-459E-8778-A4D1D666E81C}"/>
                </a:ext>
              </a:extLst>
            </p:cNvPr>
            <p:cNvSpPr/>
            <p:nvPr/>
          </p:nvSpPr>
          <p:spPr>
            <a:xfrm>
              <a:off x="9213347" y="2145713"/>
              <a:ext cx="1879429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5CF974DD-BD77-4C0E-971C-FBC498608013}"/>
                </a:ext>
              </a:extLst>
            </p:cNvPr>
            <p:cNvSpPr/>
            <p:nvPr/>
          </p:nvSpPr>
          <p:spPr>
            <a:xfrm>
              <a:off x="3319926" y="4520517"/>
              <a:ext cx="2078182" cy="141477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E42200-36A1-4721-9399-69B246C23EB7}"/>
                </a:ext>
              </a:extLst>
            </p:cNvPr>
            <p:cNvSpPr txBox="1"/>
            <p:nvPr/>
          </p:nvSpPr>
          <p:spPr>
            <a:xfrm>
              <a:off x="3674602" y="4927840"/>
              <a:ext cx="16123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 transfer</a:t>
              </a:r>
            </a:p>
            <a:p>
              <a:r>
                <a:rPr lang="en-US" dirty="0"/>
                <a:t> instances</a:t>
              </a:r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CC0ECCAB-6F58-43CD-85A2-2CFEA14D678F}"/>
                </a:ext>
              </a:extLst>
            </p:cNvPr>
            <p:cNvSpPr/>
            <p:nvPr/>
          </p:nvSpPr>
          <p:spPr>
            <a:xfrm>
              <a:off x="302029" y="4520517"/>
              <a:ext cx="2078182" cy="141477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0A7B49-05BC-4F4C-8B37-8BAF6609E3AD}"/>
                </a:ext>
              </a:extLst>
            </p:cNvPr>
            <p:cNvSpPr txBox="1"/>
            <p:nvPr/>
          </p:nvSpPr>
          <p:spPr>
            <a:xfrm>
              <a:off x="428474" y="5043236"/>
              <a:ext cx="250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Region transfer ID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FBF857-EAEF-44A1-8C63-C04C211FDA00}"/>
                </a:ext>
              </a:extLst>
            </p:cNvPr>
            <p:cNvCxnSpPr>
              <a:stCxn id="26" idx="2"/>
              <a:endCxn id="41" idx="0"/>
            </p:cNvCxnSpPr>
            <p:nvPr/>
          </p:nvCxnSpPr>
          <p:spPr>
            <a:xfrm>
              <a:off x="1337207" y="2960361"/>
              <a:ext cx="3913" cy="156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Left-Right 44">
              <a:extLst>
                <a:ext uri="{FF2B5EF4-FFF2-40B4-BE49-F238E27FC236}">
                  <a16:creationId xmlns:a16="http://schemas.microsoft.com/office/drawing/2014/main" id="{E6D29271-6088-491B-B3C2-1A6EBA37BA00}"/>
                </a:ext>
              </a:extLst>
            </p:cNvPr>
            <p:cNvSpPr/>
            <p:nvPr/>
          </p:nvSpPr>
          <p:spPr>
            <a:xfrm>
              <a:off x="2327564" y="5092931"/>
              <a:ext cx="992362" cy="369322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E8E4D1-74B4-4204-ABBC-2184AB2F4D65}"/>
                </a:ext>
              </a:extLst>
            </p:cNvPr>
            <p:cNvCxnSpPr>
              <a:cxnSpLocks/>
            </p:cNvCxnSpPr>
            <p:nvPr/>
          </p:nvCxnSpPr>
          <p:spPr>
            <a:xfrm>
              <a:off x="4055846" y="2969385"/>
              <a:ext cx="0" cy="173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A9A23A-107C-4DB0-853D-397C7D6F0D6A}"/>
                </a:ext>
              </a:extLst>
            </p:cNvPr>
            <p:cNvSpPr txBox="1"/>
            <p:nvPr/>
          </p:nvSpPr>
          <p:spPr>
            <a:xfrm>
              <a:off x="3404883" y="3420737"/>
              <a:ext cx="992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Query static  partition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54D8229-B697-4EB0-A5CC-8C7BE479F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215" y="2960361"/>
              <a:ext cx="0" cy="185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5A8D2C-319F-48BA-A77F-E2CD3704A057}"/>
                </a:ext>
              </a:extLst>
            </p:cNvPr>
            <p:cNvSpPr txBox="1"/>
            <p:nvPr/>
          </p:nvSpPr>
          <p:spPr>
            <a:xfrm>
              <a:off x="4187432" y="3420737"/>
              <a:ext cx="12747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 server/remote region pair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B74BEB-0679-4D76-9534-0231F288E80F}"/>
                </a:ext>
              </a:extLst>
            </p:cNvPr>
            <p:cNvSpPr/>
            <p:nvPr/>
          </p:nvSpPr>
          <p:spPr>
            <a:xfrm>
              <a:off x="5071591" y="644169"/>
              <a:ext cx="2084270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2E45B0A-FA20-427C-B33B-8B96A8A34986}"/>
                </a:ext>
              </a:extLst>
            </p:cNvPr>
            <p:cNvSpPr txBox="1"/>
            <p:nvPr/>
          </p:nvSpPr>
          <p:spPr>
            <a:xfrm>
              <a:off x="5178084" y="710278"/>
              <a:ext cx="1942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client connect</a:t>
              </a:r>
            </a:p>
            <a:p>
              <a:r>
                <a:rPr lang="en-US" dirty="0"/>
                <a:t>Metadata query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2E0CBD-3CEB-4FB2-AE04-81195FB79325}"/>
                </a:ext>
              </a:extLst>
            </p:cNvPr>
            <p:cNvSpPr/>
            <p:nvPr/>
          </p:nvSpPr>
          <p:spPr>
            <a:xfrm>
              <a:off x="9213346" y="635145"/>
              <a:ext cx="2232736" cy="8146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CDE224-1D7C-4C64-89B4-82AAF8E4661F}"/>
                </a:ext>
              </a:extLst>
            </p:cNvPr>
            <p:cNvSpPr txBox="1"/>
            <p:nvPr/>
          </p:nvSpPr>
          <p:spPr>
            <a:xfrm>
              <a:off x="9252607" y="690463"/>
              <a:ext cx="2158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PDC metadata server</a:t>
              </a:r>
            </a:p>
            <a:p>
              <a:r>
                <a:rPr lang="en-US" dirty="0"/>
                <a:t>RPC handler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ECC81C3-80C1-4FE8-8FB2-22757686A336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4251769" y="1036977"/>
              <a:ext cx="819822" cy="1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245B4D-8A69-485D-9199-9B50F5307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67" y="1029674"/>
              <a:ext cx="13902" cy="111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67A64EE-888A-4E88-A4E7-FAE3A0F47578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 flipV="1">
              <a:off x="7120411" y="1013629"/>
              <a:ext cx="2132196" cy="1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78D126-6D76-4B35-BE8F-F3156AA1F109}"/>
                </a:ext>
              </a:extLst>
            </p:cNvPr>
            <p:cNvSpPr txBox="1"/>
            <p:nvPr/>
          </p:nvSpPr>
          <p:spPr>
            <a:xfrm>
              <a:off x="3626599" y="1005507"/>
              <a:ext cx="9923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Query dynamic  partition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C4F14AD-7798-4BC7-9F70-8C7B8F9E7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861" y="1241367"/>
              <a:ext cx="2057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367DDC1-E608-4145-AAAB-B541A455544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5398108" y="1449793"/>
              <a:ext cx="30646" cy="3778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ED5950E-BC82-4E82-AB37-A14D7A6C6E9F}"/>
                </a:ext>
              </a:extLst>
            </p:cNvPr>
            <p:cNvSpPr txBox="1"/>
            <p:nvPr/>
          </p:nvSpPr>
          <p:spPr>
            <a:xfrm>
              <a:off x="5144550" y="1552000"/>
              <a:ext cx="15359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Dynamic Data server/remote region pairs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BF3B5D5-3925-4221-BA08-8991AB5DAD56}"/>
                </a:ext>
              </a:extLst>
            </p:cNvPr>
            <p:cNvSpPr txBox="1"/>
            <p:nvPr/>
          </p:nvSpPr>
          <p:spPr>
            <a:xfrm>
              <a:off x="5428754" y="2469367"/>
              <a:ext cx="1413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Region+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0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DADBC89-77BE-4489-9D72-BB3A1EE8B559}"/>
              </a:ext>
            </a:extLst>
          </p:cNvPr>
          <p:cNvGrpSpPr/>
          <p:nvPr/>
        </p:nvGrpSpPr>
        <p:grpSpPr>
          <a:xfrm>
            <a:off x="-52647" y="181853"/>
            <a:ext cx="12153427" cy="6244479"/>
            <a:chOff x="-19396" y="220645"/>
            <a:chExt cx="12153427" cy="62444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8F39A9-7C95-4806-BC67-B6DBE832EE6C}"/>
                </a:ext>
              </a:extLst>
            </p:cNvPr>
            <p:cNvSpPr txBox="1"/>
            <p:nvPr/>
          </p:nvSpPr>
          <p:spPr>
            <a:xfrm>
              <a:off x="5542140" y="3031330"/>
              <a:ext cx="1992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PDC_client_connect.c</a:t>
              </a:r>
              <a:endParaRPr lang="en-US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A8CD22-E1E1-418B-8497-3811CF1BEAE4}"/>
                </a:ext>
              </a:extLst>
            </p:cNvPr>
            <p:cNvSpPr/>
            <p:nvPr/>
          </p:nvSpPr>
          <p:spPr>
            <a:xfrm>
              <a:off x="3976254" y="2933365"/>
              <a:ext cx="5195454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953532-0708-4087-8AAE-B2C1E10E99CC}"/>
                </a:ext>
              </a:extLst>
            </p:cNvPr>
            <p:cNvSpPr txBox="1"/>
            <p:nvPr/>
          </p:nvSpPr>
          <p:spPr>
            <a:xfrm>
              <a:off x="4059934" y="316871"/>
              <a:ext cx="1301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PDC property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4327C6-5C33-4199-A6D6-8675A043E939}"/>
                </a:ext>
              </a:extLst>
            </p:cNvPr>
            <p:cNvSpPr/>
            <p:nvPr/>
          </p:nvSpPr>
          <p:spPr>
            <a:xfrm>
              <a:off x="3976254" y="220645"/>
              <a:ext cx="1609899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2BFAD9-B501-4B82-A14B-C53D862B61B7}"/>
                </a:ext>
              </a:extLst>
            </p:cNvPr>
            <p:cNvSpPr txBox="1"/>
            <p:nvPr/>
          </p:nvSpPr>
          <p:spPr>
            <a:xfrm>
              <a:off x="4181854" y="1515644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PDC object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F91C08-92AE-432C-A84F-B3C375E15684}"/>
                </a:ext>
              </a:extLst>
            </p:cNvPr>
            <p:cNvSpPr/>
            <p:nvPr/>
          </p:nvSpPr>
          <p:spPr>
            <a:xfrm>
              <a:off x="3976254" y="1417678"/>
              <a:ext cx="1601587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47699B-47BB-4FE9-96AA-53954B58E756}"/>
                </a:ext>
              </a:extLst>
            </p:cNvPr>
            <p:cNvSpPr txBox="1"/>
            <p:nvPr/>
          </p:nvSpPr>
          <p:spPr>
            <a:xfrm>
              <a:off x="130771" y="2325128"/>
              <a:ext cx="2563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1. o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bj metadata buffer </a:t>
              </a:r>
              <a:endParaRPr lang="en-US" sz="16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5C50229-980B-471B-A076-43224B3AF054}"/>
                </a:ext>
              </a:extLst>
            </p:cNvPr>
            <p:cNvSpPr/>
            <p:nvPr/>
          </p:nvSpPr>
          <p:spPr>
            <a:xfrm>
              <a:off x="111140" y="2243466"/>
              <a:ext cx="2563523" cy="552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8A4176-CD57-4958-8344-6D3E72287A18}"/>
                </a:ext>
              </a:extLst>
            </p:cNvPr>
            <p:cNvSpPr txBox="1"/>
            <p:nvPr/>
          </p:nvSpPr>
          <p:spPr>
            <a:xfrm>
              <a:off x="111141" y="3400662"/>
              <a:ext cx="2521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2. obj public property</a:t>
              </a:r>
              <a:endParaRPr lang="en-US" sz="16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9F1BF0-2918-4212-8E2F-7F16E12A7787}"/>
                </a:ext>
              </a:extLst>
            </p:cNvPr>
            <p:cNvSpPr/>
            <p:nvPr/>
          </p:nvSpPr>
          <p:spPr>
            <a:xfrm>
              <a:off x="84669" y="3336988"/>
              <a:ext cx="2563522" cy="5527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3D98E7-1724-4587-A9B4-EF903F1C31AA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2674663" y="1685553"/>
              <a:ext cx="1301591" cy="83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7E02F83-5E92-4CA3-A990-990219EDDD4C}"/>
                </a:ext>
              </a:extLst>
            </p:cNvPr>
            <p:cNvCxnSpPr>
              <a:cxnSpLocks/>
              <a:stCxn id="39" idx="3"/>
              <a:endCxn id="17" idx="1"/>
            </p:cNvCxnSpPr>
            <p:nvPr/>
          </p:nvCxnSpPr>
          <p:spPr>
            <a:xfrm flipV="1">
              <a:off x="2648191" y="1700311"/>
              <a:ext cx="1328063" cy="191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690FF6DE-A21D-413B-92B5-C7E9D7654F1F}"/>
                </a:ext>
              </a:extLst>
            </p:cNvPr>
            <p:cNvSpPr/>
            <p:nvPr/>
          </p:nvSpPr>
          <p:spPr>
            <a:xfrm>
              <a:off x="4643060" y="777825"/>
              <a:ext cx="288175" cy="638002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204E75CD-0F7B-43DB-8BCF-93BF1852E5BF}"/>
                </a:ext>
              </a:extLst>
            </p:cNvPr>
            <p:cNvSpPr/>
            <p:nvPr/>
          </p:nvSpPr>
          <p:spPr>
            <a:xfrm>
              <a:off x="4234443" y="1972552"/>
              <a:ext cx="282140" cy="957332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09CB44F-EDAF-4D98-A483-84B23789403A}"/>
                </a:ext>
              </a:extLst>
            </p:cNvPr>
            <p:cNvSpPr txBox="1"/>
            <p:nvPr/>
          </p:nvSpPr>
          <p:spPr>
            <a:xfrm>
              <a:off x="5183932" y="4568721"/>
              <a:ext cx="23818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PDC client server common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2EE7D3-0129-4D7F-B45C-2316D8FDBBB2}"/>
                </a:ext>
              </a:extLst>
            </p:cNvPr>
            <p:cNvSpPr/>
            <p:nvPr/>
          </p:nvSpPr>
          <p:spPr>
            <a:xfrm>
              <a:off x="3976254" y="4485547"/>
              <a:ext cx="5195453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41E8B710-5C03-43BD-BFD2-F21765E9CA48}"/>
                </a:ext>
              </a:extLst>
            </p:cNvPr>
            <p:cNvSpPr/>
            <p:nvPr/>
          </p:nvSpPr>
          <p:spPr>
            <a:xfrm>
              <a:off x="4234443" y="3510649"/>
              <a:ext cx="282140" cy="957332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68B924-C787-4F35-A9B5-1FD083C02782}"/>
                </a:ext>
              </a:extLst>
            </p:cNvPr>
            <p:cNvSpPr txBox="1"/>
            <p:nvPr/>
          </p:nvSpPr>
          <p:spPr>
            <a:xfrm>
              <a:off x="-19396" y="365003"/>
              <a:ext cx="1926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PDCobj_create</a:t>
              </a:r>
              <a:endParaRPr lang="en-US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20B392-A71C-42D7-BC2F-F9C9A352AEA8}"/>
                </a:ext>
              </a:extLst>
            </p:cNvPr>
            <p:cNvSpPr txBox="1"/>
            <p:nvPr/>
          </p:nvSpPr>
          <p:spPr>
            <a:xfrm>
              <a:off x="3162195" y="5985109"/>
              <a:ext cx="24999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3. PDC server obj metadata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A03FE2-CE29-451D-B64E-FC53F04A9142}"/>
                </a:ext>
              </a:extLst>
            </p:cNvPr>
            <p:cNvSpPr/>
            <p:nvPr/>
          </p:nvSpPr>
          <p:spPr>
            <a:xfrm>
              <a:off x="2896258" y="5899859"/>
              <a:ext cx="3493603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969DDAC5-6AF5-4753-A555-9956709A9941}"/>
                </a:ext>
              </a:extLst>
            </p:cNvPr>
            <p:cNvSpPr/>
            <p:nvPr/>
          </p:nvSpPr>
          <p:spPr>
            <a:xfrm>
              <a:off x="506488" y="785910"/>
              <a:ext cx="282140" cy="957332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497437C1-735C-4E44-B23F-6B72A4B6F452}"/>
                </a:ext>
              </a:extLst>
            </p:cNvPr>
            <p:cNvSpPr/>
            <p:nvPr/>
          </p:nvSpPr>
          <p:spPr>
            <a:xfrm rot="10800000">
              <a:off x="2090121" y="785910"/>
              <a:ext cx="282140" cy="9573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DF8A3C8-6FD6-4F38-A658-A8F5D7F16BCC}"/>
                </a:ext>
              </a:extLst>
            </p:cNvPr>
            <p:cNvSpPr txBox="1"/>
            <p:nvPr/>
          </p:nvSpPr>
          <p:spPr>
            <a:xfrm>
              <a:off x="1657792" y="365003"/>
              <a:ext cx="1926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PDCobj_open</a:t>
              </a:r>
              <a:endParaRPr lang="en-US" sz="1600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453614EB-BD99-4D16-996F-FBEDFF4E6122}"/>
                </a:ext>
              </a:extLst>
            </p:cNvPr>
            <p:cNvSpPr/>
            <p:nvPr/>
          </p:nvSpPr>
          <p:spPr>
            <a:xfrm>
              <a:off x="4233471" y="5045265"/>
              <a:ext cx="283112" cy="842575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A5BA5D69-904D-45BB-A687-1BFCF1A61CAD}"/>
                </a:ext>
              </a:extLst>
            </p:cNvPr>
            <p:cNvSpPr/>
            <p:nvPr/>
          </p:nvSpPr>
          <p:spPr>
            <a:xfrm rot="10800000">
              <a:off x="4706035" y="5045265"/>
              <a:ext cx="307274" cy="809736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row: Down 70">
              <a:extLst>
                <a:ext uri="{FF2B5EF4-FFF2-40B4-BE49-F238E27FC236}">
                  <a16:creationId xmlns:a16="http://schemas.microsoft.com/office/drawing/2014/main" id="{C82DFB74-94D9-45F5-A539-D0664491518E}"/>
                </a:ext>
              </a:extLst>
            </p:cNvPr>
            <p:cNvSpPr/>
            <p:nvPr/>
          </p:nvSpPr>
          <p:spPr>
            <a:xfrm rot="10800000">
              <a:off x="5097980" y="3516196"/>
              <a:ext cx="294462" cy="9573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Down 71">
              <a:extLst>
                <a:ext uri="{FF2B5EF4-FFF2-40B4-BE49-F238E27FC236}">
                  <a16:creationId xmlns:a16="http://schemas.microsoft.com/office/drawing/2014/main" id="{B45A003F-B6A8-4E4A-9B8D-6CD53464BF21}"/>
                </a:ext>
              </a:extLst>
            </p:cNvPr>
            <p:cNvSpPr/>
            <p:nvPr/>
          </p:nvSpPr>
          <p:spPr>
            <a:xfrm rot="10800000">
              <a:off x="5013309" y="1972552"/>
              <a:ext cx="323462" cy="923785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D84B7C-EFA6-4625-AB19-3542590BAADF}"/>
                </a:ext>
              </a:extLst>
            </p:cNvPr>
            <p:cNvSpPr txBox="1"/>
            <p:nvPr/>
          </p:nvSpPr>
          <p:spPr>
            <a:xfrm>
              <a:off x="7423093" y="318611"/>
              <a:ext cx="1103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PDC region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40A539F-0FA7-45EA-898B-31DD7A2EC053}"/>
                </a:ext>
              </a:extLst>
            </p:cNvPr>
            <p:cNvSpPr/>
            <p:nvPr/>
          </p:nvSpPr>
          <p:spPr>
            <a:xfrm>
              <a:off x="7217493" y="220645"/>
              <a:ext cx="1601587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FC06BC-4B67-4FC7-B56A-68FD12BB223E}"/>
                </a:ext>
              </a:extLst>
            </p:cNvPr>
            <p:cNvSpPr txBox="1"/>
            <p:nvPr/>
          </p:nvSpPr>
          <p:spPr>
            <a:xfrm>
              <a:off x="7032604" y="1502738"/>
              <a:ext cx="1802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PDC region transfer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22D7A48-9C9F-47A7-B53E-81CB8B2B1A91}"/>
                </a:ext>
              </a:extLst>
            </p:cNvPr>
            <p:cNvSpPr/>
            <p:nvPr/>
          </p:nvSpPr>
          <p:spPr>
            <a:xfrm>
              <a:off x="6982691" y="1417678"/>
              <a:ext cx="2105892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60BDDB-8A47-4CD7-BD2D-9AD0854AEE4C}"/>
                </a:ext>
              </a:extLst>
            </p:cNvPr>
            <p:cNvCxnSpPr>
              <a:cxnSpLocks/>
              <a:stCxn id="17" idx="3"/>
              <a:endCxn id="90" idx="1"/>
            </p:cNvCxnSpPr>
            <p:nvPr/>
          </p:nvCxnSpPr>
          <p:spPr>
            <a:xfrm>
              <a:off x="5577841" y="1700311"/>
              <a:ext cx="140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E05C2CA-47A7-4BED-8051-F71A663714F7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>
              <a:off x="8018287" y="785910"/>
              <a:ext cx="17350" cy="631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9F2D3F9-E828-4124-B050-8023659F5D13}"/>
                </a:ext>
              </a:extLst>
            </p:cNvPr>
            <p:cNvSpPr txBox="1"/>
            <p:nvPr/>
          </p:nvSpPr>
          <p:spPr>
            <a:xfrm>
              <a:off x="6655797" y="5968690"/>
              <a:ext cx="2768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4. PDC server region metadata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B88298E-9BBD-4F99-8557-EC4CF0CAB002}"/>
                </a:ext>
              </a:extLst>
            </p:cNvPr>
            <p:cNvSpPr/>
            <p:nvPr/>
          </p:nvSpPr>
          <p:spPr>
            <a:xfrm>
              <a:off x="6572116" y="5887143"/>
              <a:ext cx="4206719" cy="565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row: Down 107">
              <a:extLst>
                <a:ext uri="{FF2B5EF4-FFF2-40B4-BE49-F238E27FC236}">
                  <a16:creationId xmlns:a16="http://schemas.microsoft.com/office/drawing/2014/main" id="{193722A4-A661-4012-BB6E-6E156C4D49A2}"/>
                </a:ext>
              </a:extLst>
            </p:cNvPr>
            <p:cNvSpPr/>
            <p:nvPr/>
          </p:nvSpPr>
          <p:spPr>
            <a:xfrm>
              <a:off x="7423093" y="1986424"/>
              <a:ext cx="282140" cy="957332"/>
            </a:xfrm>
            <a:prstGeom prst="down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Down 108">
              <a:extLst>
                <a:ext uri="{FF2B5EF4-FFF2-40B4-BE49-F238E27FC236}">
                  <a16:creationId xmlns:a16="http://schemas.microsoft.com/office/drawing/2014/main" id="{AF6C301E-50F8-4CB1-A396-2F257045EA37}"/>
                </a:ext>
              </a:extLst>
            </p:cNvPr>
            <p:cNvSpPr/>
            <p:nvPr/>
          </p:nvSpPr>
          <p:spPr>
            <a:xfrm>
              <a:off x="7423094" y="3488239"/>
              <a:ext cx="282140" cy="957332"/>
            </a:xfrm>
            <a:prstGeom prst="down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Down 109">
              <a:extLst>
                <a:ext uri="{FF2B5EF4-FFF2-40B4-BE49-F238E27FC236}">
                  <a16:creationId xmlns:a16="http://schemas.microsoft.com/office/drawing/2014/main" id="{A37F9E68-9452-4F8E-8629-20FDC290F198}"/>
                </a:ext>
              </a:extLst>
            </p:cNvPr>
            <p:cNvSpPr/>
            <p:nvPr/>
          </p:nvSpPr>
          <p:spPr>
            <a:xfrm>
              <a:off x="7423093" y="5035802"/>
              <a:ext cx="282140" cy="851341"/>
            </a:xfrm>
            <a:prstGeom prst="down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72A30C81-0126-482A-8878-1CD509EAEAC8}"/>
                </a:ext>
              </a:extLst>
            </p:cNvPr>
            <p:cNvSpPr/>
            <p:nvPr/>
          </p:nvSpPr>
          <p:spPr>
            <a:xfrm>
              <a:off x="10507777" y="1025611"/>
              <a:ext cx="282140" cy="957332"/>
            </a:xfrm>
            <a:prstGeom prst="downArrow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D9A1136-9739-49D7-87BC-A068F2530E6E}"/>
                </a:ext>
              </a:extLst>
            </p:cNvPr>
            <p:cNvSpPr txBox="1"/>
            <p:nvPr/>
          </p:nvSpPr>
          <p:spPr>
            <a:xfrm>
              <a:off x="8944255" y="286134"/>
              <a:ext cx="3189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PDCregion_transfer_start</a:t>
              </a:r>
              <a:r>
                <a:rPr lang="en-US" sz="1600" dirty="0"/>
                <a:t> (Dynamic region partition)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277F2B9-386B-4B14-A4BE-EB8408337ED3}"/>
                </a:ext>
              </a:extLst>
            </p:cNvPr>
            <p:cNvSpPr txBox="1"/>
            <p:nvPr/>
          </p:nvSpPr>
          <p:spPr>
            <a:xfrm>
              <a:off x="8035634" y="3736479"/>
              <a:ext cx="3507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Mercury connects client connect and client server common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D2C4811-8B47-42ED-8055-D28B70DB4C9A}"/>
              </a:ext>
            </a:extLst>
          </p:cNvPr>
          <p:cNvGrpSpPr/>
          <p:nvPr/>
        </p:nvGrpSpPr>
        <p:grpSpPr>
          <a:xfrm>
            <a:off x="58917" y="203669"/>
            <a:ext cx="4396054" cy="1660670"/>
            <a:chOff x="58917" y="203669"/>
            <a:chExt cx="4396054" cy="16606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228566-2F3C-4740-86B2-EF161DFC8D94}"/>
                </a:ext>
              </a:extLst>
            </p:cNvPr>
            <p:cNvSpPr txBox="1"/>
            <p:nvPr/>
          </p:nvSpPr>
          <p:spPr>
            <a:xfrm>
              <a:off x="76771" y="203669"/>
              <a:ext cx="212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Container hash table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D2BD88-7CC6-4FD9-81F0-0672F452A99E}"/>
                </a:ext>
              </a:extLst>
            </p:cNvPr>
            <p:cNvSpPr/>
            <p:nvPr/>
          </p:nvSpPr>
          <p:spPr>
            <a:xfrm>
              <a:off x="1493545" y="723711"/>
              <a:ext cx="28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2670AE-89E4-4958-B3D7-8E0AA7D5761C}"/>
                </a:ext>
              </a:extLst>
            </p:cNvPr>
            <p:cNvSpPr/>
            <p:nvPr/>
          </p:nvSpPr>
          <p:spPr>
            <a:xfrm>
              <a:off x="1493544" y="723710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2EE4F7-0F2D-4B92-AE8F-09C9D4643511}"/>
                </a:ext>
              </a:extLst>
            </p:cNvPr>
            <p:cNvSpPr txBox="1"/>
            <p:nvPr/>
          </p:nvSpPr>
          <p:spPr>
            <a:xfrm>
              <a:off x="1595005" y="1098633"/>
              <a:ext cx="101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key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8FD4D3-E49B-4D50-AC4A-86425AB4922C}"/>
                </a:ext>
              </a:extLst>
            </p:cNvPr>
            <p:cNvSpPr/>
            <p:nvPr/>
          </p:nvSpPr>
          <p:spPr>
            <a:xfrm>
              <a:off x="2933545" y="723711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7CA656-94CC-4AC0-B45B-69E109BF48C0}"/>
                </a:ext>
              </a:extLst>
            </p:cNvPr>
            <p:cNvSpPr/>
            <p:nvPr/>
          </p:nvSpPr>
          <p:spPr>
            <a:xfrm>
              <a:off x="1493545" y="1083711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A555E-E850-4E70-8FA7-EB028E7BB9CA}"/>
                </a:ext>
              </a:extLst>
            </p:cNvPr>
            <p:cNvSpPr/>
            <p:nvPr/>
          </p:nvSpPr>
          <p:spPr>
            <a:xfrm>
              <a:off x="2933545" y="1083711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D5DBA1-F555-4521-A4CC-BAEEE1517FE8}"/>
                </a:ext>
              </a:extLst>
            </p:cNvPr>
            <p:cNvSpPr/>
            <p:nvPr/>
          </p:nvSpPr>
          <p:spPr>
            <a:xfrm>
              <a:off x="1493545" y="1443711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0F7385-1F57-44D9-A4CD-CDDDAE03782D}"/>
                </a:ext>
              </a:extLst>
            </p:cNvPr>
            <p:cNvSpPr/>
            <p:nvPr/>
          </p:nvSpPr>
          <p:spPr>
            <a:xfrm>
              <a:off x="2933545" y="1443711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D76B87-C694-4991-9387-C8DC85BAD803}"/>
                </a:ext>
              </a:extLst>
            </p:cNvPr>
            <p:cNvSpPr txBox="1"/>
            <p:nvPr/>
          </p:nvSpPr>
          <p:spPr>
            <a:xfrm>
              <a:off x="1574971" y="719998"/>
              <a:ext cx="1440000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entries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1D4DED-207E-43B9-A853-896D3764676D}"/>
                </a:ext>
              </a:extLst>
            </p:cNvPr>
            <p:cNvSpPr txBox="1"/>
            <p:nvPr/>
          </p:nvSpPr>
          <p:spPr>
            <a:xfrm>
              <a:off x="3050911" y="712523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DF993D-0618-4DF7-97C2-FEB22060991D}"/>
                </a:ext>
              </a:extLst>
            </p:cNvPr>
            <p:cNvSpPr txBox="1"/>
            <p:nvPr/>
          </p:nvSpPr>
          <p:spPr>
            <a:xfrm>
              <a:off x="1551056" y="1439044"/>
              <a:ext cx="1427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content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3D7345-7584-4971-946F-DEAFAADD32C1}"/>
                </a:ext>
              </a:extLst>
            </p:cNvPr>
            <p:cNvSpPr txBox="1"/>
            <p:nvPr/>
          </p:nvSpPr>
          <p:spPr>
            <a:xfrm>
              <a:off x="2933544" y="1402674"/>
              <a:ext cx="1384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sizeof</a:t>
              </a:r>
              <a:r>
                <a:rPr lang="en-US" sz="1200" dirty="0"/>
                <a:t>(</a:t>
              </a:r>
              <a:r>
                <a:rPr lang="en-US" sz="1200" dirty="0" err="1"/>
                <a:t>pdc_cont_hash_table_entry_t</a:t>
              </a:r>
              <a:r>
                <a:rPr lang="en-US" sz="1200" dirty="0"/>
                <a:t>)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AB8213B5-3F68-4367-855C-795C8AE0322F}"/>
                </a:ext>
              </a:extLst>
            </p:cNvPr>
            <p:cNvSpPr/>
            <p:nvPr/>
          </p:nvSpPr>
          <p:spPr>
            <a:xfrm>
              <a:off x="1264021" y="1087423"/>
              <a:ext cx="217159" cy="72747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CD222E-75BF-4DD8-ABEC-D56E9C3CFF38}"/>
                </a:ext>
              </a:extLst>
            </p:cNvPr>
            <p:cNvSpPr txBox="1"/>
            <p:nvPr/>
          </p:nvSpPr>
          <p:spPr>
            <a:xfrm>
              <a:off x="58917" y="1248206"/>
              <a:ext cx="1440000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entries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84D9A3-71DF-4803-94D3-E1CD30EC1784}"/>
                </a:ext>
              </a:extLst>
            </p:cNvPr>
            <p:cNvSpPr txBox="1"/>
            <p:nvPr/>
          </p:nvSpPr>
          <p:spPr>
            <a:xfrm>
              <a:off x="2959177" y="1090699"/>
              <a:ext cx="149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(uint32_t)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98D343F-51E2-4D4B-9B64-F2BF58F424AD}"/>
              </a:ext>
            </a:extLst>
          </p:cNvPr>
          <p:cNvGrpSpPr/>
          <p:nvPr/>
        </p:nvGrpSpPr>
        <p:grpSpPr>
          <a:xfrm>
            <a:off x="-720000" y="2166519"/>
            <a:ext cx="6027417" cy="6639343"/>
            <a:chOff x="-720000" y="2166519"/>
            <a:chExt cx="6027417" cy="663934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C2EC8A-49BD-462E-82F6-716C9E5E5654}"/>
                </a:ext>
              </a:extLst>
            </p:cNvPr>
            <p:cNvSpPr/>
            <p:nvPr/>
          </p:nvSpPr>
          <p:spPr>
            <a:xfrm>
              <a:off x="2306775" y="2646638"/>
              <a:ext cx="28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C355FE-BF18-44AD-B015-0CF3D4FC9197}"/>
                </a:ext>
              </a:extLst>
            </p:cNvPr>
            <p:cNvSpPr/>
            <p:nvPr/>
          </p:nvSpPr>
          <p:spPr>
            <a:xfrm>
              <a:off x="3746775" y="2646638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5B75C5-E205-43F3-A1DB-19B3A7D39CE5}"/>
                </a:ext>
              </a:extLst>
            </p:cNvPr>
            <p:cNvSpPr/>
            <p:nvPr/>
          </p:nvSpPr>
          <p:spPr>
            <a:xfrm>
              <a:off x="2306775" y="3006638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DCD71D-0F0E-4989-8A88-607E44DFF90E}"/>
                </a:ext>
              </a:extLst>
            </p:cNvPr>
            <p:cNvSpPr/>
            <p:nvPr/>
          </p:nvSpPr>
          <p:spPr>
            <a:xfrm>
              <a:off x="3746775" y="3006638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2B05BA-2370-4B8F-9AC7-74CFCC24EC49}"/>
                </a:ext>
              </a:extLst>
            </p:cNvPr>
            <p:cNvSpPr/>
            <p:nvPr/>
          </p:nvSpPr>
          <p:spPr>
            <a:xfrm>
              <a:off x="2306775" y="3366638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0E3F3A-6C54-47FF-8DF2-227C5D4604BA}"/>
                </a:ext>
              </a:extLst>
            </p:cNvPr>
            <p:cNvSpPr/>
            <p:nvPr/>
          </p:nvSpPr>
          <p:spPr>
            <a:xfrm>
              <a:off x="3746775" y="3366638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3BA90D-35CB-40EF-B3C7-7A992C62B757}"/>
                </a:ext>
              </a:extLst>
            </p:cNvPr>
            <p:cNvSpPr txBox="1"/>
            <p:nvPr/>
          </p:nvSpPr>
          <p:spPr>
            <a:xfrm>
              <a:off x="3705758" y="3366638"/>
              <a:ext cx="149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(uint32_t)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AEBE8F-8EB5-4B13-86D8-27F876797FCC}"/>
                </a:ext>
              </a:extLst>
            </p:cNvPr>
            <p:cNvSpPr txBox="1"/>
            <p:nvPr/>
          </p:nvSpPr>
          <p:spPr>
            <a:xfrm>
              <a:off x="-24894" y="2166519"/>
              <a:ext cx="1645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hash table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19D038-F449-4051-BD4A-1BDB6D339894}"/>
                </a:ext>
              </a:extLst>
            </p:cNvPr>
            <p:cNvSpPr txBox="1"/>
            <p:nvPr/>
          </p:nvSpPr>
          <p:spPr>
            <a:xfrm>
              <a:off x="2513183" y="2656121"/>
              <a:ext cx="1440000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entries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466D63-9F16-4519-90FF-AD8A5D7C536A}"/>
                </a:ext>
              </a:extLst>
            </p:cNvPr>
            <p:cNvSpPr txBox="1"/>
            <p:nvPr/>
          </p:nvSpPr>
          <p:spPr>
            <a:xfrm>
              <a:off x="3989123" y="2648646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24551B-EEED-4DED-A7C2-628CC037D01C}"/>
                </a:ext>
              </a:extLst>
            </p:cNvPr>
            <p:cNvSpPr txBox="1"/>
            <p:nvPr/>
          </p:nvSpPr>
          <p:spPr>
            <a:xfrm>
              <a:off x="2513183" y="3016121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objs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154734-ADA2-4A7F-BD29-1F4E4FF68C06}"/>
                </a:ext>
              </a:extLst>
            </p:cNvPr>
            <p:cNvSpPr txBox="1"/>
            <p:nvPr/>
          </p:nvSpPr>
          <p:spPr>
            <a:xfrm>
              <a:off x="3989123" y="3008646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F668D1-7980-4803-A41A-A49A05553D8A}"/>
                </a:ext>
              </a:extLst>
            </p:cNvPr>
            <p:cNvSpPr txBox="1"/>
            <p:nvPr/>
          </p:nvSpPr>
          <p:spPr>
            <a:xfrm>
              <a:off x="2522153" y="3361972"/>
              <a:ext cx="101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key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EA107B0-EC53-4154-8B22-2591B8DEABEA}"/>
                </a:ext>
              </a:extLst>
            </p:cNvPr>
            <p:cNvGrpSpPr/>
            <p:nvPr/>
          </p:nvGrpSpPr>
          <p:grpSpPr>
            <a:xfrm>
              <a:off x="2306775" y="3726638"/>
              <a:ext cx="2880000" cy="360000"/>
              <a:chOff x="1440000" y="3960000"/>
              <a:chExt cx="2880000" cy="36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25D37-A856-415F-A382-E181645F311A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CAA3B2-30C6-404A-B13F-48F800689E64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C4E7D1D-912F-4680-88FB-B2ACAC2B8F50}"/>
                </a:ext>
              </a:extLst>
            </p:cNvPr>
            <p:cNvGrpSpPr/>
            <p:nvPr/>
          </p:nvGrpSpPr>
          <p:grpSpPr>
            <a:xfrm>
              <a:off x="2306775" y="4086638"/>
              <a:ext cx="2880000" cy="360000"/>
              <a:chOff x="1440000" y="3960000"/>
              <a:chExt cx="2880000" cy="36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07F88B-DC3A-4515-BEB7-178FAC77EE8A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56644F3-D438-4EDD-BB86-5A3C6AB7C388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42812E-28C8-44D2-9E27-43393552D00C}"/>
                </a:ext>
              </a:extLst>
            </p:cNvPr>
            <p:cNvSpPr txBox="1"/>
            <p:nvPr/>
          </p:nvSpPr>
          <p:spPr>
            <a:xfrm>
              <a:off x="2528909" y="3712489"/>
              <a:ext cx="1082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AA8B47-AE66-47D9-A78D-D65FB74C4196}"/>
                </a:ext>
              </a:extLst>
            </p:cNvPr>
            <p:cNvSpPr txBox="1"/>
            <p:nvPr/>
          </p:nvSpPr>
          <p:spPr>
            <a:xfrm>
              <a:off x="3688531" y="3733678"/>
              <a:ext cx="156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sizeof</a:t>
              </a:r>
              <a:r>
                <a:rPr lang="en-US" sz="1400" dirty="0"/>
                <a:t>(</a:t>
              </a:r>
              <a:r>
                <a:rPr lang="en-US" sz="1400" dirty="0" err="1"/>
                <a:t>metadata_t</a:t>
              </a:r>
              <a:r>
                <a:rPr lang="en-US" sz="1400" dirty="0"/>
                <a:t>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9D3AC0-5127-4EC0-A961-62622F3CD39B}"/>
                </a:ext>
              </a:extLst>
            </p:cNvPr>
            <p:cNvSpPr txBox="1"/>
            <p:nvPr/>
          </p:nvSpPr>
          <p:spPr>
            <a:xfrm>
              <a:off x="2465390" y="4082426"/>
              <a:ext cx="115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kv</a:t>
              </a:r>
              <a:r>
                <a:rPr lang="en-US" dirty="0"/>
                <a:t> tag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5D4B3EB-30B1-43A6-8AD3-A1835724C47E}"/>
                </a:ext>
              </a:extLst>
            </p:cNvPr>
            <p:cNvSpPr txBox="1"/>
            <p:nvPr/>
          </p:nvSpPr>
          <p:spPr>
            <a:xfrm>
              <a:off x="3917686" y="4096215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B8FA22-5B28-460D-B85F-7E723FC2BF8A}"/>
                </a:ext>
              </a:extLst>
            </p:cNvPr>
            <p:cNvGrpSpPr/>
            <p:nvPr/>
          </p:nvGrpSpPr>
          <p:grpSpPr>
            <a:xfrm>
              <a:off x="2306775" y="4446638"/>
              <a:ext cx="2880000" cy="360000"/>
              <a:chOff x="1440000" y="3960000"/>
              <a:chExt cx="2880000" cy="36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499F88C-A45A-4581-9E5D-D78C32EBE953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FF81952-8878-48B3-B2C2-C0629E0CA750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44D66AF-05F2-4BCF-9008-438C28A966E6}"/>
                </a:ext>
              </a:extLst>
            </p:cNvPr>
            <p:cNvGrpSpPr/>
            <p:nvPr/>
          </p:nvGrpSpPr>
          <p:grpSpPr>
            <a:xfrm>
              <a:off x="2306775" y="4806638"/>
              <a:ext cx="2880000" cy="360000"/>
              <a:chOff x="1440000" y="3960000"/>
              <a:chExt cx="2880000" cy="36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3C7260-4CEA-4960-9901-D8F1C0F39026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2A0C8F6-5D5E-44E4-968F-BADA02D9C840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1BA7D05-CEE1-4AEE-A748-A8802219C274}"/>
                </a:ext>
              </a:extLst>
            </p:cNvPr>
            <p:cNvGrpSpPr/>
            <p:nvPr/>
          </p:nvGrpSpPr>
          <p:grpSpPr>
            <a:xfrm>
              <a:off x="2306775" y="5166638"/>
              <a:ext cx="2880000" cy="360000"/>
              <a:chOff x="1440000" y="3960000"/>
              <a:chExt cx="2880000" cy="36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E6374F-497B-450C-B175-206FBC35B321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87FD671-0C2D-4487-9E9C-4C22AB0C1A62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FA936A-40F4-4618-8822-B00BB1706DCB}"/>
                </a:ext>
              </a:extLst>
            </p:cNvPr>
            <p:cNvGrpSpPr/>
            <p:nvPr/>
          </p:nvGrpSpPr>
          <p:grpSpPr>
            <a:xfrm>
              <a:off x="2306775" y="5526638"/>
              <a:ext cx="2880000" cy="360000"/>
              <a:chOff x="1440000" y="3960000"/>
              <a:chExt cx="2880000" cy="3600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870C76-47E4-4014-97FC-A3349F37DCF2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2037EBF-FF9A-4F3B-856B-D61280F4E3F7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54AD59-026A-48BA-B3E2-3C69EB65B387}"/>
                </a:ext>
              </a:extLst>
            </p:cNvPr>
            <p:cNvSpPr txBox="1"/>
            <p:nvPr/>
          </p:nvSpPr>
          <p:spPr>
            <a:xfrm>
              <a:off x="2532763" y="4435025"/>
              <a:ext cx="861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</a:t>
              </a:r>
              <a:r>
                <a:rPr lang="en-US" dirty="0" err="1"/>
                <a:t>len</a:t>
              </a: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EB4F7E3-FFD5-4F8A-BB4D-71BA3E3C4A93}"/>
                </a:ext>
              </a:extLst>
            </p:cNvPr>
            <p:cNvSpPr txBox="1"/>
            <p:nvPr/>
          </p:nvSpPr>
          <p:spPr>
            <a:xfrm>
              <a:off x="3930912" y="4448558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22D8EF-F33C-47DC-8652-757A79139C72}"/>
                </a:ext>
              </a:extLst>
            </p:cNvPr>
            <p:cNvSpPr txBox="1"/>
            <p:nvPr/>
          </p:nvSpPr>
          <p:spPr>
            <a:xfrm>
              <a:off x="2513183" y="4801518"/>
              <a:ext cx="108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 name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A5449B7-1634-40EA-8E6F-0D88F5473AA9}"/>
                </a:ext>
              </a:extLst>
            </p:cNvPr>
            <p:cNvSpPr txBox="1"/>
            <p:nvPr/>
          </p:nvSpPr>
          <p:spPr>
            <a:xfrm>
              <a:off x="3964314" y="4786193"/>
              <a:ext cx="928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$</a:t>
              </a:r>
              <a:r>
                <a:rPr lang="en-US" sz="1600" dirty="0" err="1"/>
                <a:t>key_len</a:t>
              </a:r>
              <a:endParaRPr lang="en-US" sz="16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5DBA91-3823-4A09-A608-7A5BB7EE94FF}"/>
                </a:ext>
              </a:extLst>
            </p:cNvPr>
            <p:cNvSpPr txBox="1"/>
            <p:nvPr/>
          </p:nvSpPr>
          <p:spPr>
            <a:xfrm>
              <a:off x="2506778" y="5158543"/>
              <a:ext cx="821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 </a:t>
              </a:r>
              <a:r>
                <a:rPr lang="en-US" dirty="0" err="1"/>
                <a:t>len</a:t>
              </a: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AF434A-D062-445B-840C-5EB783975DF7}"/>
                </a:ext>
              </a:extLst>
            </p:cNvPr>
            <p:cNvSpPr txBox="1"/>
            <p:nvPr/>
          </p:nvSpPr>
          <p:spPr>
            <a:xfrm>
              <a:off x="3718878" y="5166156"/>
              <a:ext cx="149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(uint32_t)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639581-3292-4505-A6C0-2E1BB60784B2}"/>
                </a:ext>
              </a:extLst>
            </p:cNvPr>
            <p:cNvSpPr txBox="1"/>
            <p:nvPr/>
          </p:nvSpPr>
          <p:spPr>
            <a:xfrm>
              <a:off x="2513183" y="5501717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 value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AF07BAA-21D0-4A37-B217-0DC914356EA9}"/>
                </a:ext>
              </a:extLst>
            </p:cNvPr>
            <p:cNvSpPr txBox="1"/>
            <p:nvPr/>
          </p:nvSpPr>
          <p:spPr>
            <a:xfrm>
              <a:off x="3980989" y="5526467"/>
              <a:ext cx="908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$</a:t>
              </a:r>
              <a:r>
                <a:rPr lang="en-US" sz="1600" dirty="0" err="1"/>
                <a:t>tag_len</a:t>
              </a:r>
              <a:endParaRPr lang="en-US" sz="1600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3B4144E-5B92-4DAF-9E20-E288BA9F99A0}"/>
                </a:ext>
              </a:extLst>
            </p:cNvPr>
            <p:cNvGrpSpPr/>
            <p:nvPr/>
          </p:nvGrpSpPr>
          <p:grpSpPr>
            <a:xfrm>
              <a:off x="2306775" y="5886638"/>
              <a:ext cx="2880000" cy="360000"/>
              <a:chOff x="1440000" y="3960000"/>
              <a:chExt cx="2880000" cy="36000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6B09FF6-F13B-43C9-BDD6-F3FEB4A7021C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B224EBF-BA85-400C-AF33-BF08FB345B7E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A663437-9089-4E21-8EF2-8D772EE85536}"/>
                </a:ext>
              </a:extLst>
            </p:cNvPr>
            <p:cNvGrpSpPr/>
            <p:nvPr/>
          </p:nvGrpSpPr>
          <p:grpSpPr>
            <a:xfrm>
              <a:off x="2306775" y="6246638"/>
              <a:ext cx="2880000" cy="360000"/>
              <a:chOff x="1440000" y="3960000"/>
              <a:chExt cx="2880000" cy="360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768D40C-B774-4201-9979-28BE20BBD336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169B71-7DE1-4718-AA73-15AB74746F82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12EC85D-8D6B-4B5F-A0E6-7C0D6E3DFD38}"/>
                </a:ext>
              </a:extLst>
            </p:cNvPr>
            <p:cNvGrpSpPr/>
            <p:nvPr/>
          </p:nvGrpSpPr>
          <p:grpSpPr>
            <a:xfrm>
              <a:off x="2306775" y="6606638"/>
              <a:ext cx="2880000" cy="360000"/>
              <a:chOff x="1440000" y="3960000"/>
              <a:chExt cx="2880000" cy="3600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21B0179-AC7C-4331-9C24-3741EAFECA62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F4217F8-B394-46A9-9D34-D976DDFF5F62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216313B-CBB9-4110-B14F-FC76CEF46DF6}"/>
                </a:ext>
              </a:extLst>
            </p:cNvPr>
            <p:cNvGrpSpPr/>
            <p:nvPr/>
          </p:nvGrpSpPr>
          <p:grpSpPr>
            <a:xfrm>
              <a:off x="2306775" y="6966638"/>
              <a:ext cx="2880000" cy="360000"/>
              <a:chOff x="1440000" y="3960000"/>
              <a:chExt cx="2880000" cy="360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7FC2904-29EC-41C0-8A97-1CFA108ED1E2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8A010EF-440C-41A5-AA82-A88CCC9315E8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A6F984-3AA9-421E-B6A0-CB12EF4BDBB1}"/>
                </a:ext>
              </a:extLst>
            </p:cNvPr>
            <p:cNvGrpSpPr/>
            <p:nvPr/>
          </p:nvGrpSpPr>
          <p:grpSpPr>
            <a:xfrm>
              <a:off x="2306775" y="7326638"/>
              <a:ext cx="2880000" cy="360000"/>
              <a:chOff x="1440000" y="3960000"/>
              <a:chExt cx="2880000" cy="3600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F92B001-F938-49F5-A570-9F9B2908FFDC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599BA47-BB9E-4D6D-ADE2-E36D9C8E1CE0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7B4FF6-0AAC-449D-BAA1-FC18EF1537A6}"/>
                </a:ext>
              </a:extLst>
            </p:cNvPr>
            <p:cNvGrpSpPr/>
            <p:nvPr/>
          </p:nvGrpSpPr>
          <p:grpSpPr>
            <a:xfrm>
              <a:off x="2306775" y="7686638"/>
              <a:ext cx="2880000" cy="360000"/>
              <a:chOff x="1440000" y="3960000"/>
              <a:chExt cx="2880000" cy="3600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0A0093-A4A7-4981-A6C1-797D3592313F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2FBC03D-EE61-4231-9724-19053CB3CD36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2E48BC5-C75D-42E7-B5B8-37B8261F0FA7}"/>
                </a:ext>
              </a:extLst>
            </p:cNvPr>
            <p:cNvSpPr txBox="1"/>
            <p:nvPr/>
          </p:nvSpPr>
          <p:spPr>
            <a:xfrm>
              <a:off x="2447208" y="5900124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regions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B753EE-7664-4718-AE10-27D4AC23A828}"/>
                </a:ext>
              </a:extLst>
            </p:cNvPr>
            <p:cNvSpPr txBox="1"/>
            <p:nvPr/>
          </p:nvSpPr>
          <p:spPr>
            <a:xfrm>
              <a:off x="3930911" y="6623465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25D1EB5-5AE5-465B-A043-065EE075A5CB}"/>
                </a:ext>
              </a:extLst>
            </p:cNvPr>
            <p:cNvSpPr txBox="1"/>
            <p:nvPr/>
          </p:nvSpPr>
          <p:spPr>
            <a:xfrm>
              <a:off x="3677227" y="6220091"/>
              <a:ext cx="163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sizeof</a:t>
              </a:r>
              <a:r>
                <a:rPr lang="en-US" sz="1400" dirty="0"/>
                <a:t>(</a:t>
              </a:r>
              <a:r>
                <a:rPr lang="en-US" sz="1400" dirty="0" err="1"/>
                <a:t>region_list_t</a:t>
              </a:r>
              <a:r>
                <a:rPr lang="en-US" sz="1400" dirty="0"/>
                <a:t>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82188B-1670-4868-829A-951B3D000D67}"/>
                </a:ext>
              </a:extLst>
            </p:cNvPr>
            <p:cNvSpPr txBox="1"/>
            <p:nvPr/>
          </p:nvSpPr>
          <p:spPr>
            <a:xfrm>
              <a:off x="2496390" y="6203056"/>
              <a:ext cx="1105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region list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288DE2-6B3A-430A-AFC4-8563313D6FFF}"/>
                </a:ext>
              </a:extLst>
            </p:cNvPr>
            <p:cNvSpPr txBox="1"/>
            <p:nvPr/>
          </p:nvSpPr>
          <p:spPr>
            <a:xfrm>
              <a:off x="2559627" y="6598935"/>
              <a:ext cx="921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hist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24061E4-6C42-49F3-B9A7-07AE1B21BC14}"/>
                </a:ext>
              </a:extLst>
            </p:cNvPr>
            <p:cNvSpPr txBox="1"/>
            <p:nvPr/>
          </p:nvSpPr>
          <p:spPr>
            <a:xfrm>
              <a:off x="2555060" y="6952640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dtype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077727E-01DA-4647-8F02-E07EE9AC914D}"/>
                </a:ext>
              </a:extLst>
            </p:cNvPr>
            <p:cNvSpPr txBox="1"/>
            <p:nvPr/>
          </p:nvSpPr>
          <p:spPr>
            <a:xfrm>
              <a:off x="2630133" y="732417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nbin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0654818-1652-4B67-84AB-B2AF81F7E464}"/>
                </a:ext>
              </a:extLst>
            </p:cNvPr>
            <p:cNvSpPr txBox="1"/>
            <p:nvPr/>
          </p:nvSpPr>
          <p:spPr>
            <a:xfrm>
              <a:off x="2630133" y="7667974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range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70E5C52-74D5-4704-968D-723A481F9B40}"/>
                </a:ext>
              </a:extLst>
            </p:cNvPr>
            <p:cNvGrpSpPr/>
            <p:nvPr/>
          </p:nvGrpSpPr>
          <p:grpSpPr>
            <a:xfrm>
              <a:off x="2306775" y="8046638"/>
              <a:ext cx="2880000" cy="360000"/>
              <a:chOff x="1440000" y="3960000"/>
              <a:chExt cx="2880000" cy="3600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BDAB7B7-487F-4B6E-A6E0-61C536D9EB5B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C54A34B-3D3C-42C1-8B92-028B2C53DC13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079F32F-316C-44D4-8A4C-F439CC90AB83}"/>
                </a:ext>
              </a:extLst>
            </p:cNvPr>
            <p:cNvGrpSpPr/>
            <p:nvPr/>
          </p:nvGrpSpPr>
          <p:grpSpPr>
            <a:xfrm>
              <a:off x="2306775" y="8406638"/>
              <a:ext cx="2880000" cy="360000"/>
              <a:chOff x="1440000" y="3960000"/>
              <a:chExt cx="2880000" cy="3600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A4E71D6-D1D2-4EAC-93A5-B6F6FC7392CC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9898B65-8533-4977-A551-524D7554925E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A96A759-490E-4E86-8F7E-232C9E4438FF}"/>
                </a:ext>
              </a:extLst>
            </p:cNvPr>
            <p:cNvSpPr txBox="1"/>
            <p:nvPr/>
          </p:nvSpPr>
          <p:spPr>
            <a:xfrm>
              <a:off x="2630133" y="800931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B6CDF2-809D-4B13-B181-75EF51C41B4F}"/>
                </a:ext>
              </a:extLst>
            </p:cNvPr>
            <p:cNvSpPr txBox="1"/>
            <p:nvPr/>
          </p:nvSpPr>
          <p:spPr>
            <a:xfrm>
              <a:off x="2702582" y="8406638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incr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7E733A-7810-4C18-8974-D375F69C6B25}"/>
                </a:ext>
              </a:extLst>
            </p:cNvPr>
            <p:cNvSpPr txBox="1"/>
            <p:nvPr/>
          </p:nvSpPr>
          <p:spPr>
            <a:xfrm>
              <a:off x="3962534" y="5907878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3F21510-0749-4FDB-8F40-DB325452FB8C}"/>
                </a:ext>
              </a:extLst>
            </p:cNvPr>
            <p:cNvSpPr txBox="1"/>
            <p:nvPr/>
          </p:nvSpPr>
          <p:spPr>
            <a:xfrm>
              <a:off x="3930911" y="6977361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853C708-CE5B-41EB-B54D-B650FC193DD9}"/>
                </a:ext>
              </a:extLst>
            </p:cNvPr>
            <p:cNvSpPr txBox="1"/>
            <p:nvPr/>
          </p:nvSpPr>
          <p:spPr>
            <a:xfrm>
              <a:off x="3947760" y="7324174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5EDB5B-847D-4C99-BDC9-549E7116757A}"/>
                </a:ext>
              </a:extLst>
            </p:cNvPr>
            <p:cNvSpPr txBox="1"/>
            <p:nvPr/>
          </p:nvSpPr>
          <p:spPr>
            <a:xfrm>
              <a:off x="3900168" y="7685772"/>
              <a:ext cx="1367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(double)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3A66EE4-7A3E-4FC3-9B78-F4F046DB6DAD}"/>
                </a:ext>
              </a:extLst>
            </p:cNvPr>
            <p:cNvSpPr txBox="1"/>
            <p:nvPr/>
          </p:nvSpPr>
          <p:spPr>
            <a:xfrm>
              <a:off x="3800319" y="8057361"/>
              <a:ext cx="149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(uint64_t)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C99AAE6-9458-47C4-AF58-B76342842D4F}"/>
                </a:ext>
              </a:extLst>
            </p:cNvPr>
            <p:cNvSpPr txBox="1"/>
            <p:nvPr/>
          </p:nvSpPr>
          <p:spPr>
            <a:xfrm>
              <a:off x="3811585" y="8405772"/>
              <a:ext cx="1367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(double)</a:t>
              </a:r>
            </a:p>
          </p:txBody>
        </p:sp>
        <p:sp>
          <p:nvSpPr>
            <p:cNvPr id="127" name="Left Brace 126">
              <a:extLst>
                <a:ext uri="{FF2B5EF4-FFF2-40B4-BE49-F238E27FC236}">
                  <a16:creationId xmlns:a16="http://schemas.microsoft.com/office/drawing/2014/main" id="{94874C55-04FE-4105-BD8B-CB6D9EE6A127}"/>
                </a:ext>
              </a:extLst>
            </p:cNvPr>
            <p:cNvSpPr/>
            <p:nvPr/>
          </p:nvSpPr>
          <p:spPr>
            <a:xfrm>
              <a:off x="612311" y="3006638"/>
              <a:ext cx="1619138" cy="57992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CB5171D-959A-49AA-A41F-D852BB4CFB17}"/>
                </a:ext>
              </a:extLst>
            </p:cNvPr>
            <p:cNvSpPr txBox="1"/>
            <p:nvPr/>
          </p:nvSpPr>
          <p:spPr>
            <a:xfrm>
              <a:off x="-720000" y="5735775"/>
              <a:ext cx="1440000" cy="36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entries</a:t>
              </a:r>
            </a:p>
          </p:txBody>
        </p:sp>
        <p:sp>
          <p:nvSpPr>
            <p:cNvPr id="129" name="Left Brace 128">
              <a:extLst>
                <a:ext uri="{FF2B5EF4-FFF2-40B4-BE49-F238E27FC236}">
                  <a16:creationId xmlns:a16="http://schemas.microsoft.com/office/drawing/2014/main" id="{DE3F5054-D66A-4602-93ED-65C8849DFED3}"/>
                </a:ext>
              </a:extLst>
            </p:cNvPr>
            <p:cNvSpPr/>
            <p:nvPr/>
          </p:nvSpPr>
          <p:spPr>
            <a:xfrm>
              <a:off x="1208410" y="3705191"/>
              <a:ext cx="1044165" cy="510067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2D9A524-4BFA-4650-BD56-10B15A555E83}"/>
                </a:ext>
              </a:extLst>
            </p:cNvPr>
            <p:cNvSpPr txBox="1"/>
            <p:nvPr/>
          </p:nvSpPr>
          <p:spPr>
            <a:xfrm>
              <a:off x="307528" y="6158536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objs</a:t>
              </a:r>
              <a:endParaRPr lang="en-US" dirty="0"/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E4496FF8-4D5E-4151-A735-351D09614999}"/>
                </a:ext>
              </a:extLst>
            </p:cNvPr>
            <p:cNvSpPr/>
            <p:nvPr/>
          </p:nvSpPr>
          <p:spPr>
            <a:xfrm>
              <a:off x="1641735" y="4446639"/>
              <a:ext cx="591776" cy="1439999"/>
            </a:xfrm>
            <a:prstGeom prst="leftBrace">
              <a:avLst>
                <a:gd name="adj1" fmla="val 8333"/>
                <a:gd name="adj2" fmla="val 429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CA83DF-4168-4620-B8D9-83C9B0642358}"/>
                </a:ext>
              </a:extLst>
            </p:cNvPr>
            <p:cNvSpPr txBox="1"/>
            <p:nvPr/>
          </p:nvSpPr>
          <p:spPr>
            <a:xfrm>
              <a:off x="541694" y="4868644"/>
              <a:ext cx="115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kv</a:t>
              </a:r>
              <a:r>
                <a:rPr lang="en-US" dirty="0"/>
                <a:t> tag</a:t>
              </a:r>
            </a:p>
          </p:txBody>
        </p:sp>
        <p:sp>
          <p:nvSpPr>
            <p:cNvPr id="133" name="Left Brace 132">
              <a:extLst>
                <a:ext uri="{FF2B5EF4-FFF2-40B4-BE49-F238E27FC236}">
                  <a16:creationId xmlns:a16="http://schemas.microsoft.com/office/drawing/2014/main" id="{603A3FDC-17E5-476B-B495-7B09EC2A6A12}"/>
                </a:ext>
              </a:extLst>
            </p:cNvPr>
            <p:cNvSpPr/>
            <p:nvPr/>
          </p:nvSpPr>
          <p:spPr>
            <a:xfrm>
              <a:off x="1559758" y="6260739"/>
              <a:ext cx="680526" cy="2545123"/>
            </a:xfrm>
            <a:prstGeom prst="leftBrace">
              <a:avLst>
                <a:gd name="adj1" fmla="val 8333"/>
                <a:gd name="adj2" fmla="val 429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A0DB5D-7B48-4E52-A75C-B366BEE245C4}"/>
                </a:ext>
              </a:extLst>
            </p:cNvPr>
            <p:cNvSpPr txBox="1"/>
            <p:nvPr/>
          </p:nvSpPr>
          <p:spPr>
            <a:xfrm>
              <a:off x="355613" y="7146638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regions</a:t>
              </a:r>
            </a:p>
          </p:txBody>
        </p: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68D00BD0-A942-4422-BCDD-9CB85D5D693D}"/>
                </a:ext>
              </a:extLst>
            </p:cNvPr>
            <p:cNvSpPr/>
            <p:nvPr/>
          </p:nvSpPr>
          <p:spPr>
            <a:xfrm>
              <a:off x="1993082" y="6970843"/>
              <a:ext cx="376384" cy="1805128"/>
            </a:xfrm>
            <a:prstGeom prst="leftBrace">
              <a:avLst>
                <a:gd name="adj1" fmla="val 8333"/>
                <a:gd name="adj2" fmla="val 4297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3C424FD-A727-4236-BACC-2CB1527F76BC}"/>
                </a:ext>
              </a:extLst>
            </p:cNvPr>
            <p:cNvSpPr txBox="1"/>
            <p:nvPr/>
          </p:nvSpPr>
          <p:spPr>
            <a:xfrm>
              <a:off x="1105191" y="7550631"/>
              <a:ext cx="921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hist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629DB6-AF6F-47AE-8898-E1D8B27BE67A}"/>
              </a:ext>
            </a:extLst>
          </p:cNvPr>
          <p:cNvGrpSpPr/>
          <p:nvPr/>
        </p:nvGrpSpPr>
        <p:grpSpPr>
          <a:xfrm>
            <a:off x="5527194" y="157343"/>
            <a:ext cx="4750937" cy="2009175"/>
            <a:chOff x="5527194" y="157343"/>
            <a:chExt cx="4750937" cy="200917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46B4B96-AC09-4402-BF39-6D73C74E1934}"/>
                </a:ext>
              </a:extLst>
            </p:cNvPr>
            <p:cNvSpPr txBox="1"/>
            <p:nvPr/>
          </p:nvSpPr>
          <p:spPr>
            <a:xfrm>
              <a:off x="7170081" y="157343"/>
              <a:ext cx="1999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server regions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462D0BE-C369-4A72-83ED-F53BFC458047}"/>
                </a:ext>
              </a:extLst>
            </p:cNvPr>
            <p:cNvSpPr/>
            <p:nvPr/>
          </p:nvSpPr>
          <p:spPr>
            <a:xfrm>
              <a:off x="7266185" y="710515"/>
              <a:ext cx="28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F6DA31-DB84-4572-82BB-B728F42930E2}"/>
                </a:ext>
              </a:extLst>
            </p:cNvPr>
            <p:cNvSpPr/>
            <p:nvPr/>
          </p:nvSpPr>
          <p:spPr>
            <a:xfrm>
              <a:off x="8706185" y="710515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CB507BF-0304-47AD-95A2-73B926CCDC90}"/>
                </a:ext>
              </a:extLst>
            </p:cNvPr>
            <p:cNvSpPr/>
            <p:nvPr/>
          </p:nvSpPr>
          <p:spPr>
            <a:xfrm>
              <a:off x="7266185" y="1070515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D152400-1761-4A41-9C86-81CFEEE0B297}"/>
                </a:ext>
              </a:extLst>
            </p:cNvPr>
            <p:cNvSpPr/>
            <p:nvPr/>
          </p:nvSpPr>
          <p:spPr>
            <a:xfrm>
              <a:off x="8706185" y="1070515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CF6446C-BC89-4B3A-A379-082C5D52DC41}"/>
                </a:ext>
              </a:extLst>
            </p:cNvPr>
            <p:cNvSpPr/>
            <p:nvPr/>
          </p:nvSpPr>
          <p:spPr>
            <a:xfrm>
              <a:off x="7266185" y="1430515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4925424-B29C-4BA9-BEB2-F9933C9DB0BC}"/>
                </a:ext>
              </a:extLst>
            </p:cNvPr>
            <p:cNvSpPr/>
            <p:nvPr/>
          </p:nvSpPr>
          <p:spPr>
            <a:xfrm>
              <a:off x="8706185" y="1430515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A3A80F1-9FDD-4CD3-A3C9-0ABDF838E545}"/>
                </a:ext>
              </a:extLst>
            </p:cNvPr>
            <p:cNvSpPr txBox="1"/>
            <p:nvPr/>
          </p:nvSpPr>
          <p:spPr>
            <a:xfrm>
              <a:off x="8951764" y="1432523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2BDBFFC-D80C-4BD5-B705-D72BB048C958}"/>
                </a:ext>
              </a:extLst>
            </p:cNvPr>
            <p:cNvSpPr txBox="1"/>
            <p:nvPr/>
          </p:nvSpPr>
          <p:spPr>
            <a:xfrm>
              <a:off x="7472593" y="719998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objs</a:t>
              </a:r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4A31277-5487-487B-97A8-2EBB1C8BAAED}"/>
                </a:ext>
              </a:extLst>
            </p:cNvPr>
            <p:cNvSpPr txBox="1"/>
            <p:nvPr/>
          </p:nvSpPr>
          <p:spPr>
            <a:xfrm>
              <a:off x="8948533" y="712523"/>
              <a:ext cx="10084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(int)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D289F33-32FC-46A2-A144-EBF3DB5DCA6A}"/>
                </a:ext>
              </a:extLst>
            </p:cNvPr>
            <p:cNvSpPr txBox="1"/>
            <p:nvPr/>
          </p:nvSpPr>
          <p:spPr>
            <a:xfrm>
              <a:off x="7555994" y="106584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 id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8B038DB-D9E9-4B5D-9998-44C391AC8854}"/>
                </a:ext>
              </a:extLst>
            </p:cNvPr>
            <p:cNvSpPr txBox="1"/>
            <p:nvPr/>
          </p:nvSpPr>
          <p:spPr>
            <a:xfrm>
              <a:off x="8767957" y="1072523"/>
              <a:ext cx="1495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sizeof</a:t>
              </a:r>
              <a:r>
                <a:rPr lang="en-US" sz="1600" dirty="0"/>
                <a:t>(uint64_t)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72FBEF5-10E3-4113-B728-BD18E2E8C5F7}"/>
                </a:ext>
              </a:extLst>
            </p:cNvPr>
            <p:cNvSpPr txBox="1"/>
            <p:nvPr/>
          </p:nvSpPr>
          <p:spPr>
            <a:xfrm>
              <a:off x="7472593" y="1416366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regions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82E090C-3D0D-4541-871F-638F1E964416}"/>
                </a:ext>
              </a:extLst>
            </p:cNvPr>
            <p:cNvGrpSpPr/>
            <p:nvPr/>
          </p:nvGrpSpPr>
          <p:grpSpPr>
            <a:xfrm>
              <a:off x="7266185" y="1790515"/>
              <a:ext cx="2880000" cy="360000"/>
              <a:chOff x="1440000" y="3960000"/>
              <a:chExt cx="2880000" cy="36000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A8A9E60-A83F-452C-8143-F78F7B70B5AC}"/>
                  </a:ext>
                </a:extLst>
              </p:cNvPr>
              <p:cNvSpPr/>
              <p:nvPr/>
            </p:nvSpPr>
            <p:spPr>
              <a:xfrm>
                <a:off x="144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E85CD8E-DEE2-4571-96EE-D374F1A2635C}"/>
                  </a:ext>
                </a:extLst>
              </p:cNvPr>
              <p:cNvSpPr/>
              <p:nvPr/>
            </p:nvSpPr>
            <p:spPr>
              <a:xfrm>
                <a:off x="2880000" y="3960000"/>
                <a:ext cx="144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6CD0792-CD2A-427C-8CA7-022674F507CE}"/>
                </a:ext>
              </a:extLst>
            </p:cNvPr>
            <p:cNvSpPr txBox="1"/>
            <p:nvPr/>
          </p:nvSpPr>
          <p:spPr>
            <a:xfrm>
              <a:off x="7488319" y="1776366"/>
              <a:ext cx="1082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metadata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09CCF78-3059-4331-B821-60F3C2C7AC74}"/>
                </a:ext>
              </a:extLst>
            </p:cNvPr>
            <p:cNvSpPr txBox="1"/>
            <p:nvPr/>
          </p:nvSpPr>
          <p:spPr>
            <a:xfrm>
              <a:off x="8647941" y="1797555"/>
              <a:ext cx="163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sizeof</a:t>
              </a:r>
              <a:r>
                <a:rPr lang="en-US" sz="1400" dirty="0"/>
                <a:t>(</a:t>
              </a:r>
              <a:r>
                <a:rPr lang="en-US" sz="1400" dirty="0" err="1"/>
                <a:t>region_list_t</a:t>
              </a:r>
              <a:r>
                <a:rPr lang="en-US" sz="1400" dirty="0"/>
                <a:t>)</a:t>
              </a:r>
            </a:p>
          </p:txBody>
        </p:sp>
        <p:sp>
          <p:nvSpPr>
            <p:cNvPr id="156" name="Left Brace 155">
              <a:extLst>
                <a:ext uri="{FF2B5EF4-FFF2-40B4-BE49-F238E27FC236}">
                  <a16:creationId xmlns:a16="http://schemas.microsoft.com/office/drawing/2014/main" id="{39F9A092-B33D-4CD2-82E2-3E322047E1F7}"/>
                </a:ext>
              </a:extLst>
            </p:cNvPr>
            <p:cNvSpPr/>
            <p:nvPr/>
          </p:nvSpPr>
          <p:spPr>
            <a:xfrm>
              <a:off x="6467476" y="1051077"/>
              <a:ext cx="787512" cy="1115441"/>
            </a:xfrm>
            <a:prstGeom prst="leftBrace">
              <a:avLst>
                <a:gd name="adj1" fmla="val 8333"/>
                <a:gd name="adj2" fmla="val 278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1E4526F-C215-44AA-972B-C9AD01218230}"/>
                </a:ext>
              </a:extLst>
            </p:cNvPr>
            <p:cNvSpPr txBox="1"/>
            <p:nvPr/>
          </p:nvSpPr>
          <p:spPr>
            <a:xfrm>
              <a:off x="5527194" y="1169332"/>
              <a:ext cx="150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</a:t>
              </a:r>
              <a:r>
                <a:rPr lang="en-US" dirty="0" err="1"/>
                <a:t>objs</a:t>
              </a:r>
              <a:endParaRPr lang="en-US" dirty="0"/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8F486640-5CD4-4706-8AAF-4193705EFCD5}"/>
                </a:ext>
              </a:extLst>
            </p:cNvPr>
            <p:cNvSpPr/>
            <p:nvPr/>
          </p:nvSpPr>
          <p:spPr>
            <a:xfrm>
              <a:off x="6953556" y="1797555"/>
              <a:ext cx="311526" cy="347417"/>
            </a:xfrm>
            <a:prstGeom prst="leftBrace">
              <a:avLst>
                <a:gd name="adj1" fmla="val 8333"/>
                <a:gd name="adj2" fmla="val 66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E5678EE-897C-4E3D-9D35-CE86B58CFA1F}"/>
                </a:ext>
              </a:extLst>
            </p:cNvPr>
            <p:cNvSpPr txBox="1"/>
            <p:nvPr/>
          </p:nvSpPr>
          <p:spPr>
            <a:xfrm>
              <a:off x="5750179" y="1736109"/>
              <a:ext cx="150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regions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92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370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Kang</dc:creator>
  <cp:lastModifiedBy>Qiao Kang</cp:lastModifiedBy>
  <cp:revision>11</cp:revision>
  <dcterms:created xsi:type="dcterms:W3CDTF">2022-02-15T22:00:45Z</dcterms:created>
  <dcterms:modified xsi:type="dcterms:W3CDTF">2022-04-26T20:53:50Z</dcterms:modified>
</cp:coreProperties>
</file>