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6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2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9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1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6339BDC-7B3F-4484-976B-C7D5AE03CAD4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AAEF90-F54F-4C93-BD58-EB164A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6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Identifying The Most Ideal App Store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Company 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418408" cy="4351338"/>
          </a:xfrm>
        </p:spPr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Company XYZ has developed a new operating system and needs to identify the best apps store to integrate</a:t>
            </a:r>
            <a:endParaRPr lang="en-US" dirty="0"/>
          </a:p>
          <a:p>
            <a:r>
              <a:rPr lang="en-US" dirty="0" smtClean="0"/>
              <a:t>Objectives: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a dataset to use to represent potential solutions for fit within XYZ’s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Analyze data for key statistics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Visual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Evaluate potential solutions</a:t>
            </a:r>
          </a:p>
        </p:txBody>
      </p:sp>
    </p:spTree>
    <p:extLst>
      <p:ext uri="{BB962C8B-B14F-4D97-AF65-F5344CB8AC3E}">
        <p14:creationId xmlns:p14="http://schemas.microsoft.com/office/powerpoint/2010/main" val="20605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Sourcing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10559810" cy="4351338"/>
          </a:xfrm>
        </p:spPr>
        <p:txBody>
          <a:bodyPr/>
          <a:lstStyle/>
          <a:p>
            <a:r>
              <a:rPr lang="en-US" dirty="0" smtClean="0"/>
              <a:t>Our company first gathered data from both major apps stores: Google and Apple</a:t>
            </a:r>
          </a:p>
          <a:p>
            <a:r>
              <a:rPr lang="en-US" dirty="0" smtClean="0"/>
              <a:t>Several key areas of information were present in the data</a:t>
            </a:r>
          </a:p>
          <a:p>
            <a:r>
              <a:rPr lang="en-US" dirty="0" smtClean="0"/>
              <a:t>We imported the data using Python’s import function</a:t>
            </a:r>
          </a:p>
          <a:p>
            <a:r>
              <a:rPr lang="en-US" dirty="0" smtClean="0"/>
              <a:t>We chose 4 key statistics to capture: Category, Rating, Reviews, Price</a:t>
            </a:r>
          </a:p>
        </p:txBody>
      </p:sp>
    </p:spTree>
    <p:extLst>
      <p:ext uri="{BB962C8B-B14F-4D97-AF65-F5344CB8AC3E}">
        <p14:creationId xmlns:p14="http://schemas.microsoft.com/office/powerpoint/2010/main" val="121253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Methodology: Cleaning/Transforming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10333567" cy="4351338"/>
          </a:xfrm>
        </p:spPr>
        <p:txBody>
          <a:bodyPr/>
          <a:lstStyle/>
          <a:p>
            <a:r>
              <a:rPr lang="en-US" dirty="0" smtClean="0"/>
              <a:t>The data included several values that needed to be excluded and cleaned</a:t>
            </a:r>
          </a:p>
          <a:p>
            <a:pPr lvl="1"/>
            <a:r>
              <a:rPr lang="en-US" dirty="0" smtClean="0"/>
              <a:t>We ensured the price variable of data was in a numeric value</a:t>
            </a:r>
          </a:p>
          <a:p>
            <a:pPr lvl="1"/>
            <a:r>
              <a:rPr lang="en-US" dirty="0" smtClean="0"/>
              <a:t>We moved any erroneous data</a:t>
            </a:r>
          </a:p>
          <a:p>
            <a:pPr lvl="1"/>
            <a:r>
              <a:rPr lang="en-US" dirty="0" smtClean="0"/>
              <a:t>We also used a method in our analysis package to merge the data into one file</a:t>
            </a:r>
          </a:p>
          <a:p>
            <a:pPr lvl="1"/>
            <a:r>
              <a:rPr lang="en-US" dirty="0" smtClean="0"/>
              <a:t>We ensured our column headings were also matching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Methodology: Visualizing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24752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analyzing the data, we identified a summary of statistics based on the “Rating” of each app platform</a:t>
            </a:r>
          </a:p>
          <a:p>
            <a:r>
              <a:rPr lang="en-US" dirty="0" smtClean="0"/>
              <a:t>Note that the mean (average) of the ratings seem to be very close with Google slightly higher</a:t>
            </a:r>
          </a:p>
          <a:p>
            <a:r>
              <a:rPr lang="en-US" dirty="0" smtClean="0"/>
              <a:t>Good also had more ratings vs Apple in this sample.</a:t>
            </a:r>
          </a:p>
          <a:p>
            <a:r>
              <a:rPr lang="en-US" dirty="0" smtClean="0"/>
              <a:t>Our Box Plot shows that Google’s ratings are more gathered slightly higher than Apples, as noted to the right.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821" y="1825625"/>
            <a:ext cx="4527233" cy="1221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773" y="3195331"/>
            <a:ext cx="4553331" cy="33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Methodology: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24752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ensure our sample actually translated to Google having the higher mean, we modeled the data to ensure that if a random rating was given to each data set, 10,000 times, we should NOT get the same result, meaning Google truly does correlate to a higher rating.</a:t>
            </a:r>
          </a:p>
          <a:p>
            <a:r>
              <a:rPr lang="en-US" dirty="0" smtClean="0"/>
              <a:t>After modeling, one can see that there is a statistically significant correlation of Google’s platform to a higher rating in the app store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83" y="1690688"/>
            <a:ext cx="6042430" cy="1630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183" y="3579685"/>
            <a:ext cx="42672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42475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Based on our </a:t>
            </a:r>
            <a:r>
              <a:rPr lang="en-US" dirty="0"/>
              <a:t>analysis, We conclude that platform does impact on </a:t>
            </a:r>
            <a:r>
              <a:rPr lang="en-US" dirty="0" smtClean="0"/>
              <a:t>ratings.</a:t>
            </a:r>
          </a:p>
          <a:p>
            <a:r>
              <a:rPr lang="en-US" dirty="0" smtClean="0"/>
              <a:t>Specifically, Company XYZ </a:t>
            </a:r>
            <a:r>
              <a:rPr lang="en-US" b="1" dirty="0" smtClean="0"/>
              <a:t>should integrate </a:t>
            </a:r>
            <a:r>
              <a:rPr lang="en-US" b="1" dirty="0"/>
              <a:t>only Google Play</a:t>
            </a:r>
            <a:r>
              <a:rPr lang="en-US" dirty="0"/>
              <a:t> into their operating system interface.</a:t>
            </a:r>
          </a:p>
        </p:txBody>
      </p:sp>
      <p:pic>
        <p:nvPicPr>
          <p:cNvPr id="1026" name="Picture 2" descr="image8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06" y="1825625"/>
            <a:ext cx="6204833" cy="31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4980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</TotalTime>
  <Words>350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Identifying The Most Ideal App Store</vt:lpstr>
      <vt:lpstr>Project at a Glance</vt:lpstr>
      <vt:lpstr>Methodology: Sourcing Data</vt:lpstr>
      <vt:lpstr>Methodology: Cleaning/Transforming Data</vt:lpstr>
      <vt:lpstr>Methodology: Visualizing</vt:lpstr>
      <vt:lpstr>Methodology: Modeling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Deciphering the difference in operating platforms</dc:title>
  <dc:creator>Ellen Bowen</dc:creator>
  <cp:lastModifiedBy>Ellen Bowen</cp:lastModifiedBy>
  <cp:revision>4</cp:revision>
  <dcterms:created xsi:type="dcterms:W3CDTF">2020-03-01T16:08:16Z</dcterms:created>
  <dcterms:modified xsi:type="dcterms:W3CDTF">2020-03-01T16:44:53Z</dcterms:modified>
</cp:coreProperties>
</file>