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4" r:id="rId3"/>
    <p:sldId id="258" r:id="rId4"/>
    <p:sldId id="259" r:id="rId5"/>
    <p:sldId id="260" r:id="rId6"/>
    <p:sldId id="261" r:id="rId7"/>
    <p:sldId id="263"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6234"/>
    <a:srgbClr val="95EB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3EB0C-8BE5-4101-9AB1-819D90ACBDE2}" v="1" dt="2025-02-26T19:41:29.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407" autoAdjust="0"/>
  </p:normalViewPr>
  <p:slideViewPr>
    <p:cSldViewPr snapToGrid="0">
      <p:cViewPr varScale="1">
        <p:scale>
          <a:sx n="62" d="100"/>
          <a:sy n="62" d="100"/>
        </p:scale>
        <p:origin x="1459"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l, James J." userId="5defd076-e52b-40a1-874c-01cbad32ef5a" providerId="ADAL" clId="{F0644ED2-5280-447F-8FBB-BF05F7C4BF72}"/>
    <pc:docChg chg="undo redo custSel addSld delSld modSld sldOrd">
      <pc:chgData name="Rohal, James J." userId="5defd076-e52b-40a1-874c-01cbad32ef5a" providerId="ADAL" clId="{F0644ED2-5280-447F-8FBB-BF05F7C4BF72}" dt="2025-02-24T21:39:09.347" v="18115" actId="20577"/>
      <pc:docMkLst>
        <pc:docMk/>
      </pc:docMkLst>
      <pc:sldChg chg="delSp new del mod">
        <pc:chgData name="Rohal, James J." userId="5defd076-e52b-40a1-874c-01cbad32ef5a" providerId="ADAL" clId="{F0644ED2-5280-447F-8FBB-BF05F7C4BF72}" dt="2025-01-23T18:23:01.002" v="615" actId="47"/>
        <pc:sldMkLst>
          <pc:docMk/>
          <pc:sldMk cId="1972116200" sldId="256"/>
        </pc:sldMkLst>
      </pc:sldChg>
      <pc:sldChg chg="addSp delSp modSp new mod delAnim modAnim modNotesTx">
        <pc:chgData name="Rohal, James J." userId="5defd076-e52b-40a1-874c-01cbad32ef5a" providerId="ADAL" clId="{F0644ED2-5280-447F-8FBB-BF05F7C4BF72}" dt="2025-02-20T16:50:03.296" v="18071"/>
        <pc:sldMkLst>
          <pc:docMk/>
          <pc:sldMk cId="768406295" sldId="257"/>
        </pc:sldMkLst>
        <pc:spChg chg="mod">
          <ac:chgData name="Rohal, James J." userId="5defd076-e52b-40a1-874c-01cbad32ef5a" providerId="ADAL" clId="{F0644ED2-5280-447F-8FBB-BF05F7C4BF72}" dt="2025-02-14T19:23:54.401" v="12962" actId="1076"/>
          <ac:spMkLst>
            <pc:docMk/>
            <pc:sldMk cId="768406295" sldId="257"/>
            <ac:spMk id="2" creationId="{300AE85E-719F-009E-15F0-FF9531A50269}"/>
          </ac:spMkLst>
        </pc:spChg>
        <pc:spChg chg="mod">
          <ac:chgData name="Rohal, James J." userId="5defd076-e52b-40a1-874c-01cbad32ef5a" providerId="ADAL" clId="{F0644ED2-5280-447F-8FBB-BF05F7C4BF72}" dt="2025-02-20T15:15:45.668" v="16860" actId="1076"/>
          <ac:spMkLst>
            <pc:docMk/>
            <pc:sldMk cId="768406295" sldId="257"/>
            <ac:spMk id="3" creationId="{AF7FF06E-D9C0-3CF8-AED2-872E0950F4EF}"/>
          </ac:spMkLst>
        </pc:spChg>
        <pc:spChg chg="add mod">
          <ac:chgData name="Rohal, James J." userId="5defd076-e52b-40a1-874c-01cbad32ef5a" providerId="ADAL" clId="{F0644ED2-5280-447F-8FBB-BF05F7C4BF72}" dt="2025-02-20T16:46:10.387" v="18058" actId="164"/>
          <ac:spMkLst>
            <pc:docMk/>
            <pc:sldMk cId="768406295" sldId="257"/>
            <ac:spMk id="5" creationId="{9C90CEC7-6CAD-F8D7-A40A-F48CE09FFC0C}"/>
          </ac:spMkLst>
        </pc:spChg>
        <pc:spChg chg="add mod">
          <ac:chgData name="Rohal, James J." userId="5defd076-e52b-40a1-874c-01cbad32ef5a" providerId="ADAL" clId="{F0644ED2-5280-447F-8FBB-BF05F7C4BF72}" dt="2025-02-20T16:48:46.331" v="18068" actId="164"/>
          <ac:spMkLst>
            <pc:docMk/>
            <pc:sldMk cId="768406295" sldId="257"/>
            <ac:spMk id="6" creationId="{E6C83787-D22B-E8F9-998C-0A842468EBFB}"/>
          </ac:spMkLst>
        </pc:spChg>
        <pc:spChg chg="add mod">
          <ac:chgData name="Rohal, James J." userId="5defd076-e52b-40a1-874c-01cbad32ef5a" providerId="ADAL" clId="{F0644ED2-5280-447F-8FBB-BF05F7C4BF72}" dt="2025-02-20T16:46:10.387" v="18058" actId="164"/>
          <ac:spMkLst>
            <pc:docMk/>
            <pc:sldMk cId="768406295" sldId="257"/>
            <ac:spMk id="7" creationId="{BDE7B6E4-33CB-8BFC-74D2-71DABBD45EA7}"/>
          </ac:spMkLst>
        </pc:spChg>
        <pc:spChg chg="add mod ord">
          <ac:chgData name="Rohal, James J." userId="5defd076-e52b-40a1-874c-01cbad32ef5a" providerId="ADAL" clId="{F0644ED2-5280-447F-8FBB-BF05F7C4BF72}" dt="2025-02-20T16:48:46.331" v="18068" actId="164"/>
          <ac:spMkLst>
            <pc:docMk/>
            <pc:sldMk cId="768406295" sldId="257"/>
            <ac:spMk id="9" creationId="{58DB505D-EBE0-A3EF-420E-7D945FB88857}"/>
          </ac:spMkLst>
        </pc:spChg>
        <pc:spChg chg="add mod ord">
          <ac:chgData name="Rohal, James J." userId="5defd076-e52b-40a1-874c-01cbad32ef5a" providerId="ADAL" clId="{F0644ED2-5280-447F-8FBB-BF05F7C4BF72}" dt="2025-02-20T16:48:46.331" v="18068" actId="164"/>
          <ac:spMkLst>
            <pc:docMk/>
            <pc:sldMk cId="768406295" sldId="257"/>
            <ac:spMk id="10" creationId="{70C6E4DF-5AD2-0A49-EB9F-1AD87C2BB134}"/>
          </ac:spMkLst>
        </pc:spChg>
        <pc:spChg chg="add mod ord">
          <ac:chgData name="Rohal, James J." userId="5defd076-e52b-40a1-874c-01cbad32ef5a" providerId="ADAL" clId="{F0644ED2-5280-447F-8FBB-BF05F7C4BF72}" dt="2025-02-20T16:48:46.331" v="18068" actId="164"/>
          <ac:spMkLst>
            <pc:docMk/>
            <pc:sldMk cId="768406295" sldId="257"/>
            <ac:spMk id="11" creationId="{69B7DDE5-BB3F-AF96-4A9B-122183C5D6FF}"/>
          </ac:spMkLst>
        </pc:spChg>
        <pc:spChg chg="add mod ord">
          <ac:chgData name="Rohal, James J." userId="5defd076-e52b-40a1-874c-01cbad32ef5a" providerId="ADAL" clId="{F0644ED2-5280-447F-8FBB-BF05F7C4BF72}" dt="2025-02-20T16:48:46.331" v="18068" actId="164"/>
          <ac:spMkLst>
            <pc:docMk/>
            <pc:sldMk cId="768406295" sldId="257"/>
            <ac:spMk id="12" creationId="{A49EF5D8-8F0F-CA17-2CB7-8BE6D01D016A}"/>
          </ac:spMkLst>
        </pc:spChg>
        <pc:spChg chg="add mod ord">
          <ac:chgData name="Rohal, James J." userId="5defd076-e52b-40a1-874c-01cbad32ef5a" providerId="ADAL" clId="{F0644ED2-5280-447F-8FBB-BF05F7C4BF72}" dt="2025-02-14T19:36:54.615" v="13600" actId="1076"/>
          <ac:spMkLst>
            <pc:docMk/>
            <pc:sldMk cId="768406295" sldId="257"/>
            <ac:spMk id="13" creationId="{DC074930-7729-5940-2998-451DC668BFAC}"/>
          </ac:spMkLst>
        </pc:spChg>
        <pc:spChg chg="add mod ord">
          <ac:chgData name="Rohal, James J." userId="5defd076-e52b-40a1-874c-01cbad32ef5a" providerId="ADAL" clId="{F0644ED2-5280-447F-8FBB-BF05F7C4BF72}" dt="2025-02-20T16:48:46.331" v="18068" actId="164"/>
          <ac:spMkLst>
            <pc:docMk/>
            <pc:sldMk cId="768406295" sldId="257"/>
            <ac:spMk id="14" creationId="{ADA1791E-A77E-8C16-B3C8-5505DD9FAB28}"/>
          </ac:spMkLst>
        </pc:spChg>
        <pc:spChg chg="add mod ord">
          <ac:chgData name="Rohal, James J." userId="5defd076-e52b-40a1-874c-01cbad32ef5a" providerId="ADAL" clId="{F0644ED2-5280-447F-8FBB-BF05F7C4BF72}" dt="2025-02-20T16:48:46.331" v="18068" actId="164"/>
          <ac:spMkLst>
            <pc:docMk/>
            <pc:sldMk cId="768406295" sldId="257"/>
            <ac:spMk id="15" creationId="{B69D56DC-44CE-2579-55C6-CC9DE74BBDF6}"/>
          </ac:spMkLst>
        </pc:spChg>
        <pc:spChg chg="add mod ord">
          <ac:chgData name="Rohal, James J." userId="5defd076-e52b-40a1-874c-01cbad32ef5a" providerId="ADAL" clId="{F0644ED2-5280-447F-8FBB-BF05F7C4BF72}" dt="2025-02-20T16:48:46.331" v="18068" actId="164"/>
          <ac:spMkLst>
            <pc:docMk/>
            <pc:sldMk cId="768406295" sldId="257"/>
            <ac:spMk id="16" creationId="{81A236B5-7141-23AF-3702-9380716F60D3}"/>
          </ac:spMkLst>
        </pc:spChg>
        <pc:spChg chg="add mod ord">
          <ac:chgData name="Rohal, James J." userId="5defd076-e52b-40a1-874c-01cbad32ef5a" providerId="ADAL" clId="{F0644ED2-5280-447F-8FBB-BF05F7C4BF72}" dt="2025-02-20T16:48:46.331" v="18068" actId="164"/>
          <ac:spMkLst>
            <pc:docMk/>
            <pc:sldMk cId="768406295" sldId="257"/>
            <ac:spMk id="17" creationId="{80056FA1-035F-FE33-5981-9948CE752FEF}"/>
          </ac:spMkLst>
        </pc:spChg>
        <pc:spChg chg="add mod ord">
          <ac:chgData name="Rohal, James J." userId="5defd076-e52b-40a1-874c-01cbad32ef5a" providerId="ADAL" clId="{F0644ED2-5280-447F-8FBB-BF05F7C4BF72}" dt="2025-02-20T16:48:46.331" v="18068" actId="164"/>
          <ac:spMkLst>
            <pc:docMk/>
            <pc:sldMk cId="768406295" sldId="257"/>
            <ac:spMk id="18" creationId="{86289441-DFB4-CA85-218E-1538F484AD53}"/>
          </ac:spMkLst>
        </pc:spChg>
        <pc:spChg chg="add mod">
          <ac:chgData name="Rohal, James J." userId="5defd076-e52b-40a1-874c-01cbad32ef5a" providerId="ADAL" clId="{F0644ED2-5280-447F-8FBB-BF05F7C4BF72}" dt="2025-02-14T19:36:54.615" v="13600" actId="1076"/>
          <ac:spMkLst>
            <pc:docMk/>
            <pc:sldMk cId="768406295" sldId="257"/>
            <ac:spMk id="20" creationId="{76C80892-8341-7703-C195-AA50206DB37E}"/>
          </ac:spMkLst>
        </pc:spChg>
        <pc:spChg chg="add mod">
          <ac:chgData name="Rohal, James J." userId="5defd076-e52b-40a1-874c-01cbad32ef5a" providerId="ADAL" clId="{F0644ED2-5280-447F-8FBB-BF05F7C4BF72}" dt="2025-02-14T19:36:54.615" v="13600" actId="1076"/>
          <ac:spMkLst>
            <pc:docMk/>
            <pc:sldMk cId="768406295" sldId="257"/>
            <ac:spMk id="21" creationId="{6D8606F7-7F24-5E04-CFA1-0842FB4173AE}"/>
          </ac:spMkLst>
        </pc:spChg>
        <pc:spChg chg="add mod">
          <ac:chgData name="Rohal, James J." userId="5defd076-e52b-40a1-874c-01cbad32ef5a" providerId="ADAL" clId="{F0644ED2-5280-447F-8FBB-BF05F7C4BF72}" dt="2025-02-14T19:36:54.615" v="13600" actId="1076"/>
          <ac:spMkLst>
            <pc:docMk/>
            <pc:sldMk cId="768406295" sldId="257"/>
            <ac:spMk id="22" creationId="{57E368AD-677B-78C7-8ABB-9EF4A620CA42}"/>
          </ac:spMkLst>
        </pc:spChg>
        <pc:spChg chg="add mod">
          <ac:chgData name="Rohal, James J." userId="5defd076-e52b-40a1-874c-01cbad32ef5a" providerId="ADAL" clId="{F0644ED2-5280-447F-8FBB-BF05F7C4BF72}" dt="2025-02-14T19:36:54.615" v="13600" actId="1076"/>
          <ac:spMkLst>
            <pc:docMk/>
            <pc:sldMk cId="768406295" sldId="257"/>
            <ac:spMk id="23" creationId="{54F0A721-6C90-66CA-D8D6-433EAE42531A}"/>
          </ac:spMkLst>
        </pc:spChg>
        <pc:spChg chg="add mod">
          <ac:chgData name="Rohal, James J." userId="5defd076-e52b-40a1-874c-01cbad32ef5a" providerId="ADAL" clId="{F0644ED2-5280-447F-8FBB-BF05F7C4BF72}" dt="2025-02-14T19:36:54.615" v="13600" actId="1076"/>
          <ac:spMkLst>
            <pc:docMk/>
            <pc:sldMk cId="768406295" sldId="257"/>
            <ac:spMk id="24" creationId="{A8B68F43-A582-C666-6059-DF6BD3C72907}"/>
          </ac:spMkLst>
        </pc:spChg>
        <pc:spChg chg="add mod">
          <ac:chgData name="Rohal, James J." userId="5defd076-e52b-40a1-874c-01cbad32ef5a" providerId="ADAL" clId="{F0644ED2-5280-447F-8FBB-BF05F7C4BF72}" dt="2025-02-14T19:36:54.615" v="13600" actId="1076"/>
          <ac:spMkLst>
            <pc:docMk/>
            <pc:sldMk cId="768406295" sldId="257"/>
            <ac:spMk id="25" creationId="{57210DAE-1EC7-0ABD-901C-7BA9A36F3A11}"/>
          </ac:spMkLst>
        </pc:spChg>
        <pc:spChg chg="add mod">
          <ac:chgData name="Rohal, James J." userId="5defd076-e52b-40a1-874c-01cbad32ef5a" providerId="ADAL" clId="{F0644ED2-5280-447F-8FBB-BF05F7C4BF72}" dt="2025-02-14T19:36:54.615" v="13600" actId="1076"/>
          <ac:spMkLst>
            <pc:docMk/>
            <pc:sldMk cId="768406295" sldId="257"/>
            <ac:spMk id="26" creationId="{48F69DCE-0852-5C6C-E7B0-6C93B588EF19}"/>
          </ac:spMkLst>
        </pc:spChg>
        <pc:spChg chg="add mod">
          <ac:chgData name="Rohal, James J." userId="5defd076-e52b-40a1-874c-01cbad32ef5a" providerId="ADAL" clId="{F0644ED2-5280-447F-8FBB-BF05F7C4BF72}" dt="2025-02-14T19:36:54.615" v="13600" actId="1076"/>
          <ac:spMkLst>
            <pc:docMk/>
            <pc:sldMk cId="768406295" sldId="257"/>
            <ac:spMk id="27" creationId="{56215B9C-82EC-BD31-E42F-A4A3B4FDBC48}"/>
          </ac:spMkLst>
        </pc:spChg>
        <pc:spChg chg="add mod">
          <ac:chgData name="Rohal, James J." userId="5defd076-e52b-40a1-874c-01cbad32ef5a" providerId="ADAL" clId="{F0644ED2-5280-447F-8FBB-BF05F7C4BF72}" dt="2025-02-14T19:36:54.615" v="13600" actId="1076"/>
          <ac:spMkLst>
            <pc:docMk/>
            <pc:sldMk cId="768406295" sldId="257"/>
            <ac:spMk id="28" creationId="{32C59238-79D6-0516-B734-1D967C528118}"/>
          </ac:spMkLst>
        </pc:spChg>
        <pc:spChg chg="add mod">
          <ac:chgData name="Rohal, James J." userId="5defd076-e52b-40a1-874c-01cbad32ef5a" providerId="ADAL" clId="{F0644ED2-5280-447F-8FBB-BF05F7C4BF72}" dt="2025-02-14T19:36:54.615" v="13600" actId="1076"/>
          <ac:spMkLst>
            <pc:docMk/>
            <pc:sldMk cId="768406295" sldId="257"/>
            <ac:spMk id="29" creationId="{466D7ED9-9631-A13E-271A-7772F4AF50BC}"/>
          </ac:spMkLst>
        </pc:spChg>
        <pc:spChg chg="add mod">
          <ac:chgData name="Rohal, James J." userId="5defd076-e52b-40a1-874c-01cbad32ef5a" providerId="ADAL" clId="{F0644ED2-5280-447F-8FBB-BF05F7C4BF72}" dt="2025-02-14T19:36:54.615" v="13600" actId="1076"/>
          <ac:spMkLst>
            <pc:docMk/>
            <pc:sldMk cId="768406295" sldId="257"/>
            <ac:spMk id="30" creationId="{5B209579-B744-0561-B93A-E6BA8E412103}"/>
          </ac:spMkLst>
        </pc:spChg>
        <pc:spChg chg="add mod">
          <ac:chgData name="Rohal, James J." userId="5defd076-e52b-40a1-874c-01cbad32ef5a" providerId="ADAL" clId="{F0644ED2-5280-447F-8FBB-BF05F7C4BF72}" dt="2025-02-14T19:36:54.615" v="13600" actId="1076"/>
          <ac:spMkLst>
            <pc:docMk/>
            <pc:sldMk cId="768406295" sldId="257"/>
            <ac:spMk id="31" creationId="{94E31105-A61B-80D0-4368-924E1DD6FF3F}"/>
          </ac:spMkLst>
        </pc:spChg>
        <pc:spChg chg="add mod">
          <ac:chgData name="Rohal, James J." userId="5defd076-e52b-40a1-874c-01cbad32ef5a" providerId="ADAL" clId="{F0644ED2-5280-447F-8FBB-BF05F7C4BF72}" dt="2025-02-14T19:36:54.615" v="13600" actId="1076"/>
          <ac:spMkLst>
            <pc:docMk/>
            <pc:sldMk cId="768406295" sldId="257"/>
            <ac:spMk id="32" creationId="{472EB513-FE00-2763-E3CA-9C8AF0790CB5}"/>
          </ac:spMkLst>
        </pc:spChg>
        <pc:spChg chg="add mod">
          <ac:chgData name="Rohal, James J." userId="5defd076-e52b-40a1-874c-01cbad32ef5a" providerId="ADAL" clId="{F0644ED2-5280-447F-8FBB-BF05F7C4BF72}" dt="2025-02-14T19:36:54.615" v="13600" actId="1076"/>
          <ac:spMkLst>
            <pc:docMk/>
            <pc:sldMk cId="768406295" sldId="257"/>
            <ac:spMk id="33" creationId="{ED4004BF-B988-B8B6-C180-C8511DA62DCE}"/>
          </ac:spMkLst>
        </pc:spChg>
        <pc:spChg chg="add mod">
          <ac:chgData name="Rohal, James J." userId="5defd076-e52b-40a1-874c-01cbad32ef5a" providerId="ADAL" clId="{F0644ED2-5280-447F-8FBB-BF05F7C4BF72}" dt="2025-02-14T19:36:54.615" v="13600" actId="1076"/>
          <ac:spMkLst>
            <pc:docMk/>
            <pc:sldMk cId="768406295" sldId="257"/>
            <ac:spMk id="34" creationId="{BA2A3A37-F56E-62CA-0593-7AF70C65ECC9}"/>
          </ac:spMkLst>
        </pc:spChg>
        <pc:spChg chg="add mod">
          <ac:chgData name="Rohal, James J." userId="5defd076-e52b-40a1-874c-01cbad32ef5a" providerId="ADAL" clId="{F0644ED2-5280-447F-8FBB-BF05F7C4BF72}" dt="2025-02-14T19:36:54.615" v="13600" actId="1076"/>
          <ac:spMkLst>
            <pc:docMk/>
            <pc:sldMk cId="768406295" sldId="257"/>
            <ac:spMk id="35" creationId="{C39EEDCC-00D6-B32C-1D0F-A15FC95F4AD8}"/>
          </ac:spMkLst>
        </pc:spChg>
        <pc:spChg chg="add mod">
          <ac:chgData name="Rohal, James J." userId="5defd076-e52b-40a1-874c-01cbad32ef5a" providerId="ADAL" clId="{F0644ED2-5280-447F-8FBB-BF05F7C4BF72}" dt="2025-02-14T19:36:54.615" v="13600" actId="1076"/>
          <ac:spMkLst>
            <pc:docMk/>
            <pc:sldMk cId="768406295" sldId="257"/>
            <ac:spMk id="36" creationId="{9FF5FF1A-6054-11F9-1467-F4D57355825E}"/>
          </ac:spMkLst>
        </pc:spChg>
        <pc:spChg chg="add mod">
          <ac:chgData name="Rohal, James J." userId="5defd076-e52b-40a1-874c-01cbad32ef5a" providerId="ADAL" clId="{F0644ED2-5280-447F-8FBB-BF05F7C4BF72}" dt="2025-02-14T19:36:54.615" v="13600" actId="1076"/>
          <ac:spMkLst>
            <pc:docMk/>
            <pc:sldMk cId="768406295" sldId="257"/>
            <ac:spMk id="37" creationId="{D3DD9002-E04C-04F3-1D96-242DD788D8D8}"/>
          </ac:spMkLst>
        </pc:spChg>
        <pc:spChg chg="add mod">
          <ac:chgData name="Rohal, James J." userId="5defd076-e52b-40a1-874c-01cbad32ef5a" providerId="ADAL" clId="{F0644ED2-5280-447F-8FBB-BF05F7C4BF72}" dt="2025-02-14T19:36:54.615" v="13600" actId="1076"/>
          <ac:spMkLst>
            <pc:docMk/>
            <pc:sldMk cId="768406295" sldId="257"/>
            <ac:spMk id="38" creationId="{A54DE99D-1D7E-A642-DA4D-E0303507E889}"/>
          </ac:spMkLst>
        </pc:spChg>
        <pc:spChg chg="add mod">
          <ac:chgData name="Rohal, James J." userId="5defd076-e52b-40a1-874c-01cbad32ef5a" providerId="ADAL" clId="{F0644ED2-5280-447F-8FBB-BF05F7C4BF72}" dt="2025-02-14T19:36:54.615" v="13600" actId="1076"/>
          <ac:spMkLst>
            <pc:docMk/>
            <pc:sldMk cId="768406295" sldId="257"/>
            <ac:spMk id="39" creationId="{76EA207E-CA4D-21DC-AAB1-E17B769C98F3}"/>
          </ac:spMkLst>
        </pc:spChg>
        <pc:spChg chg="add mod">
          <ac:chgData name="Rohal, James J." userId="5defd076-e52b-40a1-874c-01cbad32ef5a" providerId="ADAL" clId="{F0644ED2-5280-447F-8FBB-BF05F7C4BF72}" dt="2025-02-14T19:36:54.615" v="13600" actId="1076"/>
          <ac:spMkLst>
            <pc:docMk/>
            <pc:sldMk cId="768406295" sldId="257"/>
            <ac:spMk id="40" creationId="{F4747AE0-B87A-C782-CD8A-BCC65915D32C}"/>
          </ac:spMkLst>
        </pc:spChg>
        <pc:spChg chg="add mod">
          <ac:chgData name="Rohal, James J." userId="5defd076-e52b-40a1-874c-01cbad32ef5a" providerId="ADAL" clId="{F0644ED2-5280-447F-8FBB-BF05F7C4BF72}" dt="2025-02-14T19:36:54.615" v="13600" actId="1076"/>
          <ac:spMkLst>
            <pc:docMk/>
            <pc:sldMk cId="768406295" sldId="257"/>
            <ac:spMk id="41" creationId="{7D2B2C96-420D-EEC0-F0AF-9D248052C0EA}"/>
          </ac:spMkLst>
        </pc:spChg>
        <pc:spChg chg="add mod">
          <ac:chgData name="Rohal, James J." userId="5defd076-e52b-40a1-874c-01cbad32ef5a" providerId="ADAL" clId="{F0644ED2-5280-447F-8FBB-BF05F7C4BF72}" dt="2025-02-14T19:36:54.615" v="13600" actId="1076"/>
          <ac:spMkLst>
            <pc:docMk/>
            <pc:sldMk cId="768406295" sldId="257"/>
            <ac:spMk id="42" creationId="{387B70CF-D31F-75F1-DD93-53E8C699E130}"/>
          </ac:spMkLst>
        </pc:spChg>
        <pc:spChg chg="add mod">
          <ac:chgData name="Rohal, James J." userId="5defd076-e52b-40a1-874c-01cbad32ef5a" providerId="ADAL" clId="{F0644ED2-5280-447F-8FBB-BF05F7C4BF72}" dt="2025-02-14T19:36:54.615" v="13600" actId="1076"/>
          <ac:spMkLst>
            <pc:docMk/>
            <pc:sldMk cId="768406295" sldId="257"/>
            <ac:spMk id="43" creationId="{FB4445D0-1C5A-79C1-10C7-74AD82FD0018}"/>
          </ac:spMkLst>
        </pc:spChg>
        <pc:spChg chg="add mod">
          <ac:chgData name="Rohal, James J." userId="5defd076-e52b-40a1-874c-01cbad32ef5a" providerId="ADAL" clId="{F0644ED2-5280-447F-8FBB-BF05F7C4BF72}" dt="2025-02-14T19:36:54.615" v="13600" actId="1076"/>
          <ac:spMkLst>
            <pc:docMk/>
            <pc:sldMk cId="768406295" sldId="257"/>
            <ac:spMk id="44" creationId="{2A96A430-1937-CE7D-F27A-59FFCA95E5BF}"/>
          </ac:spMkLst>
        </pc:spChg>
        <pc:spChg chg="add mod">
          <ac:chgData name="Rohal, James J." userId="5defd076-e52b-40a1-874c-01cbad32ef5a" providerId="ADAL" clId="{F0644ED2-5280-447F-8FBB-BF05F7C4BF72}" dt="2025-02-14T19:36:54.615" v="13600" actId="1076"/>
          <ac:spMkLst>
            <pc:docMk/>
            <pc:sldMk cId="768406295" sldId="257"/>
            <ac:spMk id="45" creationId="{248F4724-22BD-67D6-5C27-42A9E38AD5D9}"/>
          </ac:spMkLst>
        </pc:spChg>
        <pc:spChg chg="add mod">
          <ac:chgData name="Rohal, James J." userId="5defd076-e52b-40a1-874c-01cbad32ef5a" providerId="ADAL" clId="{F0644ED2-5280-447F-8FBB-BF05F7C4BF72}" dt="2025-02-14T19:36:54.615" v="13600" actId="1076"/>
          <ac:spMkLst>
            <pc:docMk/>
            <pc:sldMk cId="768406295" sldId="257"/>
            <ac:spMk id="46" creationId="{B20197E8-1FF0-17A9-AEEE-D4977BB62466}"/>
          </ac:spMkLst>
        </pc:spChg>
        <pc:spChg chg="add mod">
          <ac:chgData name="Rohal, James J." userId="5defd076-e52b-40a1-874c-01cbad32ef5a" providerId="ADAL" clId="{F0644ED2-5280-447F-8FBB-BF05F7C4BF72}" dt="2025-02-14T19:36:54.615" v="13600" actId="1076"/>
          <ac:spMkLst>
            <pc:docMk/>
            <pc:sldMk cId="768406295" sldId="257"/>
            <ac:spMk id="47" creationId="{301367F9-D044-C868-06B5-00A198532D30}"/>
          </ac:spMkLst>
        </pc:spChg>
        <pc:spChg chg="add mod">
          <ac:chgData name="Rohal, James J." userId="5defd076-e52b-40a1-874c-01cbad32ef5a" providerId="ADAL" clId="{F0644ED2-5280-447F-8FBB-BF05F7C4BF72}" dt="2025-02-14T19:36:54.615" v="13600" actId="1076"/>
          <ac:spMkLst>
            <pc:docMk/>
            <pc:sldMk cId="768406295" sldId="257"/>
            <ac:spMk id="48" creationId="{E746D1B9-DE83-EBFB-46BB-A366AAE6C33E}"/>
          </ac:spMkLst>
        </pc:spChg>
        <pc:spChg chg="add mod">
          <ac:chgData name="Rohal, James J." userId="5defd076-e52b-40a1-874c-01cbad32ef5a" providerId="ADAL" clId="{F0644ED2-5280-447F-8FBB-BF05F7C4BF72}" dt="2025-02-14T19:36:54.615" v="13600" actId="1076"/>
          <ac:spMkLst>
            <pc:docMk/>
            <pc:sldMk cId="768406295" sldId="257"/>
            <ac:spMk id="49" creationId="{D656049B-65B1-5363-32F7-D8C7D3B350BB}"/>
          </ac:spMkLst>
        </pc:spChg>
        <pc:spChg chg="add mod">
          <ac:chgData name="Rohal, James J." userId="5defd076-e52b-40a1-874c-01cbad32ef5a" providerId="ADAL" clId="{F0644ED2-5280-447F-8FBB-BF05F7C4BF72}" dt="2025-02-14T19:36:54.615" v="13600" actId="1076"/>
          <ac:spMkLst>
            <pc:docMk/>
            <pc:sldMk cId="768406295" sldId="257"/>
            <ac:spMk id="50" creationId="{527A444F-EBC4-0863-1B26-48BEEFA5021E}"/>
          </ac:spMkLst>
        </pc:spChg>
        <pc:spChg chg="add mod">
          <ac:chgData name="Rohal, James J." userId="5defd076-e52b-40a1-874c-01cbad32ef5a" providerId="ADAL" clId="{F0644ED2-5280-447F-8FBB-BF05F7C4BF72}" dt="2025-02-14T19:36:54.615" v="13600" actId="1076"/>
          <ac:spMkLst>
            <pc:docMk/>
            <pc:sldMk cId="768406295" sldId="257"/>
            <ac:spMk id="51" creationId="{C06DF6D4-23AD-19FD-2C16-61882DA95A55}"/>
          </ac:spMkLst>
        </pc:spChg>
        <pc:spChg chg="add mod">
          <ac:chgData name="Rohal, James J." userId="5defd076-e52b-40a1-874c-01cbad32ef5a" providerId="ADAL" clId="{F0644ED2-5280-447F-8FBB-BF05F7C4BF72}" dt="2025-02-14T19:36:54.615" v="13600" actId="1076"/>
          <ac:spMkLst>
            <pc:docMk/>
            <pc:sldMk cId="768406295" sldId="257"/>
            <ac:spMk id="52" creationId="{DC83DAF6-821E-B61E-5CD7-6E199602F584}"/>
          </ac:spMkLst>
        </pc:spChg>
        <pc:spChg chg="add mod">
          <ac:chgData name="Rohal, James J." userId="5defd076-e52b-40a1-874c-01cbad32ef5a" providerId="ADAL" clId="{F0644ED2-5280-447F-8FBB-BF05F7C4BF72}" dt="2025-02-14T19:36:54.615" v="13600" actId="1076"/>
          <ac:spMkLst>
            <pc:docMk/>
            <pc:sldMk cId="768406295" sldId="257"/>
            <ac:spMk id="53" creationId="{7BA73392-CC37-34F7-5DE7-CF8FCDA18F11}"/>
          </ac:spMkLst>
        </pc:spChg>
        <pc:spChg chg="add mod">
          <ac:chgData name="Rohal, James J." userId="5defd076-e52b-40a1-874c-01cbad32ef5a" providerId="ADAL" clId="{F0644ED2-5280-447F-8FBB-BF05F7C4BF72}" dt="2025-02-14T19:36:54.615" v="13600" actId="1076"/>
          <ac:spMkLst>
            <pc:docMk/>
            <pc:sldMk cId="768406295" sldId="257"/>
            <ac:spMk id="54" creationId="{C8DB990F-6AE4-0306-6C8A-167246A7FD43}"/>
          </ac:spMkLst>
        </pc:spChg>
        <pc:spChg chg="add mod">
          <ac:chgData name="Rohal, James J." userId="5defd076-e52b-40a1-874c-01cbad32ef5a" providerId="ADAL" clId="{F0644ED2-5280-447F-8FBB-BF05F7C4BF72}" dt="2025-02-14T19:36:54.615" v="13600" actId="1076"/>
          <ac:spMkLst>
            <pc:docMk/>
            <pc:sldMk cId="768406295" sldId="257"/>
            <ac:spMk id="55" creationId="{5EEB8A7F-4B8E-B514-C2C3-73E2649ECE04}"/>
          </ac:spMkLst>
        </pc:spChg>
        <pc:spChg chg="add mod">
          <ac:chgData name="Rohal, James J." userId="5defd076-e52b-40a1-874c-01cbad32ef5a" providerId="ADAL" clId="{F0644ED2-5280-447F-8FBB-BF05F7C4BF72}" dt="2025-02-14T19:36:54.615" v="13600" actId="1076"/>
          <ac:spMkLst>
            <pc:docMk/>
            <pc:sldMk cId="768406295" sldId="257"/>
            <ac:spMk id="56" creationId="{54B93479-F08C-8198-B24E-C56690C8251F}"/>
          </ac:spMkLst>
        </pc:spChg>
        <pc:spChg chg="add mod">
          <ac:chgData name="Rohal, James J." userId="5defd076-e52b-40a1-874c-01cbad32ef5a" providerId="ADAL" clId="{F0644ED2-5280-447F-8FBB-BF05F7C4BF72}" dt="2025-02-14T19:36:54.615" v="13600" actId="1076"/>
          <ac:spMkLst>
            <pc:docMk/>
            <pc:sldMk cId="768406295" sldId="257"/>
            <ac:spMk id="57" creationId="{92745B94-F71A-7585-1C17-00F0A411B744}"/>
          </ac:spMkLst>
        </pc:spChg>
        <pc:spChg chg="add mod">
          <ac:chgData name="Rohal, James J." userId="5defd076-e52b-40a1-874c-01cbad32ef5a" providerId="ADAL" clId="{F0644ED2-5280-447F-8FBB-BF05F7C4BF72}" dt="2025-02-14T19:36:54.615" v="13600" actId="1076"/>
          <ac:spMkLst>
            <pc:docMk/>
            <pc:sldMk cId="768406295" sldId="257"/>
            <ac:spMk id="58" creationId="{526EF397-F238-C883-828B-950143A247D5}"/>
          </ac:spMkLst>
        </pc:spChg>
        <pc:spChg chg="add mod">
          <ac:chgData name="Rohal, James J." userId="5defd076-e52b-40a1-874c-01cbad32ef5a" providerId="ADAL" clId="{F0644ED2-5280-447F-8FBB-BF05F7C4BF72}" dt="2025-02-14T19:36:54.615" v="13600" actId="1076"/>
          <ac:spMkLst>
            <pc:docMk/>
            <pc:sldMk cId="768406295" sldId="257"/>
            <ac:spMk id="59" creationId="{A1787A81-F89B-9728-7660-7E296FAE0856}"/>
          </ac:spMkLst>
        </pc:spChg>
        <pc:spChg chg="add mod">
          <ac:chgData name="Rohal, James J." userId="5defd076-e52b-40a1-874c-01cbad32ef5a" providerId="ADAL" clId="{F0644ED2-5280-447F-8FBB-BF05F7C4BF72}" dt="2025-02-14T19:36:54.615" v="13600" actId="1076"/>
          <ac:spMkLst>
            <pc:docMk/>
            <pc:sldMk cId="768406295" sldId="257"/>
            <ac:spMk id="60" creationId="{2C56F87C-9419-3CD2-98A7-0C4FCECCBB70}"/>
          </ac:spMkLst>
        </pc:spChg>
        <pc:spChg chg="add mod">
          <ac:chgData name="Rohal, James J." userId="5defd076-e52b-40a1-874c-01cbad32ef5a" providerId="ADAL" clId="{F0644ED2-5280-447F-8FBB-BF05F7C4BF72}" dt="2025-02-14T19:36:54.615" v="13600" actId="1076"/>
          <ac:spMkLst>
            <pc:docMk/>
            <pc:sldMk cId="768406295" sldId="257"/>
            <ac:spMk id="61" creationId="{1286C62F-CEF1-D4DD-F00C-15539ECBBBFA}"/>
          </ac:spMkLst>
        </pc:spChg>
        <pc:spChg chg="add mod">
          <ac:chgData name="Rohal, James J." userId="5defd076-e52b-40a1-874c-01cbad32ef5a" providerId="ADAL" clId="{F0644ED2-5280-447F-8FBB-BF05F7C4BF72}" dt="2025-02-14T19:36:54.615" v="13600" actId="1076"/>
          <ac:spMkLst>
            <pc:docMk/>
            <pc:sldMk cId="768406295" sldId="257"/>
            <ac:spMk id="62" creationId="{DCE2EDD9-C0F1-B3FD-AD88-B8D8EA88DEB1}"/>
          </ac:spMkLst>
        </pc:spChg>
        <pc:spChg chg="add mod">
          <ac:chgData name="Rohal, James J." userId="5defd076-e52b-40a1-874c-01cbad32ef5a" providerId="ADAL" clId="{F0644ED2-5280-447F-8FBB-BF05F7C4BF72}" dt="2025-02-14T19:36:54.615" v="13600" actId="1076"/>
          <ac:spMkLst>
            <pc:docMk/>
            <pc:sldMk cId="768406295" sldId="257"/>
            <ac:spMk id="63" creationId="{C2294307-3530-EAD5-5621-9A25238F77EE}"/>
          </ac:spMkLst>
        </pc:spChg>
        <pc:spChg chg="add mod">
          <ac:chgData name="Rohal, James J." userId="5defd076-e52b-40a1-874c-01cbad32ef5a" providerId="ADAL" clId="{F0644ED2-5280-447F-8FBB-BF05F7C4BF72}" dt="2025-02-14T19:36:54.615" v="13600" actId="1076"/>
          <ac:spMkLst>
            <pc:docMk/>
            <pc:sldMk cId="768406295" sldId="257"/>
            <ac:spMk id="64" creationId="{EA0224B1-2A66-6ACF-2C86-E70337D341EB}"/>
          </ac:spMkLst>
        </pc:spChg>
        <pc:spChg chg="add mod">
          <ac:chgData name="Rohal, James J." userId="5defd076-e52b-40a1-874c-01cbad32ef5a" providerId="ADAL" clId="{F0644ED2-5280-447F-8FBB-BF05F7C4BF72}" dt="2025-02-14T19:36:54.615" v="13600" actId="1076"/>
          <ac:spMkLst>
            <pc:docMk/>
            <pc:sldMk cId="768406295" sldId="257"/>
            <ac:spMk id="65" creationId="{16BE289A-2E22-1220-72F0-50288A5036AB}"/>
          </ac:spMkLst>
        </pc:spChg>
        <pc:spChg chg="add mod">
          <ac:chgData name="Rohal, James J." userId="5defd076-e52b-40a1-874c-01cbad32ef5a" providerId="ADAL" clId="{F0644ED2-5280-447F-8FBB-BF05F7C4BF72}" dt="2025-02-14T19:36:54.615" v="13600" actId="1076"/>
          <ac:spMkLst>
            <pc:docMk/>
            <pc:sldMk cId="768406295" sldId="257"/>
            <ac:spMk id="66" creationId="{24149335-BA31-EEB9-DA70-6BA481DB3C7A}"/>
          </ac:spMkLst>
        </pc:spChg>
        <pc:spChg chg="add mod">
          <ac:chgData name="Rohal, James J." userId="5defd076-e52b-40a1-874c-01cbad32ef5a" providerId="ADAL" clId="{F0644ED2-5280-447F-8FBB-BF05F7C4BF72}" dt="2025-02-14T19:36:54.615" v="13600" actId="1076"/>
          <ac:spMkLst>
            <pc:docMk/>
            <pc:sldMk cId="768406295" sldId="257"/>
            <ac:spMk id="67" creationId="{CD3B814E-53FC-03C1-D4A7-826301D33A16}"/>
          </ac:spMkLst>
        </pc:spChg>
        <pc:spChg chg="add mod">
          <ac:chgData name="Rohal, James J." userId="5defd076-e52b-40a1-874c-01cbad32ef5a" providerId="ADAL" clId="{F0644ED2-5280-447F-8FBB-BF05F7C4BF72}" dt="2025-02-20T16:46:18.655" v="18059" actId="164"/>
          <ac:spMkLst>
            <pc:docMk/>
            <pc:sldMk cId="768406295" sldId="257"/>
            <ac:spMk id="68" creationId="{F5818235-ADBF-6993-4CEE-93A8A56E6312}"/>
          </ac:spMkLst>
        </pc:spChg>
        <pc:spChg chg="add mod">
          <ac:chgData name="Rohal, James J." userId="5defd076-e52b-40a1-874c-01cbad32ef5a" providerId="ADAL" clId="{F0644ED2-5280-447F-8FBB-BF05F7C4BF72}" dt="2025-02-20T16:46:18.655" v="18059" actId="164"/>
          <ac:spMkLst>
            <pc:docMk/>
            <pc:sldMk cId="768406295" sldId="257"/>
            <ac:spMk id="69" creationId="{FB90FE43-A07F-7245-51F8-38D0F6675ADC}"/>
          </ac:spMkLst>
        </pc:spChg>
        <pc:spChg chg="add mod">
          <ac:chgData name="Rohal, James J." userId="5defd076-e52b-40a1-874c-01cbad32ef5a" providerId="ADAL" clId="{F0644ED2-5280-447F-8FBB-BF05F7C4BF72}" dt="2025-02-20T16:46:18.655" v="18059" actId="164"/>
          <ac:spMkLst>
            <pc:docMk/>
            <pc:sldMk cId="768406295" sldId="257"/>
            <ac:spMk id="71" creationId="{46B4C6B8-E932-CE18-A82D-1217AF1E77E1}"/>
          </ac:spMkLst>
        </pc:spChg>
        <pc:spChg chg="add mod">
          <ac:chgData name="Rohal, James J." userId="5defd076-e52b-40a1-874c-01cbad32ef5a" providerId="ADAL" clId="{F0644ED2-5280-447F-8FBB-BF05F7C4BF72}" dt="2025-02-14T19:36:54.615" v="13600" actId="1076"/>
          <ac:spMkLst>
            <pc:docMk/>
            <pc:sldMk cId="768406295" sldId="257"/>
            <ac:spMk id="72" creationId="{CE61260E-4947-8F0A-EA63-94D6923C5510}"/>
          </ac:spMkLst>
        </pc:spChg>
        <pc:spChg chg="add mod">
          <ac:chgData name="Rohal, James J." userId="5defd076-e52b-40a1-874c-01cbad32ef5a" providerId="ADAL" clId="{F0644ED2-5280-447F-8FBB-BF05F7C4BF72}" dt="2025-02-14T19:36:54.615" v="13600" actId="1076"/>
          <ac:spMkLst>
            <pc:docMk/>
            <pc:sldMk cId="768406295" sldId="257"/>
            <ac:spMk id="73" creationId="{FDB01CC7-8644-FF09-31E4-CC6D7EEB4114}"/>
          </ac:spMkLst>
        </pc:spChg>
        <pc:spChg chg="add mod">
          <ac:chgData name="Rohal, James J." userId="5defd076-e52b-40a1-874c-01cbad32ef5a" providerId="ADAL" clId="{F0644ED2-5280-447F-8FBB-BF05F7C4BF72}" dt="2025-02-14T19:36:54.615" v="13600" actId="1076"/>
          <ac:spMkLst>
            <pc:docMk/>
            <pc:sldMk cId="768406295" sldId="257"/>
            <ac:spMk id="74" creationId="{C829386F-97AE-567F-AFA2-6095CFB342D2}"/>
          </ac:spMkLst>
        </pc:spChg>
        <pc:spChg chg="add mod">
          <ac:chgData name="Rohal, James J." userId="5defd076-e52b-40a1-874c-01cbad32ef5a" providerId="ADAL" clId="{F0644ED2-5280-447F-8FBB-BF05F7C4BF72}" dt="2025-02-14T19:36:54.615" v="13600" actId="1076"/>
          <ac:spMkLst>
            <pc:docMk/>
            <pc:sldMk cId="768406295" sldId="257"/>
            <ac:spMk id="75" creationId="{6C1347AA-449A-7C4D-FCC1-0D3327AEFCAF}"/>
          </ac:spMkLst>
        </pc:spChg>
        <pc:spChg chg="add mod">
          <ac:chgData name="Rohal, James J." userId="5defd076-e52b-40a1-874c-01cbad32ef5a" providerId="ADAL" clId="{F0644ED2-5280-447F-8FBB-BF05F7C4BF72}" dt="2025-02-14T19:36:54.615" v="13600" actId="1076"/>
          <ac:spMkLst>
            <pc:docMk/>
            <pc:sldMk cId="768406295" sldId="257"/>
            <ac:spMk id="76" creationId="{98048D55-138A-2C7D-CCD9-CFCB23BA740A}"/>
          </ac:spMkLst>
        </pc:spChg>
        <pc:spChg chg="add mod">
          <ac:chgData name="Rohal, James J." userId="5defd076-e52b-40a1-874c-01cbad32ef5a" providerId="ADAL" clId="{F0644ED2-5280-447F-8FBB-BF05F7C4BF72}" dt="2025-02-14T19:36:54.615" v="13600" actId="1076"/>
          <ac:spMkLst>
            <pc:docMk/>
            <pc:sldMk cId="768406295" sldId="257"/>
            <ac:spMk id="77" creationId="{FDFE3B6C-5D34-B593-BD18-2B88CC7E1BA7}"/>
          </ac:spMkLst>
        </pc:spChg>
        <pc:spChg chg="add mod">
          <ac:chgData name="Rohal, James J." userId="5defd076-e52b-40a1-874c-01cbad32ef5a" providerId="ADAL" clId="{F0644ED2-5280-447F-8FBB-BF05F7C4BF72}" dt="2025-02-14T19:36:54.615" v="13600" actId="1076"/>
          <ac:spMkLst>
            <pc:docMk/>
            <pc:sldMk cId="768406295" sldId="257"/>
            <ac:spMk id="78" creationId="{F3216071-AA52-B5C5-B918-D23908CDA169}"/>
          </ac:spMkLst>
        </pc:spChg>
        <pc:spChg chg="add mod">
          <ac:chgData name="Rohal, James J." userId="5defd076-e52b-40a1-874c-01cbad32ef5a" providerId="ADAL" clId="{F0644ED2-5280-447F-8FBB-BF05F7C4BF72}" dt="2025-02-14T19:36:54.615" v="13600" actId="1076"/>
          <ac:spMkLst>
            <pc:docMk/>
            <pc:sldMk cId="768406295" sldId="257"/>
            <ac:spMk id="79" creationId="{2529F529-544A-1F86-FFE1-09F927ECE3B2}"/>
          </ac:spMkLst>
        </pc:spChg>
        <pc:spChg chg="add mod">
          <ac:chgData name="Rohal, James J." userId="5defd076-e52b-40a1-874c-01cbad32ef5a" providerId="ADAL" clId="{F0644ED2-5280-447F-8FBB-BF05F7C4BF72}" dt="2025-02-14T19:36:54.615" v="13600" actId="1076"/>
          <ac:spMkLst>
            <pc:docMk/>
            <pc:sldMk cId="768406295" sldId="257"/>
            <ac:spMk id="80" creationId="{95812E73-CF9B-267D-E37F-8CBE12AFE8D7}"/>
          </ac:spMkLst>
        </pc:spChg>
        <pc:spChg chg="add mod">
          <ac:chgData name="Rohal, James J." userId="5defd076-e52b-40a1-874c-01cbad32ef5a" providerId="ADAL" clId="{F0644ED2-5280-447F-8FBB-BF05F7C4BF72}" dt="2025-02-14T19:36:54.615" v="13600" actId="1076"/>
          <ac:spMkLst>
            <pc:docMk/>
            <pc:sldMk cId="768406295" sldId="257"/>
            <ac:spMk id="81" creationId="{69810F9E-BAA9-6273-BC35-3F795A7048AB}"/>
          </ac:spMkLst>
        </pc:spChg>
        <pc:spChg chg="add mod">
          <ac:chgData name="Rohal, James J." userId="5defd076-e52b-40a1-874c-01cbad32ef5a" providerId="ADAL" clId="{F0644ED2-5280-447F-8FBB-BF05F7C4BF72}" dt="2025-02-14T19:36:54.615" v="13600" actId="1076"/>
          <ac:spMkLst>
            <pc:docMk/>
            <pc:sldMk cId="768406295" sldId="257"/>
            <ac:spMk id="82" creationId="{47E76AC2-3FCE-629B-8A10-D9FE16EA4A9A}"/>
          </ac:spMkLst>
        </pc:spChg>
        <pc:spChg chg="add mod">
          <ac:chgData name="Rohal, James J." userId="5defd076-e52b-40a1-874c-01cbad32ef5a" providerId="ADAL" clId="{F0644ED2-5280-447F-8FBB-BF05F7C4BF72}" dt="2025-02-14T19:36:54.615" v="13600" actId="1076"/>
          <ac:spMkLst>
            <pc:docMk/>
            <pc:sldMk cId="768406295" sldId="257"/>
            <ac:spMk id="83" creationId="{D80C9452-962A-585A-B858-08FB7BA7E784}"/>
          </ac:spMkLst>
        </pc:spChg>
        <pc:spChg chg="add mod">
          <ac:chgData name="Rohal, James J." userId="5defd076-e52b-40a1-874c-01cbad32ef5a" providerId="ADAL" clId="{F0644ED2-5280-447F-8FBB-BF05F7C4BF72}" dt="2025-02-14T19:36:54.615" v="13600" actId="1076"/>
          <ac:spMkLst>
            <pc:docMk/>
            <pc:sldMk cId="768406295" sldId="257"/>
            <ac:spMk id="84" creationId="{F4182ED3-78B7-3A77-F20B-55B692E27E6B}"/>
          </ac:spMkLst>
        </pc:spChg>
        <pc:spChg chg="add mod">
          <ac:chgData name="Rohal, James J." userId="5defd076-e52b-40a1-874c-01cbad32ef5a" providerId="ADAL" clId="{F0644ED2-5280-447F-8FBB-BF05F7C4BF72}" dt="2025-02-14T19:36:54.615" v="13600" actId="1076"/>
          <ac:spMkLst>
            <pc:docMk/>
            <pc:sldMk cId="768406295" sldId="257"/>
            <ac:spMk id="85" creationId="{51EA30F0-6A98-B405-28C4-AFEBE3A5CC94}"/>
          </ac:spMkLst>
        </pc:spChg>
        <pc:spChg chg="add mod">
          <ac:chgData name="Rohal, James J." userId="5defd076-e52b-40a1-874c-01cbad32ef5a" providerId="ADAL" clId="{F0644ED2-5280-447F-8FBB-BF05F7C4BF72}" dt="2025-02-14T19:36:54.615" v="13600" actId="1076"/>
          <ac:spMkLst>
            <pc:docMk/>
            <pc:sldMk cId="768406295" sldId="257"/>
            <ac:spMk id="86" creationId="{5AD26DC5-CAA0-ADFB-2CCE-4EE397C50E21}"/>
          </ac:spMkLst>
        </pc:spChg>
        <pc:spChg chg="add mod">
          <ac:chgData name="Rohal, James J." userId="5defd076-e52b-40a1-874c-01cbad32ef5a" providerId="ADAL" clId="{F0644ED2-5280-447F-8FBB-BF05F7C4BF72}" dt="2025-02-14T19:36:54.615" v="13600" actId="1076"/>
          <ac:spMkLst>
            <pc:docMk/>
            <pc:sldMk cId="768406295" sldId="257"/>
            <ac:spMk id="87" creationId="{A6B468B9-1F5C-5FA1-B3D8-4DB14A8E7FA1}"/>
          </ac:spMkLst>
        </pc:spChg>
        <pc:spChg chg="add mod">
          <ac:chgData name="Rohal, James J." userId="5defd076-e52b-40a1-874c-01cbad32ef5a" providerId="ADAL" clId="{F0644ED2-5280-447F-8FBB-BF05F7C4BF72}" dt="2025-02-14T19:36:54.615" v="13600" actId="1076"/>
          <ac:spMkLst>
            <pc:docMk/>
            <pc:sldMk cId="768406295" sldId="257"/>
            <ac:spMk id="88" creationId="{53C4A73C-3AD9-B4EA-1F8D-6B174D5CC72D}"/>
          </ac:spMkLst>
        </pc:spChg>
        <pc:spChg chg="add mod">
          <ac:chgData name="Rohal, James J." userId="5defd076-e52b-40a1-874c-01cbad32ef5a" providerId="ADAL" clId="{F0644ED2-5280-447F-8FBB-BF05F7C4BF72}" dt="2025-02-14T19:36:54.615" v="13600" actId="1076"/>
          <ac:spMkLst>
            <pc:docMk/>
            <pc:sldMk cId="768406295" sldId="257"/>
            <ac:spMk id="89" creationId="{BAA3C3AC-ED06-71AF-A15F-263E7ABB6F2A}"/>
          </ac:spMkLst>
        </pc:spChg>
        <pc:spChg chg="add mod">
          <ac:chgData name="Rohal, James J." userId="5defd076-e52b-40a1-874c-01cbad32ef5a" providerId="ADAL" clId="{F0644ED2-5280-447F-8FBB-BF05F7C4BF72}" dt="2025-02-14T19:36:54.615" v="13600" actId="1076"/>
          <ac:spMkLst>
            <pc:docMk/>
            <pc:sldMk cId="768406295" sldId="257"/>
            <ac:spMk id="90" creationId="{65869DBA-870F-8ABA-4382-055E8A0DBCEB}"/>
          </ac:spMkLst>
        </pc:spChg>
        <pc:spChg chg="add mod">
          <ac:chgData name="Rohal, James J." userId="5defd076-e52b-40a1-874c-01cbad32ef5a" providerId="ADAL" clId="{F0644ED2-5280-447F-8FBB-BF05F7C4BF72}" dt="2025-02-14T19:36:54.615" v="13600" actId="1076"/>
          <ac:spMkLst>
            <pc:docMk/>
            <pc:sldMk cId="768406295" sldId="257"/>
            <ac:spMk id="91" creationId="{F2C4708C-5D38-5E20-4E83-A01E4A641460}"/>
          </ac:spMkLst>
        </pc:spChg>
        <pc:spChg chg="add mod">
          <ac:chgData name="Rohal, James J." userId="5defd076-e52b-40a1-874c-01cbad32ef5a" providerId="ADAL" clId="{F0644ED2-5280-447F-8FBB-BF05F7C4BF72}" dt="2025-02-14T19:36:54.615" v="13600" actId="1076"/>
          <ac:spMkLst>
            <pc:docMk/>
            <pc:sldMk cId="768406295" sldId="257"/>
            <ac:spMk id="92" creationId="{66C2F89E-8916-12D2-5E80-A7D235E89EC9}"/>
          </ac:spMkLst>
        </pc:spChg>
        <pc:spChg chg="add mod">
          <ac:chgData name="Rohal, James J." userId="5defd076-e52b-40a1-874c-01cbad32ef5a" providerId="ADAL" clId="{F0644ED2-5280-447F-8FBB-BF05F7C4BF72}" dt="2025-02-14T19:36:54.615" v="13600" actId="1076"/>
          <ac:spMkLst>
            <pc:docMk/>
            <pc:sldMk cId="768406295" sldId="257"/>
            <ac:spMk id="93" creationId="{29758135-8476-59C0-6621-1088EC3B83C9}"/>
          </ac:spMkLst>
        </pc:spChg>
        <pc:spChg chg="add mod">
          <ac:chgData name="Rohal, James J." userId="5defd076-e52b-40a1-874c-01cbad32ef5a" providerId="ADAL" clId="{F0644ED2-5280-447F-8FBB-BF05F7C4BF72}" dt="2025-02-14T19:36:54.615" v="13600" actId="1076"/>
          <ac:spMkLst>
            <pc:docMk/>
            <pc:sldMk cId="768406295" sldId="257"/>
            <ac:spMk id="94" creationId="{AC9BB649-6F41-56DF-145B-D127EBDB05E1}"/>
          </ac:spMkLst>
        </pc:spChg>
        <pc:spChg chg="add mod">
          <ac:chgData name="Rohal, James J." userId="5defd076-e52b-40a1-874c-01cbad32ef5a" providerId="ADAL" clId="{F0644ED2-5280-447F-8FBB-BF05F7C4BF72}" dt="2025-02-14T19:36:54.615" v="13600" actId="1076"/>
          <ac:spMkLst>
            <pc:docMk/>
            <pc:sldMk cId="768406295" sldId="257"/>
            <ac:spMk id="95" creationId="{B564835E-CC8D-EE11-B2BD-4FEE4F5A3984}"/>
          </ac:spMkLst>
        </pc:spChg>
        <pc:spChg chg="add mod">
          <ac:chgData name="Rohal, James J." userId="5defd076-e52b-40a1-874c-01cbad32ef5a" providerId="ADAL" clId="{F0644ED2-5280-447F-8FBB-BF05F7C4BF72}" dt="2025-02-14T19:36:54.615" v="13600" actId="1076"/>
          <ac:spMkLst>
            <pc:docMk/>
            <pc:sldMk cId="768406295" sldId="257"/>
            <ac:spMk id="96" creationId="{44B73EA3-5142-3F08-1164-F8C8991EFEFB}"/>
          </ac:spMkLst>
        </pc:spChg>
        <pc:spChg chg="add mod">
          <ac:chgData name="Rohal, James J." userId="5defd076-e52b-40a1-874c-01cbad32ef5a" providerId="ADAL" clId="{F0644ED2-5280-447F-8FBB-BF05F7C4BF72}" dt="2025-02-14T19:36:54.615" v="13600" actId="1076"/>
          <ac:spMkLst>
            <pc:docMk/>
            <pc:sldMk cId="768406295" sldId="257"/>
            <ac:spMk id="97" creationId="{6496B647-3526-73B4-5B25-FCE40ED42E97}"/>
          </ac:spMkLst>
        </pc:spChg>
        <pc:spChg chg="add mod">
          <ac:chgData name="Rohal, James J." userId="5defd076-e52b-40a1-874c-01cbad32ef5a" providerId="ADAL" clId="{F0644ED2-5280-447F-8FBB-BF05F7C4BF72}" dt="2025-02-14T19:36:54.615" v="13600" actId="1076"/>
          <ac:spMkLst>
            <pc:docMk/>
            <pc:sldMk cId="768406295" sldId="257"/>
            <ac:spMk id="98" creationId="{C4A6E81D-112C-D1A5-C4B6-63A98621B2E1}"/>
          </ac:spMkLst>
        </pc:spChg>
        <pc:spChg chg="add mod">
          <ac:chgData name="Rohal, James J." userId="5defd076-e52b-40a1-874c-01cbad32ef5a" providerId="ADAL" clId="{F0644ED2-5280-447F-8FBB-BF05F7C4BF72}" dt="2025-02-14T19:36:54.615" v="13600" actId="1076"/>
          <ac:spMkLst>
            <pc:docMk/>
            <pc:sldMk cId="768406295" sldId="257"/>
            <ac:spMk id="99" creationId="{08816EE8-EA91-7C9E-6A12-E3B804173DF1}"/>
          </ac:spMkLst>
        </pc:spChg>
        <pc:spChg chg="add mod">
          <ac:chgData name="Rohal, James J." userId="5defd076-e52b-40a1-874c-01cbad32ef5a" providerId="ADAL" clId="{F0644ED2-5280-447F-8FBB-BF05F7C4BF72}" dt="2025-02-14T19:36:54.615" v="13600" actId="1076"/>
          <ac:spMkLst>
            <pc:docMk/>
            <pc:sldMk cId="768406295" sldId="257"/>
            <ac:spMk id="100" creationId="{78BF8C58-B94F-B16B-352C-D494885DDBEF}"/>
          </ac:spMkLst>
        </pc:spChg>
        <pc:spChg chg="add mod">
          <ac:chgData name="Rohal, James J." userId="5defd076-e52b-40a1-874c-01cbad32ef5a" providerId="ADAL" clId="{F0644ED2-5280-447F-8FBB-BF05F7C4BF72}" dt="2025-02-14T19:36:54.615" v="13600" actId="1076"/>
          <ac:spMkLst>
            <pc:docMk/>
            <pc:sldMk cId="768406295" sldId="257"/>
            <ac:spMk id="101" creationId="{FEC0A32B-A15A-C47A-0728-CC95157C2395}"/>
          </ac:spMkLst>
        </pc:spChg>
        <pc:spChg chg="add mod">
          <ac:chgData name="Rohal, James J." userId="5defd076-e52b-40a1-874c-01cbad32ef5a" providerId="ADAL" clId="{F0644ED2-5280-447F-8FBB-BF05F7C4BF72}" dt="2025-02-14T19:36:54.615" v="13600" actId="1076"/>
          <ac:spMkLst>
            <pc:docMk/>
            <pc:sldMk cId="768406295" sldId="257"/>
            <ac:spMk id="102" creationId="{17C56BB0-5E99-2589-3648-32A6831020AF}"/>
          </ac:spMkLst>
        </pc:spChg>
        <pc:spChg chg="add mod">
          <ac:chgData name="Rohal, James J." userId="5defd076-e52b-40a1-874c-01cbad32ef5a" providerId="ADAL" clId="{F0644ED2-5280-447F-8FBB-BF05F7C4BF72}" dt="2025-02-14T19:36:54.615" v="13600" actId="1076"/>
          <ac:spMkLst>
            <pc:docMk/>
            <pc:sldMk cId="768406295" sldId="257"/>
            <ac:spMk id="103" creationId="{4A67DC68-FA7E-B082-4B3F-C7E6980FD08C}"/>
          </ac:spMkLst>
        </pc:spChg>
        <pc:spChg chg="add mod">
          <ac:chgData name="Rohal, James J." userId="5defd076-e52b-40a1-874c-01cbad32ef5a" providerId="ADAL" clId="{F0644ED2-5280-447F-8FBB-BF05F7C4BF72}" dt="2025-02-14T19:36:54.615" v="13600" actId="1076"/>
          <ac:spMkLst>
            <pc:docMk/>
            <pc:sldMk cId="768406295" sldId="257"/>
            <ac:spMk id="104" creationId="{C176F402-553C-831A-FFBB-E1EF5AA7C9A1}"/>
          </ac:spMkLst>
        </pc:spChg>
        <pc:spChg chg="add mod">
          <ac:chgData name="Rohal, James J." userId="5defd076-e52b-40a1-874c-01cbad32ef5a" providerId="ADAL" clId="{F0644ED2-5280-447F-8FBB-BF05F7C4BF72}" dt="2025-02-14T19:36:54.615" v="13600" actId="1076"/>
          <ac:spMkLst>
            <pc:docMk/>
            <pc:sldMk cId="768406295" sldId="257"/>
            <ac:spMk id="105" creationId="{0EC46F61-2676-ADC9-1963-ECD94EF1FBA1}"/>
          </ac:spMkLst>
        </pc:spChg>
        <pc:spChg chg="add mod">
          <ac:chgData name="Rohal, James J." userId="5defd076-e52b-40a1-874c-01cbad32ef5a" providerId="ADAL" clId="{F0644ED2-5280-447F-8FBB-BF05F7C4BF72}" dt="2025-02-14T19:36:54.615" v="13600" actId="1076"/>
          <ac:spMkLst>
            <pc:docMk/>
            <pc:sldMk cId="768406295" sldId="257"/>
            <ac:spMk id="106" creationId="{46F80F81-88CF-CEAA-C20B-19546399EDE8}"/>
          </ac:spMkLst>
        </pc:spChg>
        <pc:spChg chg="add mod">
          <ac:chgData name="Rohal, James J." userId="5defd076-e52b-40a1-874c-01cbad32ef5a" providerId="ADAL" clId="{F0644ED2-5280-447F-8FBB-BF05F7C4BF72}" dt="2025-02-14T19:36:54.615" v="13600" actId="1076"/>
          <ac:spMkLst>
            <pc:docMk/>
            <pc:sldMk cId="768406295" sldId="257"/>
            <ac:spMk id="107" creationId="{B3AD3072-4065-2CE6-E6A0-5D1FB85CF719}"/>
          </ac:spMkLst>
        </pc:spChg>
        <pc:spChg chg="add mod">
          <ac:chgData name="Rohal, James J." userId="5defd076-e52b-40a1-874c-01cbad32ef5a" providerId="ADAL" clId="{F0644ED2-5280-447F-8FBB-BF05F7C4BF72}" dt="2025-02-14T19:36:54.615" v="13600" actId="1076"/>
          <ac:spMkLst>
            <pc:docMk/>
            <pc:sldMk cId="768406295" sldId="257"/>
            <ac:spMk id="108" creationId="{45124D33-C262-1346-1538-71B13C50475B}"/>
          </ac:spMkLst>
        </pc:spChg>
        <pc:spChg chg="add mod">
          <ac:chgData name="Rohal, James J." userId="5defd076-e52b-40a1-874c-01cbad32ef5a" providerId="ADAL" clId="{F0644ED2-5280-447F-8FBB-BF05F7C4BF72}" dt="2025-02-14T19:36:54.615" v="13600" actId="1076"/>
          <ac:spMkLst>
            <pc:docMk/>
            <pc:sldMk cId="768406295" sldId="257"/>
            <ac:spMk id="109" creationId="{6494E2A9-8D86-AA87-23AD-B74F3EBD78AE}"/>
          </ac:spMkLst>
        </pc:spChg>
        <pc:spChg chg="add mod">
          <ac:chgData name="Rohal, James J." userId="5defd076-e52b-40a1-874c-01cbad32ef5a" providerId="ADAL" clId="{F0644ED2-5280-447F-8FBB-BF05F7C4BF72}" dt="2025-02-14T19:36:54.615" v="13600" actId="1076"/>
          <ac:spMkLst>
            <pc:docMk/>
            <pc:sldMk cId="768406295" sldId="257"/>
            <ac:spMk id="110" creationId="{FC2B322A-0481-3530-29AB-FDA04E9BF335}"/>
          </ac:spMkLst>
        </pc:spChg>
        <pc:spChg chg="add mod">
          <ac:chgData name="Rohal, James J." userId="5defd076-e52b-40a1-874c-01cbad32ef5a" providerId="ADAL" clId="{F0644ED2-5280-447F-8FBB-BF05F7C4BF72}" dt="2025-02-14T19:36:54.615" v="13600" actId="1076"/>
          <ac:spMkLst>
            <pc:docMk/>
            <pc:sldMk cId="768406295" sldId="257"/>
            <ac:spMk id="111" creationId="{52831CD3-E5AE-9C33-7FE2-4A9A3A4ACDB4}"/>
          </ac:spMkLst>
        </pc:spChg>
        <pc:spChg chg="add mod">
          <ac:chgData name="Rohal, James J." userId="5defd076-e52b-40a1-874c-01cbad32ef5a" providerId="ADAL" clId="{F0644ED2-5280-447F-8FBB-BF05F7C4BF72}" dt="2025-02-14T19:36:54.615" v="13600" actId="1076"/>
          <ac:spMkLst>
            <pc:docMk/>
            <pc:sldMk cId="768406295" sldId="257"/>
            <ac:spMk id="112" creationId="{B1349AF5-507C-9990-AB50-12CF38FDE446}"/>
          </ac:spMkLst>
        </pc:spChg>
        <pc:spChg chg="add mod">
          <ac:chgData name="Rohal, James J." userId="5defd076-e52b-40a1-874c-01cbad32ef5a" providerId="ADAL" clId="{F0644ED2-5280-447F-8FBB-BF05F7C4BF72}" dt="2025-02-14T19:36:54.615" v="13600" actId="1076"/>
          <ac:spMkLst>
            <pc:docMk/>
            <pc:sldMk cId="768406295" sldId="257"/>
            <ac:spMk id="113" creationId="{158F314F-82E3-7B86-BFAA-B0E8B9D6E1ED}"/>
          </ac:spMkLst>
        </pc:spChg>
        <pc:spChg chg="add mod">
          <ac:chgData name="Rohal, James J." userId="5defd076-e52b-40a1-874c-01cbad32ef5a" providerId="ADAL" clId="{F0644ED2-5280-447F-8FBB-BF05F7C4BF72}" dt="2025-02-14T19:36:54.615" v="13600" actId="1076"/>
          <ac:spMkLst>
            <pc:docMk/>
            <pc:sldMk cId="768406295" sldId="257"/>
            <ac:spMk id="114" creationId="{C47E1549-C1F6-D439-263B-C9CF33F11887}"/>
          </ac:spMkLst>
        </pc:spChg>
        <pc:spChg chg="add mod">
          <ac:chgData name="Rohal, James J." userId="5defd076-e52b-40a1-874c-01cbad32ef5a" providerId="ADAL" clId="{F0644ED2-5280-447F-8FBB-BF05F7C4BF72}" dt="2025-02-14T19:36:54.615" v="13600" actId="1076"/>
          <ac:spMkLst>
            <pc:docMk/>
            <pc:sldMk cId="768406295" sldId="257"/>
            <ac:spMk id="115" creationId="{46B8D883-FB36-A905-05D6-C9CEB9B647AA}"/>
          </ac:spMkLst>
        </pc:spChg>
        <pc:spChg chg="add mod">
          <ac:chgData name="Rohal, James J." userId="5defd076-e52b-40a1-874c-01cbad32ef5a" providerId="ADAL" clId="{F0644ED2-5280-447F-8FBB-BF05F7C4BF72}" dt="2025-02-14T19:36:54.615" v="13600" actId="1076"/>
          <ac:spMkLst>
            <pc:docMk/>
            <pc:sldMk cId="768406295" sldId="257"/>
            <ac:spMk id="116" creationId="{3EB084A8-BB5C-FB4D-9F59-D1300CFFAFDD}"/>
          </ac:spMkLst>
        </pc:spChg>
        <pc:spChg chg="add mod">
          <ac:chgData name="Rohal, James J." userId="5defd076-e52b-40a1-874c-01cbad32ef5a" providerId="ADAL" clId="{F0644ED2-5280-447F-8FBB-BF05F7C4BF72}" dt="2025-02-14T19:36:54.615" v="13600" actId="1076"/>
          <ac:spMkLst>
            <pc:docMk/>
            <pc:sldMk cId="768406295" sldId="257"/>
            <ac:spMk id="117" creationId="{9A6E2E4C-3F43-164D-478F-9E2AE3C7F4DB}"/>
          </ac:spMkLst>
        </pc:spChg>
        <pc:spChg chg="add mod">
          <ac:chgData name="Rohal, James J." userId="5defd076-e52b-40a1-874c-01cbad32ef5a" providerId="ADAL" clId="{F0644ED2-5280-447F-8FBB-BF05F7C4BF72}" dt="2025-02-20T16:46:18.655" v="18059" actId="164"/>
          <ac:spMkLst>
            <pc:docMk/>
            <pc:sldMk cId="768406295" sldId="257"/>
            <ac:spMk id="118" creationId="{B96B801A-1BC5-6140-94B7-C62422C05E6D}"/>
          </ac:spMkLst>
        </pc:spChg>
        <pc:spChg chg="add mod">
          <ac:chgData name="Rohal, James J." userId="5defd076-e52b-40a1-874c-01cbad32ef5a" providerId="ADAL" clId="{F0644ED2-5280-447F-8FBB-BF05F7C4BF72}" dt="2025-02-14T19:36:54.615" v="13600" actId="1076"/>
          <ac:spMkLst>
            <pc:docMk/>
            <pc:sldMk cId="768406295" sldId="257"/>
            <ac:spMk id="120" creationId="{C3F6BE5F-5201-DA9D-4CBA-493D5FC4A47D}"/>
          </ac:spMkLst>
        </pc:spChg>
        <pc:spChg chg="add mod">
          <ac:chgData name="Rohal, James J." userId="5defd076-e52b-40a1-874c-01cbad32ef5a" providerId="ADAL" clId="{F0644ED2-5280-447F-8FBB-BF05F7C4BF72}" dt="2025-02-14T19:36:54.615" v="13600" actId="1076"/>
          <ac:spMkLst>
            <pc:docMk/>
            <pc:sldMk cId="768406295" sldId="257"/>
            <ac:spMk id="121" creationId="{DDA1A2A8-BC64-A561-7B4E-E120EF4881B1}"/>
          </ac:spMkLst>
        </pc:spChg>
        <pc:spChg chg="add mod">
          <ac:chgData name="Rohal, James J." userId="5defd076-e52b-40a1-874c-01cbad32ef5a" providerId="ADAL" clId="{F0644ED2-5280-447F-8FBB-BF05F7C4BF72}" dt="2025-02-14T19:36:54.615" v="13600" actId="1076"/>
          <ac:spMkLst>
            <pc:docMk/>
            <pc:sldMk cId="768406295" sldId="257"/>
            <ac:spMk id="122" creationId="{36C65AEE-9489-5BF3-CB85-204B93EDFDAF}"/>
          </ac:spMkLst>
        </pc:spChg>
        <pc:spChg chg="add mod">
          <ac:chgData name="Rohal, James J." userId="5defd076-e52b-40a1-874c-01cbad32ef5a" providerId="ADAL" clId="{F0644ED2-5280-447F-8FBB-BF05F7C4BF72}" dt="2025-02-14T19:36:54.615" v="13600" actId="1076"/>
          <ac:spMkLst>
            <pc:docMk/>
            <pc:sldMk cId="768406295" sldId="257"/>
            <ac:spMk id="123" creationId="{E2F8ACB2-BA6C-55DF-4141-0F052556A97C}"/>
          </ac:spMkLst>
        </pc:spChg>
        <pc:spChg chg="add mod">
          <ac:chgData name="Rohal, James J." userId="5defd076-e52b-40a1-874c-01cbad32ef5a" providerId="ADAL" clId="{F0644ED2-5280-447F-8FBB-BF05F7C4BF72}" dt="2025-02-14T19:36:54.615" v="13600" actId="1076"/>
          <ac:spMkLst>
            <pc:docMk/>
            <pc:sldMk cId="768406295" sldId="257"/>
            <ac:spMk id="124" creationId="{97C774C0-117D-106D-E12F-CF13CFB20BBF}"/>
          </ac:spMkLst>
        </pc:spChg>
        <pc:spChg chg="add mod">
          <ac:chgData name="Rohal, James J." userId="5defd076-e52b-40a1-874c-01cbad32ef5a" providerId="ADAL" clId="{F0644ED2-5280-447F-8FBB-BF05F7C4BF72}" dt="2025-02-14T19:36:54.615" v="13600" actId="1076"/>
          <ac:spMkLst>
            <pc:docMk/>
            <pc:sldMk cId="768406295" sldId="257"/>
            <ac:spMk id="125" creationId="{085C041F-5C5A-2CD7-9747-38CC623023AC}"/>
          </ac:spMkLst>
        </pc:spChg>
        <pc:spChg chg="add mod">
          <ac:chgData name="Rohal, James J." userId="5defd076-e52b-40a1-874c-01cbad32ef5a" providerId="ADAL" clId="{F0644ED2-5280-447F-8FBB-BF05F7C4BF72}" dt="2025-02-14T19:36:54.615" v="13600" actId="1076"/>
          <ac:spMkLst>
            <pc:docMk/>
            <pc:sldMk cId="768406295" sldId="257"/>
            <ac:spMk id="126" creationId="{424E3A70-D44E-1904-6B1C-5EC8CFF7AA39}"/>
          </ac:spMkLst>
        </pc:spChg>
        <pc:spChg chg="add mod">
          <ac:chgData name="Rohal, James J." userId="5defd076-e52b-40a1-874c-01cbad32ef5a" providerId="ADAL" clId="{F0644ED2-5280-447F-8FBB-BF05F7C4BF72}" dt="2025-02-14T19:36:54.615" v="13600" actId="1076"/>
          <ac:spMkLst>
            <pc:docMk/>
            <pc:sldMk cId="768406295" sldId="257"/>
            <ac:spMk id="127" creationId="{7B5CF188-A52E-A052-35E6-605DAE846C81}"/>
          </ac:spMkLst>
        </pc:spChg>
        <pc:spChg chg="add mod">
          <ac:chgData name="Rohal, James J." userId="5defd076-e52b-40a1-874c-01cbad32ef5a" providerId="ADAL" clId="{F0644ED2-5280-447F-8FBB-BF05F7C4BF72}" dt="2025-02-14T19:36:54.615" v="13600" actId="1076"/>
          <ac:spMkLst>
            <pc:docMk/>
            <pc:sldMk cId="768406295" sldId="257"/>
            <ac:spMk id="128" creationId="{F2E1EC42-5E1E-4E36-52DC-194B81CDEDA7}"/>
          </ac:spMkLst>
        </pc:spChg>
        <pc:spChg chg="add mod">
          <ac:chgData name="Rohal, James J." userId="5defd076-e52b-40a1-874c-01cbad32ef5a" providerId="ADAL" clId="{F0644ED2-5280-447F-8FBB-BF05F7C4BF72}" dt="2025-02-14T19:36:54.615" v="13600" actId="1076"/>
          <ac:spMkLst>
            <pc:docMk/>
            <pc:sldMk cId="768406295" sldId="257"/>
            <ac:spMk id="129" creationId="{4EAF8C13-5150-B500-4B9F-527B4321AD1D}"/>
          </ac:spMkLst>
        </pc:spChg>
        <pc:spChg chg="add mod">
          <ac:chgData name="Rohal, James J." userId="5defd076-e52b-40a1-874c-01cbad32ef5a" providerId="ADAL" clId="{F0644ED2-5280-447F-8FBB-BF05F7C4BF72}" dt="2025-02-14T19:36:54.615" v="13600" actId="1076"/>
          <ac:spMkLst>
            <pc:docMk/>
            <pc:sldMk cId="768406295" sldId="257"/>
            <ac:spMk id="130" creationId="{34CFB27D-BD46-FF8D-D7F4-572ECA3201E9}"/>
          </ac:spMkLst>
        </pc:spChg>
        <pc:spChg chg="add mod">
          <ac:chgData name="Rohal, James J." userId="5defd076-e52b-40a1-874c-01cbad32ef5a" providerId="ADAL" clId="{F0644ED2-5280-447F-8FBB-BF05F7C4BF72}" dt="2025-02-14T19:36:54.615" v="13600" actId="1076"/>
          <ac:spMkLst>
            <pc:docMk/>
            <pc:sldMk cId="768406295" sldId="257"/>
            <ac:spMk id="131" creationId="{7514CBF8-AC6B-47C5-6869-259DF9BDD6DE}"/>
          </ac:spMkLst>
        </pc:spChg>
        <pc:spChg chg="add mod">
          <ac:chgData name="Rohal, James J." userId="5defd076-e52b-40a1-874c-01cbad32ef5a" providerId="ADAL" clId="{F0644ED2-5280-447F-8FBB-BF05F7C4BF72}" dt="2025-02-14T19:36:54.615" v="13600" actId="1076"/>
          <ac:spMkLst>
            <pc:docMk/>
            <pc:sldMk cId="768406295" sldId="257"/>
            <ac:spMk id="132" creationId="{F1D03E97-0F80-3E82-F046-4191DD80F48A}"/>
          </ac:spMkLst>
        </pc:spChg>
        <pc:spChg chg="add mod">
          <ac:chgData name="Rohal, James J." userId="5defd076-e52b-40a1-874c-01cbad32ef5a" providerId="ADAL" clId="{F0644ED2-5280-447F-8FBB-BF05F7C4BF72}" dt="2025-02-14T19:36:54.615" v="13600" actId="1076"/>
          <ac:spMkLst>
            <pc:docMk/>
            <pc:sldMk cId="768406295" sldId="257"/>
            <ac:spMk id="133" creationId="{E801ED82-238E-96C3-0BFB-433C08F447F4}"/>
          </ac:spMkLst>
        </pc:spChg>
        <pc:spChg chg="add mod">
          <ac:chgData name="Rohal, James J." userId="5defd076-e52b-40a1-874c-01cbad32ef5a" providerId="ADAL" clId="{F0644ED2-5280-447F-8FBB-BF05F7C4BF72}" dt="2025-02-14T19:36:54.615" v="13600" actId="1076"/>
          <ac:spMkLst>
            <pc:docMk/>
            <pc:sldMk cId="768406295" sldId="257"/>
            <ac:spMk id="134" creationId="{700B86F9-43C6-241B-5D15-333211864840}"/>
          </ac:spMkLst>
        </pc:spChg>
        <pc:spChg chg="add mod">
          <ac:chgData name="Rohal, James J." userId="5defd076-e52b-40a1-874c-01cbad32ef5a" providerId="ADAL" clId="{F0644ED2-5280-447F-8FBB-BF05F7C4BF72}" dt="2025-02-14T19:36:54.615" v="13600" actId="1076"/>
          <ac:spMkLst>
            <pc:docMk/>
            <pc:sldMk cId="768406295" sldId="257"/>
            <ac:spMk id="135" creationId="{C968B380-2C2C-4052-36F2-6DD203C4163F}"/>
          </ac:spMkLst>
        </pc:spChg>
        <pc:spChg chg="add mod">
          <ac:chgData name="Rohal, James J." userId="5defd076-e52b-40a1-874c-01cbad32ef5a" providerId="ADAL" clId="{F0644ED2-5280-447F-8FBB-BF05F7C4BF72}" dt="2025-02-14T19:36:54.615" v="13600" actId="1076"/>
          <ac:spMkLst>
            <pc:docMk/>
            <pc:sldMk cId="768406295" sldId="257"/>
            <ac:spMk id="136" creationId="{4D47E458-DE9F-4883-33CD-4453A80C0934}"/>
          </ac:spMkLst>
        </pc:spChg>
        <pc:spChg chg="add mod">
          <ac:chgData name="Rohal, James J." userId="5defd076-e52b-40a1-874c-01cbad32ef5a" providerId="ADAL" clId="{F0644ED2-5280-447F-8FBB-BF05F7C4BF72}" dt="2025-02-14T19:36:54.615" v="13600" actId="1076"/>
          <ac:spMkLst>
            <pc:docMk/>
            <pc:sldMk cId="768406295" sldId="257"/>
            <ac:spMk id="137" creationId="{E0FB8522-8793-2C86-9ECF-5A3116BA74A7}"/>
          </ac:spMkLst>
        </pc:spChg>
        <pc:spChg chg="add mod">
          <ac:chgData name="Rohal, James J." userId="5defd076-e52b-40a1-874c-01cbad32ef5a" providerId="ADAL" clId="{F0644ED2-5280-447F-8FBB-BF05F7C4BF72}" dt="2025-02-14T19:36:54.615" v="13600" actId="1076"/>
          <ac:spMkLst>
            <pc:docMk/>
            <pc:sldMk cId="768406295" sldId="257"/>
            <ac:spMk id="138" creationId="{87CBB126-4DF2-F953-E713-6287AE296C27}"/>
          </ac:spMkLst>
        </pc:spChg>
        <pc:spChg chg="add mod">
          <ac:chgData name="Rohal, James J." userId="5defd076-e52b-40a1-874c-01cbad32ef5a" providerId="ADAL" clId="{F0644ED2-5280-447F-8FBB-BF05F7C4BF72}" dt="2025-02-14T19:36:54.615" v="13600" actId="1076"/>
          <ac:spMkLst>
            <pc:docMk/>
            <pc:sldMk cId="768406295" sldId="257"/>
            <ac:spMk id="139" creationId="{12AA9FB5-33AC-EF04-6599-326B58F27B93}"/>
          </ac:spMkLst>
        </pc:spChg>
        <pc:spChg chg="add mod">
          <ac:chgData name="Rohal, James J." userId="5defd076-e52b-40a1-874c-01cbad32ef5a" providerId="ADAL" clId="{F0644ED2-5280-447F-8FBB-BF05F7C4BF72}" dt="2025-02-14T19:36:54.615" v="13600" actId="1076"/>
          <ac:spMkLst>
            <pc:docMk/>
            <pc:sldMk cId="768406295" sldId="257"/>
            <ac:spMk id="140" creationId="{3DD9E0EB-8904-8975-B17F-B54D28E116DA}"/>
          </ac:spMkLst>
        </pc:spChg>
        <pc:spChg chg="add mod">
          <ac:chgData name="Rohal, James J." userId="5defd076-e52b-40a1-874c-01cbad32ef5a" providerId="ADAL" clId="{F0644ED2-5280-447F-8FBB-BF05F7C4BF72}" dt="2025-02-14T19:36:54.615" v="13600" actId="1076"/>
          <ac:spMkLst>
            <pc:docMk/>
            <pc:sldMk cId="768406295" sldId="257"/>
            <ac:spMk id="141" creationId="{B8CC95BC-E860-F434-7C8D-3C4C638B0967}"/>
          </ac:spMkLst>
        </pc:spChg>
        <pc:spChg chg="add mod">
          <ac:chgData name="Rohal, James J." userId="5defd076-e52b-40a1-874c-01cbad32ef5a" providerId="ADAL" clId="{F0644ED2-5280-447F-8FBB-BF05F7C4BF72}" dt="2025-02-14T19:36:54.615" v="13600" actId="1076"/>
          <ac:spMkLst>
            <pc:docMk/>
            <pc:sldMk cId="768406295" sldId="257"/>
            <ac:spMk id="142" creationId="{FCAC0214-458F-C441-B733-D4EFC729C42C}"/>
          </ac:spMkLst>
        </pc:spChg>
        <pc:spChg chg="add mod">
          <ac:chgData name="Rohal, James J." userId="5defd076-e52b-40a1-874c-01cbad32ef5a" providerId="ADAL" clId="{F0644ED2-5280-447F-8FBB-BF05F7C4BF72}" dt="2025-02-14T19:36:54.615" v="13600" actId="1076"/>
          <ac:spMkLst>
            <pc:docMk/>
            <pc:sldMk cId="768406295" sldId="257"/>
            <ac:spMk id="143" creationId="{C0682D71-1F9B-7241-B2F4-46B37A807A94}"/>
          </ac:spMkLst>
        </pc:spChg>
        <pc:spChg chg="add mod">
          <ac:chgData name="Rohal, James J." userId="5defd076-e52b-40a1-874c-01cbad32ef5a" providerId="ADAL" clId="{F0644ED2-5280-447F-8FBB-BF05F7C4BF72}" dt="2025-02-14T19:36:54.615" v="13600" actId="1076"/>
          <ac:spMkLst>
            <pc:docMk/>
            <pc:sldMk cId="768406295" sldId="257"/>
            <ac:spMk id="144" creationId="{057B36EB-D0C2-90F2-A459-7613D1DC266B}"/>
          </ac:spMkLst>
        </pc:spChg>
        <pc:spChg chg="add mod">
          <ac:chgData name="Rohal, James J." userId="5defd076-e52b-40a1-874c-01cbad32ef5a" providerId="ADAL" clId="{F0644ED2-5280-447F-8FBB-BF05F7C4BF72}" dt="2025-02-14T19:36:54.615" v="13600" actId="1076"/>
          <ac:spMkLst>
            <pc:docMk/>
            <pc:sldMk cId="768406295" sldId="257"/>
            <ac:spMk id="145" creationId="{2914CFD1-CFA9-FD3B-0B6F-2A2D8D3B6740}"/>
          </ac:spMkLst>
        </pc:spChg>
        <pc:spChg chg="add mod">
          <ac:chgData name="Rohal, James J." userId="5defd076-e52b-40a1-874c-01cbad32ef5a" providerId="ADAL" clId="{F0644ED2-5280-447F-8FBB-BF05F7C4BF72}" dt="2025-02-14T19:36:54.615" v="13600" actId="1076"/>
          <ac:spMkLst>
            <pc:docMk/>
            <pc:sldMk cId="768406295" sldId="257"/>
            <ac:spMk id="146" creationId="{7FDF9409-55B3-FBCE-1C23-72BC783DE2B6}"/>
          </ac:spMkLst>
        </pc:spChg>
        <pc:spChg chg="add mod">
          <ac:chgData name="Rohal, James J." userId="5defd076-e52b-40a1-874c-01cbad32ef5a" providerId="ADAL" clId="{F0644ED2-5280-447F-8FBB-BF05F7C4BF72}" dt="2025-02-14T19:36:54.615" v="13600" actId="1076"/>
          <ac:spMkLst>
            <pc:docMk/>
            <pc:sldMk cId="768406295" sldId="257"/>
            <ac:spMk id="147" creationId="{94FEC800-9470-614F-18C0-7F1287154038}"/>
          </ac:spMkLst>
        </pc:spChg>
        <pc:spChg chg="add mod">
          <ac:chgData name="Rohal, James J." userId="5defd076-e52b-40a1-874c-01cbad32ef5a" providerId="ADAL" clId="{F0644ED2-5280-447F-8FBB-BF05F7C4BF72}" dt="2025-02-14T19:36:54.615" v="13600" actId="1076"/>
          <ac:spMkLst>
            <pc:docMk/>
            <pc:sldMk cId="768406295" sldId="257"/>
            <ac:spMk id="148" creationId="{878FDCE0-8D41-E0E5-1618-DAACD6A27393}"/>
          </ac:spMkLst>
        </pc:spChg>
        <pc:spChg chg="add mod">
          <ac:chgData name="Rohal, James J." userId="5defd076-e52b-40a1-874c-01cbad32ef5a" providerId="ADAL" clId="{F0644ED2-5280-447F-8FBB-BF05F7C4BF72}" dt="2025-02-14T19:36:54.615" v="13600" actId="1076"/>
          <ac:spMkLst>
            <pc:docMk/>
            <pc:sldMk cId="768406295" sldId="257"/>
            <ac:spMk id="149" creationId="{7CEFD4A4-4A56-C832-AB9F-22F93D7A46B4}"/>
          </ac:spMkLst>
        </pc:spChg>
        <pc:spChg chg="add mod">
          <ac:chgData name="Rohal, James J." userId="5defd076-e52b-40a1-874c-01cbad32ef5a" providerId="ADAL" clId="{F0644ED2-5280-447F-8FBB-BF05F7C4BF72}" dt="2025-02-14T19:36:54.615" v="13600" actId="1076"/>
          <ac:spMkLst>
            <pc:docMk/>
            <pc:sldMk cId="768406295" sldId="257"/>
            <ac:spMk id="150" creationId="{2E4208AC-208C-0A68-4F06-CFEA46F30E2F}"/>
          </ac:spMkLst>
        </pc:spChg>
        <pc:spChg chg="add mod">
          <ac:chgData name="Rohal, James J." userId="5defd076-e52b-40a1-874c-01cbad32ef5a" providerId="ADAL" clId="{F0644ED2-5280-447F-8FBB-BF05F7C4BF72}" dt="2025-02-14T19:36:54.615" v="13600" actId="1076"/>
          <ac:spMkLst>
            <pc:docMk/>
            <pc:sldMk cId="768406295" sldId="257"/>
            <ac:spMk id="151" creationId="{C00B35A8-02EE-67DC-A610-58EEA39E3D6E}"/>
          </ac:spMkLst>
        </pc:spChg>
        <pc:spChg chg="add mod">
          <ac:chgData name="Rohal, James J." userId="5defd076-e52b-40a1-874c-01cbad32ef5a" providerId="ADAL" clId="{F0644ED2-5280-447F-8FBB-BF05F7C4BF72}" dt="2025-02-14T19:36:54.615" v="13600" actId="1076"/>
          <ac:spMkLst>
            <pc:docMk/>
            <pc:sldMk cId="768406295" sldId="257"/>
            <ac:spMk id="152" creationId="{6191824D-1607-B753-74FF-6758858E654E}"/>
          </ac:spMkLst>
        </pc:spChg>
        <pc:spChg chg="add mod">
          <ac:chgData name="Rohal, James J." userId="5defd076-e52b-40a1-874c-01cbad32ef5a" providerId="ADAL" clId="{F0644ED2-5280-447F-8FBB-BF05F7C4BF72}" dt="2025-02-14T19:36:54.615" v="13600" actId="1076"/>
          <ac:spMkLst>
            <pc:docMk/>
            <pc:sldMk cId="768406295" sldId="257"/>
            <ac:spMk id="153" creationId="{CDEE5697-8BF7-56EF-409F-B0F7472A8E8E}"/>
          </ac:spMkLst>
        </pc:spChg>
        <pc:spChg chg="add mod">
          <ac:chgData name="Rohal, James J." userId="5defd076-e52b-40a1-874c-01cbad32ef5a" providerId="ADAL" clId="{F0644ED2-5280-447F-8FBB-BF05F7C4BF72}" dt="2025-02-14T19:36:54.615" v="13600" actId="1076"/>
          <ac:spMkLst>
            <pc:docMk/>
            <pc:sldMk cId="768406295" sldId="257"/>
            <ac:spMk id="154" creationId="{C0BFB224-38F5-D5FC-F776-458A7B60EB57}"/>
          </ac:spMkLst>
        </pc:spChg>
        <pc:spChg chg="add mod">
          <ac:chgData name="Rohal, James J." userId="5defd076-e52b-40a1-874c-01cbad32ef5a" providerId="ADAL" clId="{F0644ED2-5280-447F-8FBB-BF05F7C4BF72}" dt="2025-02-14T19:36:54.615" v="13600" actId="1076"/>
          <ac:spMkLst>
            <pc:docMk/>
            <pc:sldMk cId="768406295" sldId="257"/>
            <ac:spMk id="155" creationId="{21026CCA-EFC3-6126-04A4-CDC9E86ADFC1}"/>
          </ac:spMkLst>
        </pc:spChg>
        <pc:spChg chg="add mod">
          <ac:chgData name="Rohal, James J." userId="5defd076-e52b-40a1-874c-01cbad32ef5a" providerId="ADAL" clId="{F0644ED2-5280-447F-8FBB-BF05F7C4BF72}" dt="2025-02-14T19:36:54.615" v="13600" actId="1076"/>
          <ac:spMkLst>
            <pc:docMk/>
            <pc:sldMk cId="768406295" sldId="257"/>
            <ac:spMk id="156" creationId="{AC62E866-F001-F6C8-D086-DEA1773148B7}"/>
          </ac:spMkLst>
        </pc:spChg>
        <pc:spChg chg="add mod">
          <ac:chgData name="Rohal, James J." userId="5defd076-e52b-40a1-874c-01cbad32ef5a" providerId="ADAL" clId="{F0644ED2-5280-447F-8FBB-BF05F7C4BF72}" dt="2025-02-14T19:36:54.615" v="13600" actId="1076"/>
          <ac:spMkLst>
            <pc:docMk/>
            <pc:sldMk cId="768406295" sldId="257"/>
            <ac:spMk id="157" creationId="{9C6D44CC-C1F5-D5FA-BD06-8ABB182481D6}"/>
          </ac:spMkLst>
        </pc:spChg>
        <pc:spChg chg="add mod">
          <ac:chgData name="Rohal, James J." userId="5defd076-e52b-40a1-874c-01cbad32ef5a" providerId="ADAL" clId="{F0644ED2-5280-447F-8FBB-BF05F7C4BF72}" dt="2025-02-14T19:36:54.615" v="13600" actId="1076"/>
          <ac:spMkLst>
            <pc:docMk/>
            <pc:sldMk cId="768406295" sldId="257"/>
            <ac:spMk id="158" creationId="{5E1BDE03-B219-AB17-7C30-9B81DD454CCD}"/>
          </ac:spMkLst>
        </pc:spChg>
        <pc:spChg chg="add mod">
          <ac:chgData name="Rohal, James J." userId="5defd076-e52b-40a1-874c-01cbad32ef5a" providerId="ADAL" clId="{F0644ED2-5280-447F-8FBB-BF05F7C4BF72}" dt="2025-02-14T19:36:54.615" v="13600" actId="1076"/>
          <ac:spMkLst>
            <pc:docMk/>
            <pc:sldMk cId="768406295" sldId="257"/>
            <ac:spMk id="159" creationId="{00C43AD0-55D6-453A-2D22-8E72068BC5F2}"/>
          </ac:spMkLst>
        </pc:spChg>
        <pc:spChg chg="add mod">
          <ac:chgData name="Rohal, James J." userId="5defd076-e52b-40a1-874c-01cbad32ef5a" providerId="ADAL" clId="{F0644ED2-5280-447F-8FBB-BF05F7C4BF72}" dt="2025-02-14T19:36:54.615" v="13600" actId="1076"/>
          <ac:spMkLst>
            <pc:docMk/>
            <pc:sldMk cId="768406295" sldId="257"/>
            <ac:spMk id="160" creationId="{1E200077-C266-A042-5ED5-5FC0C872C0CD}"/>
          </ac:spMkLst>
        </pc:spChg>
        <pc:spChg chg="add mod">
          <ac:chgData name="Rohal, James J." userId="5defd076-e52b-40a1-874c-01cbad32ef5a" providerId="ADAL" clId="{F0644ED2-5280-447F-8FBB-BF05F7C4BF72}" dt="2025-02-14T19:36:54.615" v="13600" actId="1076"/>
          <ac:spMkLst>
            <pc:docMk/>
            <pc:sldMk cId="768406295" sldId="257"/>
            <ac:spMk id="161" creationId="{D8AA9C7B-9181-B4A1-C4D6-789E43304D70}"/>
          </ac:spMkLst>
        </pc:spChg>
        <pc:spChg chg="add mod">
          <ac:chgData name="Rohal, James J." userId="5defd076-e52b-40a1-874c-01cbad32ef5a" providerId="ADAL" clId="{F0644ED2-5280-447F-8FBB-BF05F7C4BF72}" dt="2025-02-14T19:36:54.615" v="13600" actId="1076"/>
          <ac:spMkLst>
            <pc:docMk/>
            <pc:sldMk cId="768406295" sldId="257"/>
            <ac:spMk id="162" creationId="{735AB986-E23F-1F81-427C-A28BE1E6D040}"/>
          </ac:spMkLst>
        </pc:spChg>
        <pc:spChg chg="add mod">
          <ac:chgData name="Rohal, James J." userId="5defd076-e52b-40a1-874c-01cbad32ef5a" providerId="ADAL" clId="{F0644ED2-5280-447F-8FBB-BF05F7C4BF72}" dt="2025-02-14T19:36:54.615" v="13600" actId="1076"/>
          <ac:spMkLst>
            <pc:docMk/>
            <pc:sldMk cId="768406295" sldId="257"/>
            <ac:spMk id="163" creationId="{5D602F0E-D5D3-3DE7-9351-FD006884510F}"/>
          </ac:spMkLst>
        </pc:spChg>
        <pc:spChg chg="add mod">
          <ac:chgData name="Rohal, James J." userId="5defd076-e52b-40a1-874c-01cbad32ef5a" providerId="ADAL" clId="{F0644ED2-5280-447F-8FBB-BF05F7C4BF72}" dt="2025-02-14T19:36:54.615" v="13600" actId="1076"/>
          <ac:spMkLst>
            <pc:docMk/>
            <pc:sldMk cId="768406295" sldId="257"/>
            <ac:spMk id="164" creationId="{F02951E1-8DEB-C8A0-F988-F8C0E72799B9}"/>
          </ac:spMkLst>
        </pc:spChg>
        <pc:spChg chg="add mod">
          <ac:chgData name="Rohal, James J." userId="5defd076-e52b-40a1-874c-01cbad32ef5a" providerId="ADAL" clId="{F0644ED2-5280-447F-8FBB-BF05F7C4BF72}" dt="2025-02-14T19:36:54.615" v="13600" actId="1076"/>
          <ac:spMkLst>
            <pc:docMk/>
            <pc:sldMk cId="768406295" sldId="257"/>
            <ac:spMk id="165" creationId="{084701B0-E992-9901-490F-905EA1020205}"/>
          </ac:spMkLst>
        </pc:spChg>
        <pc:spChg chg="add mod">
          <ac:chgData name="Rohal, James J." userId="5defd076-e52b-40a1-874c-01cbad32ef5a" providerId="ADAL" clId="{F0644ED2-5280-447F-8FBB-BF05F7C4BF72}" dt="2025-02-14T19:36:54.615" v="13600" actId="1076"/>
          <ac:spMkLst>
            <pc:docMk/>
            <pc:sldMk cId="768406295" sldId="257"/>
            <ac:spMk id="166" creationId="{526D665A-415D-5322-D2E8-D02B88B563DD}"/>
          </ac:spMkLst>
        </pc:spChg>
        <pc:spChg chg="add mod">
          <ac:chgData name="Rohal, James J." userId="5defd076-e52b-40a1-874c-01cbad32ef5a" providerId="ADAL" clId="{F0644ED2-5280-447F-8FBB-BF05F7C4BF72}" dt="2025-02-14T19:36:54.615" v="13600" actId="1076"/>
          <ac:spMkLst>
            <pc:docMk/>
            <pc:sldMk cId="768406295" sldId="257"/>
            <ac:spMk id="167" creationId="{7318879E-A312-081A-A2F6-358CC2202CBD}"/>
          </ac:spMkLst>
        </pc:spChg>
        <pc:spChg chg="add mod">
          <ac:chgData name="Rohal, James J." userId="5defd076-e52b-40a1-874c-01cbad32ef5a" providerId="ADAL" clId="{F0644ED2-5280-447F-8FBB-BF05F7C4BF72}" dt="2025-02-14T19:36:54.615" v="13600" actId="1076"/>
          <ac:spMkLst>
            <pc:docMk/>
            <pc:sldMk cId="768406295" sldId="257"/>
            <ac:spMk id="168" creationId="{A943F965-830A-DE25-8FD2-7B4B1A9DCB65}"/>
          </ac:spMkLst>
        </pc:spChg>
        <pc:spChg chg="add mod">
          <ac:chgData name="Rohal, James J." userId="5defd076-e52b-40a1-874c-01cbad32ef5a" providerId="ADAL" clId="{F0644ED2-5280-447F-8FBB-BF05F7C4BF72}" dt="2025-02-14T19:36:54.615" v="13600" actId="1076"/>
          <ac:spMkLst>
            <pc:docMk/>
            <pc:sldMk cId="768406295" sldId="257"/>
            <ac:spMk id="169" creationId="{F2819910-B0D8-FC3F-BBD3-FF087A35F63C}"/>
          </ac:spMkLst>
        </pc:spChg>
        <pc:spChg chg="add mod">
          <ac:chgData name="Rohal, James J." userId="5defd076-e52b-40a1-874c-01cbad32ef5a" providerId="ADAL" clId="{F0644ED2-5280-447F-8FBB-BF05F7C4BF72}" dt="2025-02-14T19:36:54.615" v="13600" actId="1076"/>
          <ac:spMkLst>
            <pc:docMk/>
            <pc:sldMk cId="768406295" sldId="257"/>
            <ac:spMk id="170" creationId="{E98747BE-4FF9-BA6C-51FF-740E7C9C88E7}"/>
          </ac:spMkLst>
        </pc:spChg>
        <pc:spChg chg="add mod">
          <ac:chgData name="Rohal, James J." userId="5defd076-e52b-40a1-874c-01cbad32ef5a" providerId="ADAL" clId="{F0644ED2-5280-447F-8FBB-BF05F7C4BF72}" dt="2025-02-14T19:36:54.615" v="13600" actId="1076"/>
          <ac:spMkLst>
            <pc:docMk/>
            <pc:sldMk cId="768406295" sldId="257"/>
            <ac:spMk id="171" creationId="{5BA75C2F-ADFE-5E65-B4D4-C39F8F18455A}"/>
          </ac:spMkLst>
        </pc:spChg>
        <pc:spChg chg="add mod">
          <ac:chgData name="Rohal, James J." userId="5defd076-e52b-40a1-874c-01cbad32ef5a" providerId="ADAL" clId="{F0644ED2-5280-447F-8FBB-BF05F7C4BF72}" dt="2025-02-20T16:38:50.071" v="17993" actId="207"/>
          <ac:spMkLst>
            <pc:docMk/>
            <pc:sldMk cId="768406295" sldId="257"/>
            <ac:spMk id="173" creationId="{77E2033A-AFB8-DF62-6F1B-5DC24B3283D5}"/>
          </ac:spMkLst>
        </pc:spChg>
        <pc:spChg chg="add mod">
          <ac:chgData name="Rohal, James J." userId="5defd076-e52b-40a1-874c-01cbad32ef5a" providerId="ADAL" clId="{F0644ED2-5280-447F-8FBB-BF05F7C4BF72}" dt="2025-02-20T16:38:56.793" v="17994" actId="207"/>
          <ac:spMkLst>
            <pc:docMk/>
            <pc:sldMk cId="768406295" sldId="257"/>
            <ac:spMk id="174" creationId="{45C112DD-837E-9CBC-8029-DFDA7FA310CE}"/>
          </ac:spMkLst>
        </pc:spChg>
        <pc:spChg chg="add mod">
          <ac:chgData name="Rohal, James J." userId="5defd076-e52b-40a1-874c-01cbad32ef5a" providerId="ADAL" clId="{F0644ED2-5280-447F-8FBB-BF05F7C4BF72}" dt="2025-02-14T19:36:54.615" v="13600" actId="1076"/>
          <ac:spMkLst>
            <pc:docMk/>
            <pc:sldMk cId="768406295" sldId="257"/>
            <ac:spMk id="175" creationId="{F71E0607-80B7-C2D1-14C3-26310242FA41}"/>
          </ac:spMkLst>
        </pc:spChg>
        <pc:spChg chg="add mod">
          <ac:chgData name="Rohal, James J." userId="5defd076-e52b-40a1-874c-01cbad32ef5a" providerId="ADAL" clId="{F0644ED2-5280-447F-8FBB-BF05F7C4BF72}" dt="2025-02-14T19:36:54.615" v="13600" actId="1076"/>
          <ac:spMkLst>
            <pc:docMk/>
            <pc:sldMk cId="768406295" sldId="257"/>
            <ac:spMk id="176" creationId="{B96475AE-7C09-754F-A9D2-3281DAC7EE44}"/>
          </ac:spMkLst>
        </pc:spChg>
        <pc:spChg chg="add mod">
          <ac:chgData name="Rohal, James J." userId="5defd076-e52b-40a1-874c-01cbad32ef5a" providerId="ADAL" clId="{F0644ED2-5280-447F-8FBB-BF05F7C4BF72}" dt="2025-02-14T19:36:54.615" v="13600" actId="1076"/>
          <ac:spMkLst>
            <pc:docMk/>
            <pc:sldMk cId="768406295" sldId="257"/>
            <ac:spMk id="177" creationId="{8188610C-C68F-DDFA-3250-A022A6913049}"/>
          </ac:spMkLst>
        </pc:spChg>
        <pc:spChg chg="add mod">
          <ac:chgData name="Rohal, James J." userId="5defd076-e52b-40a1-874c-01cbad32ef5a" providerId="ADAL" clId="{F0644ED2-5280-447F-8FBB-BF05F7C4BF72}" dt="2025-02-14T19:36:54.615" v="13600" actId="1076"/>
          <ac:spMkLst>
            <pc:docMk/>
            <pc:sldMk cId="768406295" sldId="257"/>
            <ac:spMk id="178" creationId="{8356D4AB-368A-E52E-8151-ECFF8CC56C9E}"/>
          </ac:spMkLst>
        </pc:spChg>
        <pc:spChg chg="add mod">
          <ac:chgData name="Rohal, James J." userId="5defd076-e52b-40a1-874c-01cbad32ef5a" providerId="ADAL" clId="{F0644ED2-5280-447F-8FBB-BF05F7C4BF72}" dt="2025-02-14T19:36:54.615" v="13600" actId="1076"/>
          <ac:spMkLst>
            <pc:docMk/>
            <pc:sldMk cId="768406295" sldId="257"/>
            <ac:spMk id="179" creationId="{788FB5C2-D92A-490C-03AF-87544B57612A}"/>
          </ac:spMkLst>
        </pc:spChg>
        <pc:spChg chg="add mod">
          <ac:chgData name="Rohal, James J." userId="5defd076-e52b-40a1-874c-01cbad32ef5a" providerId="ADAL" clId="{F0644ED2-5280-447F-8FBB-BF05F7C4BF72}" dt="2025-02-14T19:36:54.615" v="13600" actId="1076"/>
          <ac:spMkLst>
            <pc:docMk/>
            <pc:sldMk cId="768406295" sldId="257"/>
            <ac:spMk id="180" creationId="{9FFF4AB3-D01C-BE45-879B-8A1E43A006C1}"/>
          </ac:spMkLst>
        </pc:spChg>
        <pc:spChg chg="add mod">
          <ac:chgData name="Rohal, James J." userId="5defd076-e52b-40a1-874c-01cbad32ef5a" providerId="ADAL" clId="{F0644ED2-5280-447F-8FBB-BF05F7C4BF72}" dt="2025-02-14T19:36:54.615" v="13600" actId="1076"/>
          <ac:spMkLst>
            <pc:docMk/>
            <pc:sldMk cId="768406295" sldId="257"/>
            <ac:spMk id="181" creationId="{4CD1E5FF-8D5C-A9D6-DD08-E13773F79714}"/>
          </ac:spMkLst>
        </pc:spChg>
        <pc:spChg chg="add mod">
          <ac:chgData name="Rohal, James J." userId="5defd076-e52b-40a1-874c-01cbad32ef5a" providerId="ADAL" clId="{F0644ED2-5280-447F-8FBB-BF05F7C4BF72}" dt="2025-02-14T19:36:54.615" v="13600" actId="1076"/>
          <ac:spMkLst>
            <pc:docMk/>
            <pc:sldMk cId="768406295" sldId="257"/>
            <ac:spMk id="182" creationId="{6DFDD685-963F-312B-C230-DE46E955C46E}"/>
          </ac:spMkLst>
        </pc:spChg>
        <pc:spChg chg="add mod">
          <ac:chgData name="Rohal, James J." userId="5defd076-e52b-40a1-874c-01cbad32ef5a" providerId="ADAL" clId="{F0644ED2-5280-447F-8FBB-BF05F7C4BF72}" dt="2025-02-14T19:36:54.615" v="13600" actId="1076"/>
          <ac:spMkLst>
            <pc:docMk/>
            <pc:sldMk cId="768406295" sldId="257"/>
            <ac:spMk id="183" creationId="{101AEA94-7CC1-4A6C-B2AD-691957DF4CF4}"/>
          </ac:spMkLst>
        </pc:spChg>
        <pc:spChg chg="add mod">
          <ac:chgData name="Rohal, James J." userId="5defd076-e52b-40a1-874c-01cbad32ef5a" providerId="ADAL" clId="{F0644ED2-5280-447F-8FBB-BF05F7C4BF72}" dt="2025-02-14T19:36:54.615" v="13600" actId="1076"/>
          <ac:spMkLst>
            <pc:docMk/>
            <pc:sldMk cId="768406295" sldId="257"/>
            <ac:spMk id="184" creationId="{DFD9CF79-87E6-C79E-AE98-54B1C740E59A}"/>
          </ac:spMkLst>
        </pc:spChg>
        <pc:spChg chg="add mod">
          <ac:chgData name="Rohal, James J." userId="5defd076-e52b-40a1-874c-01cbad32ef5a" providerId="ADAL" clId="{F0644ED2-5280-447F-8FBB-BF05F7C4BF72}" dt="2025-02-14T19:36:54.615" v="13600" actId="1076"/>
          <ac:spMkLst>
            <pc:docMk/>
            <pc:sldMk cId="768406295" sldId="257"/>
            <ac:spMk id="185" creationId="{67B65E70-E1DA-7548-01A5-AE4F458DB2C1}"/>
          </ac:spMkLst>
        </pc:spChg>
        <pc:spChg chg="add mod">
          <ac:chgData name="Rohal, James J." userId="5defd076-e52b-40a1-874c-01cbad32ef5a" providerId="ADAL" clId="{F0644ED2-5280-447F-8FBB-BF05F7C4BF72}" dt="2025-02-14T19:36:54.615" v="13600" actId="1076"/>
          <ac:spMkLst>
            <pc:docMk/>
            <pc:sldMk cId="768406295" sldId="257"/>
            <ac:spMk id="186" creationId="{D315D6BC-5222-0E8C-12A8-80F8763423AD}"/>
          </ac:spMkLst>
        </pc:spChg>
        <pc:spChg chg="add mod">
          <ac:chgData name="Rohal, James J." userId="5defd076-e52b-40a1-874c-01cbad32ef5a" providerId="ADAL" clId="{F0644ED2-5280-447F-8FBB-BF05F7C4BF72}" dt="2025-02-14T19:36:54.615" v="13600" actId="1076"/>
          <ac:spMkLst>
            <pc:docMk/>
            <pc:sldMk cId="768406295" sldId="257"/>
            <ac:spMk id="187" creationId="{002FA4EB-C7EA-5BB6-82E8-CE262515335C}"/>
          </ac:spMkLst>
        </pc:spChg>
        <pc:spChg chg="add mod">
          <ac:chgData name="Rohal, James J." userId="5defd076-e52b-40a1-874c-01cbad32ef5a" providerId="ADAL" clId="{F0644ED2-5280-447F-8FBB-BF05F7C4BF72}" dt="2025-02-14T19:36:54.615" v="13600" actId="1076"/>
          <ac:spMkLst>
            <pc:docMk/>
            <pc:sldMk cId="768406295" sldId="257"/>
            <ac:spMk id="188" creationId="{B80DCE3E-5D4C-733C-689D-F16A9D06FE6E}"/>
          </ac:spMkLst>
        </pc:spChg>
        <pc:spChg chg="add mod">
          <ac:chgData name="Rohal, James J." userId="5defd076-e52b-40a1-874c-01cbad32ef5a" providerId="ADAL" clId="{F0644ED2-5280-447F-8FBB-BF05F7C4BF72}" dt="2025-02-14T19:36:54.615" v="13600" actId="1076"/>
          <ac:spMkLst>
            <pc:docMk/>
            <pc:sldMk cId="768406295" sldId="257"/>
            <ac:spMk id="189" creationId="{69FBB584-FAE6-C9D3-E7DE-F356A49928C8}"/>
          </ac:spMkLst>
        </pc:spChg>
        <pc:spChg chg="add mod">
          <ac:chgData name="Rohal, James J." userId="5defd076-e52b-40a1-874c-01cbad32ef5a" providerId="ADAL" clId="{F0644ED2-5280-447F-8FBB-BF05F7C4BF72}" dt="2025-02-14T19:36:54.615" v="13600" actId="1076"/>
          <ac:spMkLst>
            <pc:docMk/>
            <pc:sldMk cId="768406295" sldId="257"/>
            <ac:spMk id="190" creationId="{E79B0FA8-FC6D-F156-0163-ECEE40D10C75}"/>
          </ac:spMkLst>
        </pc:spChg>
        <pc:spChg chg="add mod">
          <ac:chgData name="Rohal, James J." userId="5defd076-e52b-40a1-874c-01cbad32ef5a" providerId="ADAL" clId="{F0644ED2-5280-447F-8FBB-BF05F7C4BF72}" dt="2025-02-14T19:36:54.615" v="13600" actId="1076"/>
          <ac:spMkLst>
            <pc:docMk/>
            <pc:sldMk cId="768406295" sldId="257"/>
            <ac:spMk id="191" creationId="{1D95EFAB-5DCE-EAE4-E3DC-7E5991C508FD}"/>
          </ac:spMkLst>
        </pc:spChg>
        <pc:spChg chg="add mod">
          <ac:chgData name="Rohal, James J." userId="5defd076-e52b-40a1-874c-01cbad32ef5a" providerId="ADAL" clId="{F0644ED2-5280-447F-8FBB-BF05F7C4BF72}" dt="2025-02-14T19:36:54.615" v="13600" actId="1076"/>
          <ac:spMkLst>
            <pc:docMk/>
            <pc:sldMk cId="768406295" sldId="257"/>
            <ac:spMk id="192" creationId="{56F2C8BE-012C-9322-6B34-AF23D532F8BA}"/>
          </ac:spMkLst>
        </pc:spChg>
        <pc:spChg chg="add mod">
          <ac:chgData name="Rohal, James J." userId="5defd076-e52b-40a1-874c-01cbad32ef5a" providerId="ADAL" clId="{F0644ED2-5280-447F-8FBB-BF05F7C4BF72}" dt="2025-02-14T19:36:54.615" v="13600" actId="1076"/>
          <ac:spMkLst>
            <pc:docMk/>
            <pc:sldMk cId="768406295" sldId="257"/>
            <ac:spMk id="193" creationId="{A6CC02D1-EC0B-7263-0A43-54E19FC60F47}"/>
          </ac:spMkLst>
        </pc:spChg>
        <pc:spChg chg="add mod">
          <ac:chgData name="Rohal, James J." userId="5defd076-e52b-40a1-874c-01cbad32ef5a" providerId="ADAL" clId="{F0644ED2-5280-447F-8FBB-BF05F7C4BF72}" dt="2025-02-14T19:36:54.615" v="13600" actId="1076"/>
          <ac:spMkLst>
            <pc:docMk/>
            <pc:sldMk cId="768406295" sldId="257"/>
            <ac:spMk id="194" creationId="{35508B6B-7C72-FD37-AD03-F56349588E58}"/>
          </ac:spMkLst>
        </pc:spChg>
        <pc:spChg chg="add mod">
          <ac:chgData name="Rohal, James J." userId="5defd076-e52b-40a1-874c-01cbad32ef5a" providerId="ADAL" clId="{F0644ED2-5280-447F-8FBB-BF05F7C4BF72}" dt="2025-02-14T19:36:54.615" v="13600" actId="1076"/>
          <ac:spMkLst>
            <pc:docMk/>
            <pc:sldMk cId="768406295" sldId="257"/>
            <ac:spMk id="195" creationId="{0B0396C8-4B04-A527-D44B-3A0E08357F51}"/>
          </ac:spMkLst>
        </pc:spChg>
        <pc:spChg chg="add mod">
          <ac:chgData name="Rohal, James J." userId="5defd076-e52b-40a1-874c-01cbad32ef5a" providerId="ADAL" clId="{F0644ED2-5280-447F-8FBB-BF05F7C4BF72}" dt="2025-02-14T19:36:54.615" v="13600" actId="1076"/>
          <ac:spMkLst>
            <pc:docMk/>
            <pc:sldMk cId="768406295" sldId="257"/>
            <ac:spMk id="196" creationId="{10891E04-2C7E-20A1-F0D0-47DD0D8FA43A}"/>
          </ac:spMkLst>
        </pc:spChg>
        <pc:spChg chg="add mod">
          <ac:chgData name="Rohal, James J." userId="5defd076-e52b-40a1-874c-01cbad32ef5a" providerId="ADAL" clId="{F0644ED2-5280-447F-8FBB-BF05F7C4BF72}" dt="2025-02-20T16:46:10.387" v="18058" actId="164"/>
          <ac:spMkLst>
            <pc:docMk/>
            <pc:sldMk cId="768406295" sldId="257"/>
            <ac:spMk id="197" creationId="{08C46622-B8A9-F75B-0291-E428FA61AA3F}"/>
          </ac:spMkLst>
        </pc:spChg>
        <pc:spChg chg="add mod">
          <ac:chgData name="Rohal, James J." userId="5defd076-e52b-40a1-874c-01cbad32ef5a" providerId="ADAL" clId="{F0644ED2-5280-447F-8FBB-BF05F7C4BF72}" dt="2025-02-20T16:46:18.655" v="18059" actId="164"/>
          <ac:spMkLst>
            <pc:docMk/>
            <pc:sldMk cId="768406295" sldId="257"/>
            <ac:spMk id="199" creationId="{CE503067-BD4E-4FE8-1D36-DA8B505211DE}"/>
          </ac:spMkLst>
        </pc:spChg>
        <pc:spChg chg="add mod">
          <ac:chgData name="Rohal, James J." userId="5defd076-e52b-40a1-874c-01cbad32ef5a" providerId="ADAL" clId="{F0644ED2-5280-447F-8FBB-BF05F7C4BF72}" dt="2025-02-20T16:46:18.655" v="18059" actId="164"/>
          <ac:spMkLst>
            <pc:docMk/>
            <pc:sldMk cId="768406295" sldId="257"/>
            <ac:spMk id="200" creationId="{CBDCD2BF-5065-28DD-1BA9-54CADD8EFD1F}"/>
          </ac:spMkLst>
        </pc:spChg>
        <pc:grpChg chg="add mod">
          <ac:chgData name="Rohal, James J." userId="5defd076-e52b-40a1-874c-01cbad32ef5a" providerId="ADAL" clId="{F0644ED2-5280-447F-8FBB-BF05F7C4BF72}" dt="2025-02-20T16:46:10.387" v="18058" actId="164"/>
          <ac:grpSpMkLst>
            <pc:docMk/>
            <pc:sldMk cId="768406295" sldId="257"/>
            <ac:grpSpMk id="198" creationId="{A3DB1BD5-8916-D0D2-C678-E405612D89AD}"/>
          </ac:grpSpMkLst>
        </pc:grpChg>
        <pc:grpChg chg="add mod">
          <ac:chgData name="Rohal, James J." userId="5defd076-e52b-40a1-874c-01cbad32ef5a" providerId="ADAL" clId="{F0644ED2-5280-447F-8FBB-BF05F7C4BF72}" dt="2025-02-20T16:46:18.655" v="18059" actId="164"/>
          <ac:grpSpMkLst>
            <pc:docMk/>
            <pc:sldMk cId="768406295" sldId="257"/>
            <ac:grpSpMk id="201" creationId="{B929D1F9-51BF-E2AE-56EA-DB7D6A9B9D56}"/>
          </ac:grpSpMkLst>
        </pc:grpChg>
        <pc:cxnChg chg="add mod">
          <ac:chgData name="Rohal, James J." userId="5defd076-e52b-40a1-874c-01cbad32ef5a" providerId="ADAL" clId="{F0644ED2-5280-447F-8FBB-BF05F7C4BF72}" dt="2025-02-20T16:46:10.387" v="18058" actId="164"/>
          <ac:cxnSpMkLst>
            <pc:docMk/>
            <pc:sldMk cId="768406295" sldId="257"/>
            <ac:cxnSpMk id="19" creationId="{4E90C431-3521-95A5-7EFB-72F00B93CA54}"/>
          </ac:cxnSpMkLst>
        </pc:cxnChg>
        <pc:cxnChg chg="add mod">
          <ac:chgData name="Rohal, James J." userId="5defd076-e52b-40a1-874c-01cbad32ef5a" providerId="ADAL" clId="{F0644ED2-5280-447F-8FBB-BF05F7C4BF72}" dt="2025-02-20T16:46:18.655" v="18059" actId="164"/>
          <ac:cxnSpMkLst>
            <pc:docMk/>
            <pc:sldMk cId="768406295" sldId="257"/>
            <ac:cxnSpMk id="70" creationId="{7CBE1C18-FF4E-1FB6-FDDB-DAD7EA4927D2}"/>
          </ac:cxnSpMkLst>
        </pc:cxnChg>
        <pc:cxnChg chg="add mod">
          <ac:chgData name="Rohal, James J." userId="5defd076-e52b-40a1-874c-01cbad32ef5a" providerId="ADAL" clId="{F0644ED2-5280-447F-8FBB-BF05F7C4BF72}" dt="2025-02-20T16:46:18.655" v="18059" actId="164"/>
          <ac:cxnSpMkLst>
            <pc:docMk/>
            <pc:sldMk cId="768406295" sldId="257"/>
            <ac:cxnSpMk id="119" creationId="{6333047D-B416-6FEB-7B7C-1F6142D3B6B8}"/>
          </ac:cxnSpMkLst>
        </pc:cxnChg>
      </pc:sldChg>
      <pc:sldChg chg="addSp delSp modSp add mod modAnim modNotesTx">
        <pc:chgData name="Rohal, James J." userId="5defd076-e52b-40a1-874c-01cbad32ef5a" providerId="ADAL" clId="{F0644ED2-5280-447F-8FBB-BF05F7C4BF72}" dt="2025-02-12T20:46:06.960" v="12158" actId="14100"/>
        <pc:sldMkLst>
          <pc:docMk/>
          <pc:sldMk cId="54787034" sldId="258"/>
        </pc:sldMkLst>
        <pc:spChg chg="mod">
          <ac:chgData name="Rohal, James J." userId="5defd076-e52b-40a1-874c-01cbad32ef5a" providerId="ADAL" clId="{F0644ED2-5280-447F-8FBB-BF05F7C4BF72}" dt="2025-01-23T18:25:42.846" v="667" actId="20577"/>
          <ac:spMkLst>
            <pc:docMk/>
            <pc:sldMk cId="54787034" sldId="258"/>
            <ac:spMk id="2" creationId="{0D0720C3-7558-BD51-2E36-9ED115386093}"/>
          </ac:spMkLst>
        </pc:spChg>
        <pc:spChg chg="mod">
          <ac:chgData name="Rohal, James J." userId="5defd076-e52b-40a1-874c-01cbad32ef5a" providerId="ADAL" clId="{F0644ED2-5280-447F-8FBB-BF05F7C4BF72}" dt="2025-02-12T20:45:45.781" v="12157" actId="20577"/>
          <ac:spMkLst>
            <pc:docMk/>
            <pc:sldMk cId="54787034" sldId="258"/>
            <ac:spMk id="3" creationId="{421ADB89-5EB6-04EF-E3B0-6C3F2DB140BF}"/>
          </ac:spMkLst>
        </pc:spChg>
        <pc:spChg chg="add mod">
          <ac:chgData name="Rohal, James J." userId="5defd076-e52b-40a1-874c-01cbad32ef5a" providerId="ADAL" clId="{F0644ED2-5280-447F-8FBB-BF05F7C4BF72}" dt="2025-01-23T19:15:46.105" v="1518" actId="1076"/>
          <ac:spMkLst>
            <pc:docMk/>
            <pc:sldMk cId="54787034" sldId="258"/>
            <ac:spMk id="6" creationId="{A4CF82CA-68A2-E2F6-BF36-A387E572C812}"/>
          </ac:spMkLst>
        </pc:spChg>
        <pc:spChg chg="add mod">
          <ac:chgData name="Rohal, James J." userId="5defd076-e52b-40a1-874c-01cbad32ef5a" providerId="ADAL" clId="{F0644ED2-5280-447F-8FBB-BF05F7C4BF72}" dt="2025-01-23T19:16:09.496" v="1541" actId="1038"/>
          <ac:spMkLst>
            <pc:docMk/>
            <pc:sldMk cId="54787034" sldId="258"/>
            <ac:spMk id="11" creationId="{125FCBC9-0D6C-AE84-3939-8BC838901FD1}"/>
          </ac:spMkLst>
        </pc:spChg>
        <pc:cxnChg chg="add mod">
          <ac:chgData name="Rohal, James J." userId="5defd076-e52b-40a1-874c-01cbad32ef5a" providerId="ADAL" clId="{F0644ED2-5280-447F-8FBB-BF05F7C4BF72}" dt="2025-02-12T20:46:06.960" v="12158" actId="14100"/>
          <ac:cxnSpMkLst>
            <pc:docMk/>
            <pc:sldMk cId="54787034" sldId="258"/>
            <ac:cxnSpMk id="9" creationId="{1488CBD1-1039-3035-F2C6-25BF5097C99D}"/>
          </ac:cxnSpMkLst>
        </pc:cxnChg>
        <pc:cxnChg chg="add mod">
          <ac:chgData name="Rohal, James J." userId="5defd076-e52b-40a1-874c-01cbad32ef5a" providerId="ADAL" clId="{F0644ED2-5280-447F-8FBB-BF05F7C4BF72}" dt="2025-02-12T16:45:16.302" v="8809" actId="14100"/>
          <ac:cxnSpMkLst>
            <pc:docMk/>
            <pc:sldMk cId="54787034" sldId="258"/>
            <ac:cxnSpMk id="12" creationId="{515A2F7F-7C79-540B-CC17-AD1546F2DF55}"/>
          </ac:cxnSpMkLst>
        </pc:cxnChg>
      </pc:sldChg>
      <pc:sldChg chg="addSp delSp modSp add mod modAnim modNotesTx">
        <pc:chgData name="Rohal, James J." userId="5defd076-e52b-40a1-874c-01cbad32ef5a" providerId="ADAL" clId="{F0644ED2-5280-447F-8FBB-BF05F7C4BF72}" dt="2025-02-12T18:04:56.982" v="12034" actId="20577"/>
        <pc:sldMkLst>
          <pc:docMk/>
          <pc:sldMk cId="912041960" sldId="259"/>
        </pc:sldMkLst>
        <pc:spChg chg="mod">
          <ac:chgData name="Rohal, James J." userId="5defd076-e52b-40a1-874c-01cbad32ef5a" providerId="ADAL" clId="{F0644ED2-5280-447F-8FBB-BF05F7C4BF72}" dt="2025-02-12T16:51:13.061" v="9397" actId="20577"/>
          <ac:spMkLst>
            <pc:docMk/>
            <pc:sldMk cId="912041960" sldId="259"/>
            <ac:spMk id="2" creationId="{CFC4DFBE-D5E9-596C-8007-D3B0A6E7C841}"/>
          </ac:spMkLst>
        </pc:spChg>
        <pc:spChg chg="mod">
          <ac:chgData name="Rohal, James J." userId="5defd076-e52b-40a1-874c-01cbad32ef5a" providerId="ADAL" clId="{F0644ED2-5280-447F-8FBB-BF05F7C4BF72}" dt="2025-02-12T17:23:18.968" v="10045" actId="20577"/>
          <ac:spMkLst>
            <pc:docMk/>
            <pc:sldMk cId="912041960" sldId="259"/>
            <ac:spMk id="3" creationId="{20F48711-B571-B92B-2A0F-E49BFFFE3805}"/>
          </ac:spMkLst>
        </pc:spChg>
        <pc:picChg chg="add mod">
          <ac:chgData name="Rohal, James J." userId="5defd076-e52b-40a1-874c-01cbad32ef5a" providerId="ADAL" clId="{F0644ED2-5280-447F-8FBB-BF05F7C4BF72}" dt="2025-01-23T19:57:40.545" v="2103" actId="1076"/>
          <ac:picMkLst>
            <pc:docMk/>
            <pc:sldMk cId="912041960" sldId="259"/>
            <ac:picMk id="5" creationId="{4424FDBB-7F84-7C77-0B57-9C0D9AC421E3}"/>
          </ac:picMkLst>
        </pc:picChg>
      </pc:sldChg>
      <pc:sldChg chg="modSp add mod modAnim modNotesTx">
        <pc:chgData name="Rohal, James J." userId="5defd076-e52b-40a1-874c-01cbad32ef5a" providerId="ADAL" clId="{F0644ED2-5280-447F-8FBB-BF05F7C4BF72}" dt="2025-02-20T16:51:40.480" v="18076"/>
        <pc:sldMkLst>
          <pc:docMk/>
          <pc:sldMk cId="3797282808" sldId="260"/>
        </pc:sldMkLst>
        <pc:spChg chg="mod">
          <ac:chgData name="Rohal, James J." userId="5defd076-e52b-40a1-874c-01cbad32ef5a" providerId="ADAL" clId="{F0644ED2-5280-447F-8FBB-BF05F7C4BF72}" dt="2025-01-23T19:20:40.296" v="1676" actId="20577"/>
          <ac:spMkLst>
            <pc:docMk/>
            <pc:sldMk cId="3797282808" sldId="260"/>
            <ac:spMk id="2" creationId="{8FDB8ED0-469C-64AA-0154-F4698F6EF6F0}"/>
          </ac:spMkLst>
        </pc:spChg>
        <pc:spChg chg="mod">
          <ac:chgData name="Rohal, James J." userId="5defd076-e52b-40a1-874c-01cbad32ef5a" providerId="ADAL" clId="{F0644ED2-5280-447F-8FBB-BF05F7C4BF72}" dt="2025-01-23T19:40:08.561" v="2096" actId="20577"/>
          <ac:spMkLst>
            <pc:docMk/>
            <pc:sldMk cId="3797282808" sldId="260"/>
            <ac:spMk id="3" creationId="{D69B5D23-4B5B-76C2-86D5-D3AFB3B49717}"/>
          </ac:spMkLst>
        </pc:spChg>
      </pc:sldChg>
      <pc:sldChg chg="modSp add mod modAnim modNotesTx">
        <pc:chgData name="Rohal, James J." userId="5defd076-e52b-40a1-874c-01cbad32ef5a" providerId="ADAL" clId="{F0644ED2-5280-447F-8FBB-BF05F7C4BF72}" dt="2025-02-20T16:51:49.598" v="18077"/>
        <pc:sldMkLst>
          <pc:docMk/>
          <pc:sldMk cId="3008089220" sldId="261"/>
        </pc:sldMkLst>
        <pc:spChg chg="mod">
          <ac:chgData name="Rohal, James J." userId="5defd076-e52b-40a1-874c-01cbad32ef5a" providerId="ADAL" clId="{F0644ED2-5280-447F-8FBB-BF05F7C4BF72}" dt="2025-01-23T19:21:57.111" v="1740" actId="20577"/>
          <ac:spMkLst>
            <pc:docMk/>
            <pc:sldMk cId="3008089220" sldId="261"/>
            <ac:spMk id="2" creationId="{4AD0E434-FC5E-A058-53AE-D59588571AB7}"/>
          </ac:spMkLst>
        </pc:spChg>
        <pc:spChg chg="mod">
          <ac:chgData name="Rohal, James J." userId="5defd076-e52b-40a1-874c-01cbad32ef5a" providerId="ADAL" clId="{F0644ED2-5280-447F-8FBB-BF05F7C4BF72}" dt="2025-02-14T19:51:23.705" v="14289" actId="20577"/>
          <ac:spMkLst>
            <pc:docMk/>
            <pc:sldMk cId="3008089220" sldId="261"/>
            <ac:spMk id="3" creationId="{9FE04E3F-18D6-F3AB-11B5-8F9B353A2596}"/>
          </ac:spMkLst>
        </pc:spChg>
      </pc:sldChg>
      <pc:sldChg chg="new del">
        <pc:chgData name="Rohal, James J." userId="5defd076-e52b-40a1-874c-01cbad32ef5a" providerId="ADAL" clId="{F0644ED2-5280-447F-8FBB-BF05F7C4BF72}" dt="2025-01-23T19:23:33.669" v="1833" actId="680"/>
        <pc:sldMkLst>
          <pc:docMk/>
          <pc:sldMk cId="806257522" sldId="262"/>
        </pc:sldMkLst>
      </pc:sldChg>
      <pc:sldChg chg="delSp new del mod">
        <pc:chgData name="Rohal, James J." userId="5defd076-e52b-40a1-874c-01cbad32ef5a" providerId="ADAL" clId="{F0644ED2-5280-447F-8FBB-BF05F7C4BF72}" dt="2025-01-23T19:28:41.744" v="2064" actId="47"/>
        <pc:sldMkLst>
          <pc:docMk/>
          <pc:sldMk cId="1178839539" sldId="262"/>
        </pc:sldMkLst>
      </pc:sldChg>
      <pc:sldChg chg="addSp delSp modSp add mod modAnim modNotesTx">
        <pc:chgData name="Rohal, James J." userId="5defd076-e52b-40a1-874c-01cbad32ef5a" providerId="ADAL" clId="{F0644ED2-5280-447F-8FBB-BF05F7C4BF72}" dt="2025-02-24T21:39:09.347" v="18115" actId="20577"/>
        <pc:sldMkLst>
          <pc:docMk/>
          <pc:sldMk cId="2502226246" sldId="262"/>
        </pc:sldMkLst>
        <pc:spChg chg="mod">
          <ac:chgData name="Rohal, James J." userId="5defd076-e52b-40a1-874c-01cbad32ef5a" providerId="ADAL" clId="{F0644ED2-5280-447F-8FBB-BF05F7C4BF72}" dt="2025-02-06T16:59:32.367" v="2143" actId="20577"/>
          <ac:spMkLst>
            <pc:docMk/>
            <pc:sldMk cId="2502226246" sldId="262"/>
            <ac:spMk id="2" creationId="{EF668121-E7D8-6DEE-E577-E1BB69174C3A}"/>
          </ac:spMkLst>
        </pc:spChg>
        <pc:spChg chg="add del mod">
          <ac:chgData name="Rohal, James J." userId="5defd076-e52b-40a1-874c-01cbad32ef5a" providerId="ADAL" clId="{F0644ED2-5280-447F-8FBB-BF05F7C4BF72}" dt="2025-02-12T15:58:56.589" v="3292" actId="1076"/>
          <ac:spMkLst>
            <pc:docMk/>
            <pc:sldMk cId="2502226246" sldId="262"/>
            <ac:spMk id="3" creationId="{DF565AB1-E78C-C724-5A99-05048BEF6560}"/>
          </ac:spMkLst>
        </pc:spChg>
        <pc:spChg chg="add mod">
          <ac:chgData name="Rohal, James J." userId="5defd076-e52b-40a1-874c-01cbad32ef5a" providerId="ADAL" clId="{F0644ED2-5280-447F-8FBB-BF05F7C4BF72}" dt="2025-02-11T15:31:54.589" v="2591" actId="1076"/>
          <ac:spMkLst>
            <pc:docMk/>
            <pc:sldMk cId="2502226246" sldId="262"/>
            <ac:spMk id="4" creationId="{05B3FAD7-C7C3-76C5-6D88-9110F2D6F037}"/>
          </ac:spMkLst>
        </pc:spChg>
        <pc:spChg chg="add mod">
          <ac:chgData name="Rohal, James J." userId="5defd076-e52b-40a1-874c-01cbad32ef5a" providerId="ADAL" clId="{F0644ED2-5280-447F-8FBB-BF05F7C4BF72}" dt="2025-02-11T15:32:01.340" v="2592" actId="1076"/>
          <ac:spMkLst>
            <pc:docMk/>
            <pc:sldMk cId="2502226246" sldId="262"/>
            <ac:spMk id="5" creationId="{B8378D95-D38B-641A-049B-08A9332360A5}"/>
          </ac:spMkLst>
        </pc:spChg>
        <pc:spChg chg="add mod">
          <ac:chgData name="Rohal, James J." userId="5defd076-e52b-40a1-874c-01cbad32ef5a" providerId="ADAL" clId="{F0644ED2-5280-447F-8FBB-BF05F7C4BF72}" dt="2025-02-11T15:31:51.688" v="2590" actId="1076"/>
          <ac:spMkLst>
            <pc:docMk/>
            <pc:sldMk cId="2502226246" sldId="262"/>
            <ac:spMk id="6" creationId="{65D5161B-78E9-E64B-76C0-6AA4B84FA206}"/>
          </ac:spMkLst>
        </pc:spChg>
        <pc:spChg chg="add mod">
          <ac:chgData name="Rohal, James J." userId="5defd076-e52b-40a1-874c-01cbad32ef5a" providerId="ADAL" clId="{F0644ED2-5280-447F-8FBB-BF05F7C4BF72}" dt="2025-02-11T15:35:22.658" v="2613" actId="1076"/>
          <ac:spMkLst>
            <pc:docMk/>
            <pc:sldMk cId="2502226246" sldId="262"/>
            <ac:spMk id="8" creationId="{19CF0424-5A80-50E1-5209-C8F647311F3B}"/>
          </ac:spMkLst>
        </pc:spChg>
        <pc:spChg chg="add mod">
          <ac:chgData name="Rohal, James J." userId="5defd076-e52b-40a1-874c-01cbad32ef5a" providerId="ADAL" clId="{F0644ED2-5280-447F-8FBB-BF05F7C4BF72}" dt="2025-02-12T15:56:47.556" v="3261" actId="1076"/>
          <ac:spMkLst>
            <pc:docMk/>
            <pc:sldMk cId="2502226246" sldId="262"/>
            <ac:spMk id="10" creationId="{5DE1DC36-C0EF-ED34-0130-C5359099E488}"/>
          </ac:spMkLst>
        </pc:spChg>
        <pc:spChg chg="add mod">
          <ac:chgData name="Rohal, James J." userId="5defd076-e52b-40a1-874c-01cbad32ef5a" providerId="ADAL" clId="{F0644ED2-5280-447F-8FBB-BF05F7C4BF72}" dt="2025-02-06T17:38:02.926" v="2250" actId="1076"/>
          <ac:spMkLst>
            <pc:docMk/>
            <pc:sldMk cId="2502226246" sldId="262"/>
            <ac:spMk id="11" creationId="{CA26F23D-E8B3-EEBB-15EF-EA97335BA7E7}"/>
          </ac:spMkLst>
        </pc:spChg>
        <pc:spChg chg="add mod">
          <ac:chgData name="Rohal, James J." userId="5defd076-e52b-40a1-874c-01cbad32ef5a" providerId="ADAL" clId="{F0644ED2-5280-447F-8FBB-BF05F7C4BF72}" dt="2025-02-06T17:38:26.729" v="2289" actId="1076"/>
          <ac:spMkLst>
            <pc:docMk/>
            <pc:sldMk cId="2502226246" sldId="262"/>
            <ac:spMk id="12" creationId="{0408884B-ED9D-3D7B-B287-77D5F2C8076C}"/>
          </ac:spMkLst>
        </pc:spChg>
        <pc:spChg chg="add mod">
          <ac:chgData name="Rohal, James J." userId="5defd076-e52b-40a1-874c-01cbad32ef5a" providerId="ADAL" clId="{F0644ED2-5280-447F-8FBB-BF05F7C4BF72}" dt="2025-02-12T16:01:19.488" v="3294" actId="20577"/>
          <ac:spMkLst>
            <pc:docMk/>
            <pc:sldMk cId="2502226246" sldId="262"/>
            <ac:spMk id="13" creationId="{DCBDD08A-4EA4-3FD2-2582-8218F4519498}"/>
          </ac:spMkLst>
        </pc:spChg>
        <pc:spChg chg="add mod">
          <ac:chgData name="Rohal, James J." userId="5defd076-e52b-40a1-874c-01cbad32ef5a" providerId="ADAL" clId="{F0644ED2-5280-447F-8FBB-BF05F7C4BF72}" dt="2025-02-06T17:42:27.498" v="2439" actId="1076"/>
          <ac:spMkLst>
            <pc:docMk/>
            <pc:sldMk cId="2502226246" sldId="262"/>
            <ac:spMk id="14" creationId="{57B6D245-171E-2EF8-C8CE-A6F9F2947EF3}"/>
          </ac:spMkLst>
        </pc:spChg>
        <pc:spChg chg="add mod">
          <ac:chgData name="Rohal, James J." userId="5defd076-e52b-40a1-874c-01cbad32ef5a" providerId="ADAL" clId="{F0644ED2-5280-447F-8FBB-BF05F7C4BF72}" dt="2025-02-06T17:42:27.498" v="2439" actId="1076"/>
          <ac:spMkLst>
            <pc:docMk/>
            <pc:sldMk cId="2502226246" sldId="262"/>
            <ac:spMk id="15" creationId="{93CCBB89-794E-B367-0666-47E7802753D4}"/>
          </ac:spMkLst>
        </pc:spChg>
        <pc:spChg chg="add mod">
          <ac:chgData name="Rohal, James J." userId="5defd076-e52b-40a1-874c-01cbad32ef5a" providerId="ADAL" clId="{F0644ED2-5280-447F-8FBB-BF05F7C4BF72}" dt="2025-02-06T17:42:51.131" v="2449" actId="6549"/>
          <ac:spMkLst>
            <pc:docMk/>
            <pc:sldMk cId="2502226246" sldId="262"/>
            <ac:spMk id="16" creationId="{E81B772E-B282-1519-8377-ACB1A1F7F96E}"/>
          </ac:spMkLst>
        </pc:spChg>
        <pc:spChg chg="add mod">
          <ac:chgData name="Rohal, James J." userId="5defd076-e52b-40a1-874c-01cbad32ef5a" providerId="ADAL" clId="{F0644ED2-5280-447F-8FBB-BF05F7C4BF72}" dt="2025-02-06T17:43:05.375" v="2452" actId="20577"/>
          <ac:spMkLst>
            <pc:docMk/>
            <pc:sldMk cId="2502226246" sldId="262"/>
            <ac:spMk id="17" creationId="{19DD399A-D4AC-0B9D-5CC7-FFBB661F2EF5}"/>
          </ac:spMkLst>
        </pc:spChg>
        <pc:spChg chg="add mod">
          <ac:chgData name="Rohal, James J." userId="5defd076-e52b-40a1-874c-01cbad32ef5a" providerId="ADAL" clId="{F0644ED2-5280-447F-8FBB-BF05F7C4BF72}" dt="2025-02-06T17:43:07.948" v="2453" actId="20577"/>
          <ac:spMkLst>
            <pc:docMk/>
            <pc:sldMk cId="2502226246" sldId="262"/>
            <ac:spMk id="18" creationId="{1698AB4E-E30B-2F44-85F1-370AA0ED8CFB}"/>
          </ac:spMkLst>
        </pc:spChg>
        <pc:spChg chg="add mod">
          <ac:chgData name="Rohal, James J." userId="5defd076-e52b-40a1-874c-01cbad32ef5a" providerId="ADAL" clId="{F0644ED2-5280-447F-8FBB-BF05F7C4BF72}" dt="2025-02-06T17:43:10.842" v="2455" actId="20577"/>
          <ac:spMkLst>
            <pc:docMk/>
            <pc:sldMk cId="2502226246" sldId="262"/>
            <ac:spMk id="19" creationId="{CFEE0664-E5EC-ABCF-5C26-8938D536DF8B}"/>
          </ac:spMkLst>
        </pc:spChg>
        <pc:spChg chg="add mod">
          <ac:chgData name="Rohal, James J." userId="5defd076-e52b-40a1-874c-01cbad32ef5a" providerId="ADAL" clId="{F0644ED2-5280-447F-8FBB-BF05F7C4BF72}" dt="2025-02-06T17:44:05.715" v="2514" actId="1076"/>
          <ac:spMkLst>
            <pc:docMk/>
            <pc:sldMk cId="2502226246" sldId="262"/>
            <ac:spMk id="20" creationId="{0EEA7D3F-2760-DA19-D3A6-AF0FB020687E}"/>
          </ac:spMkLst>
        </pc:spChg>
        <pc:spChg chg="add mod">
          <ac:chgData name="Rohal, James J." userId="5defd076-e52b-40a1-874c-01cbad32ef5a" providerId="ADAL" clId="{F0644ED2-5280-447F-8FBB-BF05F7C4BF72}" dt="2025-02-06T17:44:05.715" v="2514" actId="1076"/>
          <ac:spMkLst>
            <pc:docMk/>
            <pc:sldMk cId="2502226246" sldId="262"/>
            <ac:spMk id="21" creationId="{287D339E-51DD-87E0-13EE-0B4026F0150A}"/>
          </ac:spMkLst>
        </pc:spChg>
        <pc:spChg chg="add mod">
          <ac:chgData name="Rohal, James J." userId="5defd076-e52b-40a1-874c-01cbad32ef5a" providerId="ADAL" clId="{F0644ED2-5280-447F-8FBB-BF05F7C4BF72}" dt="2025-02-06T17:46:13.881" v="2554" actId="1076"/>
          <ac:spMkLst>
            <pc:docMk/>
            <pc:sldMk cId="2502226246" sldId="262"/>
            <ac:spMk id="22" creationId="{C9AC6659-DBC0-1ACB-7F01-82A707DE0A41}"/>
          </ac:spMkLst>
        </pc:spChg>
        <pc:spChg chg="add mod">
          <ac:chgData name="Rohal, James J." userId="5defd076-e52b-40a1-874c-01cbad32ef5a" providerId="ADAL" clId="{F0644ED2-5280-447F-8FBB-BF05F7C4BF72}" dt="2025-02-11T15:35:38.726" v="2633" actId="1076"/>
          <ac:spMkLst>
            <pc:docMk/>
            <pc:sldMk cId="2502226246" sldId="262"/>
            <ac:spMk id="23" creationId="{4621D8B1-F0A2-B196-FD6B-5E9E3214BF6B}"/>
          </ac:spMkLst>
        </pc:spChg>
        <pc:spChg chg="add mod">
          <ac:chgData name="Rohal, James J." userId="5defd076-e52b-40a1-874c-01cbad32ef5a" providerId="ADAL" clId="{F0644ED2-5280-447F-8FBB-BF05F7C4BF72}" dt="2025-02-12T16:23:42.160" v="6066" actId="1076"/>
          <ac:spMkLst>
            <pc:docMk/>
            <pc:sldMk cId="2502226246" sldId="262"/>
            <ac:spMk id="28" creationId="{FC03DFBF-C205-542F-FE8D-9BB276FF07F0}"/>
          </ac:spMkLst>
        </pc:spChg>
        <pc:spChg chg="add mod">
          <ac:chgData name="Rohal, James J." userId="5defd076-e52b-40a1-874c-01cbad32ef5a" providerId="ADAL" clId="{F0644ED2-5280-447F-8FBB-BF05F7C4BF72}" dt="2025-02-12T16:23:02.027" v="6051" actId="113"/>
          <ac:spMkLst>
            <pc:docMk/>
            <pc:sldMk cId="2502226246" sldId="262"/>
            <ac:spMk id="34" creationId="{A070ADEE-9EE2-00FE-BF94-A530365A6CDF}"/>
          </ac:spMkLst>
        </pc:spChg>
        <pc:spChg chg="add mod">
          <ac:chgData name="Rohal, James J." userId="5defd076-e52b-40a1-874c-01cbad32ef5a" providerId="ADAL" clId="{F0644ED2-5280-447F-8FBB-BF05F7C4BF72}" dt="2025-02-12T16:22:33.224" v="6048" actId="1076"/>
          <ac:spMkLst>
            <pc:docMk/>
            <pc:sldMk cId="2502226246" sldId="262"/>
            <ac:spMk id="37" creationId="{D15134F9-D1EB-6CA0-82E4-6AFE871DFFD3}"/>
          </ac:spMkLst>
        </pc:spChg>
        <pc:picChg chg="add mod">
          <ac:chgData name="Rohal, James J." userId="5defd076-e52b-40a1-874c-01cbad32ef5a" providerId="ADAL" clId="{F0644ED2-5280-447F-8FBB-BF05F7C4BF72}" dt="2025-02-12T15:56:16.516" v="3241" actId="1076"/>
          <ac:picMkLst>
            <pc:docMk/>
            <pc:sldMk cId="2502226246" sldId="262"/>
            <ac:picMk id="7" creationId="{46869470-90D0-687A-AACC-5784BA60B186}"/>
          </ac:picMkLst>
        </pc:picChg>
        <pc:picChg chg="add mod modCrop">
          <ac:chgData name="Rohal, James J." userId="5defd076-e52b-40a1-874c-01cbad32ef5a" providerId="ADAL" clId="{F0644ED2-5280-447F-8FBB-BF05F7C4BF72}" dt="2025-02-06T17:41:52.609" v="2435" actId="14100"/>
          <ac:picMkLst>
            <pc:docMk/>
            <pc:sldMk cId="2502226246" sldId="262"/>
            <ac:picMk id="9" creationId="{59AEF9CC-C7E2-9D81-8625-79C4BA46C375}"/>
          </ac:picMkLst>
        </pc:picChg>
        <pc:cxnChg chg="add mod">
          <ac:chgData name="Rohal, James J." userId="5defd076-e52b-40a1-874c-01cbad32ef5a" providerId="ADAL" clId="{F0644ED2-5280-447F-8FBB-BF05F7C4BF72}" dt="2025-02-12T16:13:59.708" v="5346" actId="14100"/>
          <ac:cxnSpMkLst>
            <pc:docMk/>
            <pc:sldMk cId="2502226246" sldId="262"/>
            <ac:cxnSpMk id="25" creationId="{9D46DCC6-51AF-BA64-9841-5279FF8750CE}"/>
          </ac:cxnSpMkLst>
        </pc:cxnChg>
        <pc:cxnChg chg="add mod">
          <ac:chgData name="Rohal, James J." userId="5defd076-e52b-40a1-874c-01cbad32ef5a" providerId="ADAL" clId="{F0644ED2-5280-447F-8FBB-BF05F7C4BF72}" dt="2025-02-12T16:16:36.513" v="5496" actId="14100"/>
          <ac:cxnSpMkLst>
            <pc:docMk/>
            <pc:sldMk cId="2502226246" sldId="262"/>
            <ac:cxnSpMk id="30" creationId="{360435A3-D57A-252F-09E8-01AFA1697803}"/>
          </ac:cxnSpMkLst>
        </pc:cxnChg>
        <pc:cxnChg chg="add mod">
          <ac:chgData name="Rohal, James J." userId="5defd076-e52b-40a1-874c-01cbad32ef5a" providerId="ADAL" clId="{F0644ED2-5280-447F-8FBB-BF05F7C4BF72}" dt="2025-02-12T16:22:11.472" v="6028" actId="1076"/>
          <ac:cxnSpMkLst>
            <pc:docMk/>
            <pc:sldMk cId="2502226246" sldId="262"/>
            <ac:cxnSpMk id="35" creationId="{FF5B41DE-8F12-AC01-CCD6-E7BAC6740884}"/>
          </ac:cxnSpMkLst>
        </pc:cxnChg>
      </pc:sldChg>
      <pc:sldChg chg="addSp delSp modSp add mod ord delAnim modNotesTx">
        <pc:chgData name="Rohal, James J." userId="5defd076-e52b-40a1-874c-01cbad32ef5a" providerId="ADAL" clId="{F0644ED2-5280-447F-8FBB-BF05F7C4BF72}" dt="2025-02-24T21:35:53.725" v="18078"/>
        <pc:sldMkLst>
          <pc:docMk/>
          <pc:sldMk cId="2562707527" sldId="263"/>
        </pc:sldMkLst>
        <pc:spChg chg="mod">
          <ac:chgData name="Rohal, James J." userId="5defd076-e52b-40a1-874c-01cbad32ef5a" providerId="ADAL" clId="{F0644ED2-5280-447F-8FBB-BF05F7C4BF72}" dt="2025-02-12T15:46:53.692" v="2764" actId="20577"/>
          <ac:spMkLst>
            <pc:docMk/>
            <pc:sldMk cId="2562707527" sldId="263"/>
            <ac:spMk id="2" creationId="{AA175CAA-B2CB-0554-F59E-4F06706DCF61}"/>
          </ac:spMkLst>
        </pc:spChg>
        <pc:spChg chg="mod">
          <ac:chgData name="Rohal, James J." userId="5defd076-e52b-40a1-874c-01cbad32ef5a" providerId="ADAL" clId="{F0644ED2-5280-447F-8FBB-BF05F7C4BF72}" dt="2025-02-12T15:52:03.418" v="3028" actId="14100"/>
          <ac:spMkLst>
            <pc:docMk/>
            <pc:sldMk cId="2562707527" sldId="263"/>
            <ac:spMk id="3" creationId="{4CD2A5E5-36B1-BD37-0B98-0B0E9514F43A}"/>
          </ac:spMkLst>
        </pc:spChg>
        <pc:spChg chg="add del mod ord">
          <ac:chgData name="Rohal, James J." userId="5defd076-e52b-40a1-874c-01cbad32ef5a" providerId="ADAL" clId="{F0644ED2-5280-447F-8FBB-BF05F7C4BF72}" dt="2025-02-12T15:50:34.199" v="2967" actId="1076"/>
          <ac:spMkLst>
            <pc:docMk/>
            <pc:sldMk cId="2562707527" sldId="263"/>
            <ac:spMk id="22" creationId="{D5F3EB3E-9B82-1D5F-0C72-0B6A888FF56E}"/>
          </ac:spMkLst>
        </pc:spChg>
        <pc:spChg chg="add mod">
          <ac:chgData name="Rohal, James J." userId="5defd076-e52b-40a1-874c-01cbad32ef5a" providerId="ADAL" clId="{F0644ED2-5280-447F-8FBB-BF05F7C4BF72}" dt="2025-02-12T15:50:34.199" v="2967" actId="1076"/>
          <ac:spMkLst>
            <pc:docMk/>
            <pc:sldMk cId="2562707527" sldId="263"/>
            <ac:spMk id="26" creationId="{CF4DB91F-31AC-212D-6284-C2090CFB3C52}"/>
          </ac:spMkLst>
        </pc:spChg>
        <pc:spChg chg="add mod">
          <ac:chgData name="Rohal, James J." userId="5defd076-e52b-40a1-874c-01cbad32ef5a" providerId="ADAL" clId="{F0644ED2-5280-447F-8FBB-BF05F7C4BF72}" dt="2025-02-12T15:50:34.199" v="2967" actId="1076"/>
          <ac:spMkLst>
            <pc:docMk/>
            <pc:sldMk cId="2562707527" sldId="263"/>
            <ac:spMk id="28" creationId="{9039C23B-E270-7441-EC8C-92EEF1BFBD33}"/>
          </ac:spMkLst>
        </pc:spChg>
        <pc:spChg chg="add mod">
          <ac:chgData name="Rohal, James J." userId="5defd076-e52b-40a1-874c-01cbad32ef5a" providerId="ADAL" clId="{F0644ED2-5280-447F-8FBB-BF05F7C4BF72}" dt="2025-02-12T15:50:34.199" v="2967" actId="1076"/>
          <ac:spMkLst>
            <pc:docMk/>
            <pc:sldMk cId="2562707527" sldId="263"/>
            <ac:spMk id="29" creationId="{A6FC8EF6-FF2F-05A2-C5A6-332BEAEA8F8D}"/>
          </ac:spMkLst>
        </pc:spChg>
        <pc:picChg chg="add mod">
          <ac:chgData name="Rohal, James J." userId="5defd076-e52b-40a1-874c-01cbad32ef5a" providerId="ADAL" clId="{F0644ED2-5280-447F-8FBB-BF05F7C4BF72}" dt="2025-02-12T15:50:34.199" v="2967" actId="1076"/>
          <ac:picMkLst>
            <pc:docMk/>
            <pc:sldMk cId="2562707527" sldId="263"/>
            <ac:picMk id="24" creationId="{0DAD752B-EB05-32FA-2B26-21CB8FBAA697}"/>
          </ac:picMkLst>
        </pc:picChg>
      </pc:sldChg>
      <pc:sldChg chg="modSp add mod modAnim modNotesTx">
        <pc:chgData name="Rohal, James J." userId="5defd076-e52b-40a1-874c-01cbad32ef5a" providerId="ADAL" clId="{F0644ED2-5280-447F-8FBB-BF05F7C4BF72}" dt="2025-02-20T16:50:32.486" v="18072"/>
        <pc:sldMkLst>
          <pc:docMk/>
          <pc:sldMk cId="1457941847" sldId="264"/>
        </pc:sldMkLst>
        <pc:spChg chg="mod">
          <ac:chgData name="Rohal, James J." userId="5defd076-e52b-40a1-874c-01cbad32ef5a" providerId="ADAL" clId="{F0644ED2-5280-447F-8FBB-BF05F7C4BF72}" dt="2025-02-14T19:39:17.612" v="13731" actId="27636"/>
          <ac:spMkLst>
            <pc:docMk/>
            <pc:sldMk cId="1457941847" sldId="264"/>
            <ac:spMk id="3" creationId="{A371B7D6-F8D7-5E78-A13F-599EB4F3C2CB}"/>
          </ac:spMkLst>
        </pc:spChg>
        <pc:spChg chg="mod">
          <ac:chgData name="Rohal, James J." userId="5defd076-e52b-40a1-874c-01cbad32ef5a" providerId="ADAL" clId="{F0644ED2-5280-447F-8FBB-BF05F7C4BF72}" dt="2025-02-14T19:39:27.102" v="13732" actId="1076"/>
          <ac:spMkLst>
            <pc:docMk/>
            <pc:sldMk cId="1457941847" sldId="264"/>
            <ac:spMk id="4" creationId="{D3345425-9F2D-31FA-E31F-A6E89B345D56}"/>
          </ac:spMkLst>
        </pc:spChg>
        <pc:spChg chg="mod">
          <ac:chgData name="Rohal, James J." userId="5defd076-e52b-40a1-874c-01cbad32ef5a" providerId="ADAL" clId="{F0644ED2-5280-447F-8FBB-BF05F7C4BF72}" dt="2025-02-14T19:39:31.149" v="13733" actId="1076"/>
          <ac:spMkLst>
            <pc:docMk/>
            <pc:sldMk cId="1457941847" sldId="264"/>
            <ac:spMk id="5" creationId="{B1EC3DFE-5DB5-ECE2-FB17-2C975EB64A17}"/>
          </ac:spMkLst>
        </pc:spChg>
        <pc:cxnChg chg="mod">
          <ac:chgData name="Rohal, James J." userId="5defd076-e52b-40a1-874c-01cbad32ef5a" providerId="ADAL" clId="{F0644ED2-5280-447F-8FBB-BF05F7C4BF72}" dt="2025-02-14T19:39:27.102" v="13732" actId="1076"/>
          <ac:cxnSpMkLst>
            <pc:docMk/>
            <pc:sldMk cId="1457941847" sldId="264"/>
            <ac:cxnSpMk id="7" creationId="{238D2258-AD00-18E1-0480-B792FEC27923}"/>
          </ac:cxnSpMkLst>
        </pc:cxnChg>
        <pc:cxnChg chg="mod">
          <ac:chgData name="Rohal, James J." userId="5defd076-e52b-40a1-874c-01cbad32ef5a" providerId="ADAL" clId="{F0644ED2-5280-447F-8FBB-BF05F7C4BF72}" dt="2025-02-14T19:39:31.149" v="13733" actId="1076"/>
          <ac:cxnSpMkLst>
            <pc:docMk/>
            <pc:sldMk cId="1457941847" sldId="264"/>
            <ac:cxnSpMk id="8" creationId="{ECDB6ABF-95CF-C51F-A2CF-2886AB2B7309}"/>
          </ac:cxnSpMkLst>
        </pc:cxnChg>
      </pc:sldChg>
      <pc:sldChg chg="add del">
        <pc:chgData name="Rohal, James J." userId="5defd076-e52b-40a1-874c-01cbad32ef5a" providerId="ADAL" clId="{F0644ED2-5280-447F-8FBB-BF05F7C4BF72}" dt="2025-02-14T19:55:00.374" v="15099"/>
        <pc:sldMkLst>
          <pc:docMk/>
          <pc:sldMk cId="1925904567" sldId="265"/>
        </pc:sldMkLst>
      </pc:sldChg>
      <pc:sldChg chg="addSp modSp add mod ord modAnim modNotesTx">
        <pc:chgData name="Rohal, James J." userId="5defd076-e52b-40a1-874c-01cbad32ef5a" providerId="ADAL" clId="{F0644ED2-5280-447F-8FBB-BF05F7C4BF72}" dt="2025-02-20T16:51:23.710" v="18075"/>
        <pc:sldMkLst>
          <pc:docMk/>
          <pc:sldMk cId="3002923116" sldId="265"/>
        </pc:sldMkLst>
        <pc:spChg chg="mod">
          <ac:chgData name="Rohal, James J." userId="5defd076-e52b-40a1-874c-01cbad32ef5a" providerId="ADAL" clId="{F0644ED2-5280-447F-8FBB-BF05F7C4BF72}" dt="2025-02-14T19:55:08.279" v="15106" actId="20577"/>
          <ac:spMkLst>
            <pc:docMk/>
            <pc:sldMk cId="3002923116" sldId="265"/>
            <ac:spMk id="2" creationId="{1CFCD84D-9621-1744-26DD-694D9785940D}"/>
          </ac:spMkLst>
        </pc:spChg>
        <pc:spChg chg="mod">
          <ac:chgData name="Rohal, James J." userId="5defd076-e52b-40a1-874c-01cbad32ef5a" providerId="ADAL" clId="{F0644ED2-5280-447F-8FBB-BF05F7C4BF72}" dt="2025-02-14T20:01:50.211" v="15801" actId="20577"/>
          <ac:spMkLst>
            <pc:docMk/>
            <pc:sldMk cId="3002923116" sldId="265"/>
            <ac:spMk id="3" creationId="{DFFF3288-314C-6002-4282-FAE315FCCEB2}"/>
          </ac:spMkLst>
        </pc:spChg>
        <pc:spChg chg="add mod">
          <ac:chgData name="Rohal, James J." userId="5defd076-e52b-40a1-874c-01cbad32ef5a" providerId="ADAL" clId="{F0644ED2-5280-447F-8FBB-BF05F7C4BF72}" dt="2025-02-14T20:03:09.933" v="15814" actId="207"/>
          <ac:spMkLst>
            <pc:docMk/>
            <pc:sldMk cId="3002923116" sldId="265"/>
            <ac:spMk id="5" creationId="{B641B4D6-919D-B232-6775-E70472A94B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CF280-8FBA-4F9E-A50F-CDECCF628B5E}" type="datetimeFigureOut">
              <a:rPr lang="en-US" smtClean="0"/>
              <a:t>2/26/2025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0BE04-75C5-47D3-817E-2452A65C3707}" type="slidenum">
              <a:rPr lang="en-US" smtClean="0"/>
              <a:t>‹#›</a:t>
            </a:fld>
            <a:endParaRPr lang="en-US"/>
          </a:p>
        </p:txBody>
      </p:sp>
    </p:spTree>
    <p:extLst>
      <p:ext uri="{BB962C8B-B14F-4D97-AF65-F5344CB8AC3E}">
        <p14:creationId xmlns:p14="http://schemas.microsoft.com/office/powerpoint/2010/main" val="4238060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everyone both in person and online for joining. I recently attended a math conference where Jane Street, a quantitative trading firm, held something called an </a:t>
            </a:r>
            <a:r>
              <a:rPr lang="en-US" dirty="0" err="1"/>
              <a:t>Estimathon</a:t>
            </a:r>
            <a:r>
              <a:rPr lang="en-US" dirty="0"/>
              <a:t>. And I had so much fun that I decided to host one here. During an </a:t>
            </a:r>
            <a:r>
              <a:rPr lang="en-US" dirty="0" err="1"/>
              <a:t>Estimathon</a:t>
            </a:r>
            <a:r>
              <a:rPr lang="en-US" dirty="0"/>
              <a:t> you will be answering estimation questions. These problems are sometimes called Fermi problems, named after physicist Enrico Fermi, because he was renowned for his ability to make quick estimations with very little information, often using simple mental calculations. One famous question is “how many licks does it take to get to the center of a Tootsie Roll pop?”. Or </a:t>
            </a:r>
            <a:r>
              <a:rPr lang="en-US" b="0" i="0" dirty="0">
                <a:solidFill>
                  <a:srgbClr val="333333"/>
                </a:solidFill>
                <a:effectLst/>
                <a:latin typeface="Lucida Grande"/>
              </a:rPr>
              <a:t>How much does a cloud weigh? So why do we care about these questions? Well, this is the Data Summit, and Fermi questions are great tools for encouraging critical thinking and estimation skills in the face of uncertainty. They encourage us to break down complex problems into manageable components and apply mathematical reasoning to real-world scenarios, which is an essential skill when working with data. These types of questions urge us to explore and validate our assumptions, and ultimately helping us make more informed decisions based on data. So I want to really briefly walk through the thought process of answering one of these questions like </a:t>
            </a:r>
            <a:r>
              <a:rPr lang="en-US" dirty="0"/>
              <a:t>“how many leaves are on a fully bloomed 3 foot tree?” This isn’t a very well defined problem nor does it have an exact answer. One might think, why does it matter that the tree is fully bloomed? Well in the winter there are likely zero leaves, which makes the estimation question a little less fun. So next we may think, maybe because the tree is small we can assume it doesn’t have a lot branches. Think of those small trees they have at Costco. Let’s say maybe 10 branches per tree. And again, because it is a small tree, maybe there aren’t a lot of leaves. A *bush* might have lots of tiny leaves but a tree should have less, right? Let’s just say 30 leaves per branch. If we multiply those numbers together we can get an estimate for the number of leaves on the tree. Now, while this estimate gives us a specific number, we recognize there's some room for error because not every tree will fit this exact pattern. Some branches might have less leaves, and others might have more. Therefore, it’s often useful to provide a range—like 100 to 500 leaves—that captures our uncertainty and reflects both the lower and upper bounds of our estimate. This range is more precise than a broad range like 1 to 5000, which, while accurate, doesn’t help us much in understanding what’s more likely. So the point is, making educated guesses and providing ranges is all part of the fun with estimation!  So this is the kind of mentality you should have going into this game.</a:t>
            </a:r>
          </a:p>
        </p:txBody>
      </p:sp>
      <p:sp>
        <p:nvSpPr>
          <p:cNvPr id="4" name="Slide Number Placeholder 3"/>
          <p:cNvSpPr>
            <a:spLocks noGrp="1"/>
          </p:cNvSpPr>
          <p:nvPr>
            <p:ph type="sldNum" sz="quarter" idx="5"/>
          </p:nvPr>
        </p:nvSpPr>
        <p:spPr/>
        <p:txBody>
          <a:bodyPr/>
          <a:lstStyle/>
          <a:p>
            <a:fld id="{0200BE04-75C5-47D3-817E-2452A65C3707}" type="slidenum">
              <a:rPr lang="en-US" smtClean="0"/>
              <a:t>1</a:t>
            </a:fld>
            <a:endParaRPr lang="en-US"/>
          </a:p>
        </p:txBody>
      </p:sp>
    </p:spTree>
    <p:extLst>
      <p:ext uri="{BB962C8B-B14F-4D97-AF65-F5344CB8AC3E}">
        <p14:creationId xmlns:p14="http://schemas.microsoft.com/office/powerpoint/2010/main" val="837038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96BC1-EDAB-3498-5230-F6EBD4AE16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DD234E-FE5B-2507-6AA9-AF4D3646CE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B281F5-CEEA-5E89-D4C4-2266CEFCB558}"/>
              </a:ext>
            </a:extLst>
          </p:cNvPr>
          <p:cNvSpPr>
            <a:spLocks noGrp="1"/>
          </p:cNvSpPr>
          <p:nvPr>
            <p:ph type="body" idx="1"/>
          </p:nvPr>
        </p:nvSpPr>
        <p:spPr/>
        <p:txBody>
          <a:bodyPr/>
          <a:lstStyle/>
          <a:p>
            <a:r>
              <a:rPr lang="en-US" dirty="0"/>
              <a:t>Now that we know what an estimation problem is, the main idea of an </a:t>
            </a:r>
            <a:r>
              <a:rPr lang="en-US" dirty="0" err="1"/>
              <a:t>estimathon</a:t>
            </a:r>
            <a:r>
              <a:rPr lang="en-US" dirty="0"/>
              <a:t> is that it is a speed round where teams will have 30 minutes to work on 13 estimation problems. To make the game a bit more fun and to help with grading, we will also be considering trivia questions and the estimation problems I did pick do all have exact answers. Just to illustrate how this would work, consider a very simple question like how many days are in a week? Now of course the questions will be a bit harder than this, but this is just for illustrating the rules. The answers to these problems you will be working on will always be positive, like for our sample question the answer is 7. Estimations are going to be submitted as intervals. An interval is another way of describing a range that has both a lower bound and an upper bound. Good intervals help you win:</a:t>
            </a:r>
          </a:p>
          <a:p>
            <a:r>
              <a:rPr lang="en-US" dirty="0"/>
              <a:t>For example, a good interval for this problem would be 2 as the lower bound and 9 as the upper bound because it contains the answer and all the values are positive. A bad interval might be 1 to 2 because it does not contain the answer or another bad one would be -5 to 10 because this interval contains negative numbers and zero, which are not possibilities for the answer. </a:t>
            </a:r>
          </a:p>
        </p:txBody>
      </p:sp>
      <p:sp>
        <p:nvSpPr>
          <p:cNvPr id="4" name="Slide Number Placeholder 3">
            <a:extLst>
              <a:ext uri="{FF2B5EF4-FFF2-40B4-BE49-F238E27FC236}">
                <a16:creationId xmlns:a16="http://schemas.microsoft.com/office/drawing/2014/main" id="{51662C9F-CB14-335C-721C-53BD2620B1DB}"/>
              </a:ext>
            </a:extLst>
          </p:cNvPr>
          <p:cNvSpPr>
            <a:spLocks noGrp="1"/>
          </p:cNvSpPr>
          <p:nvPr>
            <p:ph type="sldNum" sz="quarter" idx="5"/>
          </p:nvPr>
        </p:nvSpPr>
        <p:spPr/>
        <p:txBody>
          <a:bodyPr/>
          <a:lstStyle/>
          <a:p>
            <a:fld id="{0200BE04-75C5-47D3-817E-2452A65C3707}" type="slidenum">
              <a:rPr lang="en-US" smtClean="0"/>
              <a:t>2</a:t>
            </a:fld>
            <a:endParaRPr lang="en-US"/>
          </a:p>
        </p:txBody>
      </p:sp>
    </p:spTree>
    <p:extLst>
      <p:ext uri="{BB962C8B-B14F-4D97-AF65-F5344CB8AC3E}">
        <p14:creationId xmlns:p14="http://schemas.microsoft.com/office/powerpoint/2010/main" val="100664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scoring work. I’m not going to go over the scoring function in detail as that is in the detailed rules on your table. Like with golf, the winning teams has the lowest score. To get a low score you should do two things. First, try to answer all of the questions because every problem you get wrong or leave blank, your score doubles. Second, you should try to have tight interval bounds. What that means is that you will be penalized heavily for excessively large intervals. For example, in our days of the week question, a good interval would be 2 to 7 because it is narrow and contains the answer and a not great interval would be 1 to 500000 because it is very wide but it does contain the answer. The scoreboard will show the ratio of your upper and lower bound rounded down if you a submit a good interval, otherwise a red X will be shown. In the two intervals I gave earlier, the 2 to 9 interval would show a 4 on the scoreboard and the 1 to 500000 would should a 500000 on the scoreboard. The narrower interval will give a lower score as opposed to the wider interval.</a:t>
            </a:r>
          </a:p>
        </p:txBody>
      </p:sp>
      <p:sp>
        <p:nvSpPr>
          <p:cNvPr id="4" name="Slide Number Placeholder 3"/>
          <p:cNvSpPr>
            <a:spLocks noGrp="1"/>
          </p:cNvSpPr>
          <p:nvPr>
            <p:ph type="sldNum" sz="quarter" idx="5"/>
          </p:nvPr>
        </p:nvSpPr>
        <p:spPr/>
        <p:txBody>
          <a:bodyPr/>
          <a:lstStyle/>
          <a:p>
            <a:fld id="{0200BE04-75C5-47D3-817E-2452A65C3707}" type="slidenum">
              <a:rPr lang="en-US" smtClean="0"/>
              <a:t>3</a:t>
            </a:fld>
            <a:endParaRPr lang="en-US"/>
          </a:p>
        </p:txBody>
      </p:sp>
    </p:spTree>
    <p:extLst>
      <p:ext uri="{BB962C8B-B14F-4D97-AF65-F5344CB8AC3E}">
        <p14:creationId xmlns:p14="http://schemas.microsoft.com/office/powerpoint/2010/main" val="2084718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0F31A-CB8E-675F-696B-8533D604B1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775E34-EE87-EBD6-BDFA-B99E1C2073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A9F23C-1211-08B7-ED47-7A749D89E202}"/>
              </a:ext>
            </a:extLst>
          </p:cNvPr>
          <p:cNvSpPr>
            <a:spLocks noGrp="1"/>
          </p:cNvSpPr>
          <p:nvPr>
            <p:ph type="body" idx="1"/>
          </p:nvPr>
        </p:nvSpPr>
        <p:spPr/>
        <p:txBody>
          <a:bodyPr/>
          <a:lstStyle/>
          <a:p>
            <a:r>
              <a:rPr lang="en-US" dirty="0"/>
              <a:t>Next we’ll talk about submitting answers. This is partially for the people participating in person, and I’ll give some more guidance separately about the people participating virtually in a little bit. Every team can submit 18 intervals in total. You can submit at any time. Just run up to the table where the friendly people waving are sitting. Each slip must contain your team name, problem number and the interval which includes both the lower bound (listed here as the minimum) and the upper bound (listed here as the maximum). Just make sure you hand the slip to the correct person (as some people may be only grading certain problems). </a:t>
            </a:r>
          </a:p>
        </p:txBody>
      </p:sp>
      <p:sp>
        <p:nvSpPr>
          <p:cNvPr id="4" name="Slide Number Placeholder 3">
            <a:extLst>
              <a:ext uri="{FF2B5EF4-FFF2-40B4-BE49-F238E27FC236}">
                <a16:creationId xmlns:a16="http://schemas.microsoft.com/office/drawing/2014/main" id="{542FFFAC-35B1-37A1-E75A-A0A640BD1FEF}"/>
              </a:ext>
            </a:extLst>
          </p:cNvPr>
          <p:cNvSpPr>
            <a:spLocks noGrp="1"/>
          </p:cNvSpPr>
          <p:nvPr>
            <p:ph type="sldNum" sz="quarter" idx="5"/>
          </p:nvPr>
        </p:nvSpPr>
        <p:spPr/>
        <p:txBody>
          <a:bodyPr/>
          <a:lstStyle/>
          <a:p>
            <a:fld id="{0200BE04-75C5-47D3-817E-2452A65C3707}" type="slidenum">
              <a:rPr lang="en-US" smtClean="0"/>
              <a:t>4</a:t>
            </a:fld>
            <a:endParaRPr lang="en-US"/>
          </a:p>
        </p:txBody>
      </p:sp>
    </p:spTree>
    <p:extLst>
      <p:ext uri="{BB962C8B-B14F-4D97-AF65-F5344CB8AC3E}">
        <p14:creationId xmlns:p14="http://schemas.microsoft.com/office/powerpoint/2010/main" val="38502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5CDE4-C945-1ABC-A322-16FC799496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AA3FD3-B347-568E-19D5-56F94E198C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416FDC-B0F3-516B-ED55-C800C9ECB69C}"/>
              </a:ext>
            </a:extLst>
          </p:cNvPr>
          <p:cNvSpPr>
            <a:spLocks noGrp="1"/>
          </p:cNvSpPr>
          <p:nvPr>
            <p:ph type="body" idx="1"/>
          </p:nvPr>
        </p:nvSpPr>
        <p:spPr/>
        <p:txBody>
          <a:bodyPr/>
          <a:lstStyle/>
          <a:p>
            <a:r>
              <a:rPr lang="en-US" sz="1800" dirty="0">
                <a:effectLst/>
                <a:latin typeface="Calibri" panose="020F0502020204030204" pitchFamily="34" charset="0"/>
                <a:ea typeface="Aptos" panose="020B0004020202020204" pitchFamily="34" charset="0"/>
              </a:rPr>
              <a:t>Now on the topic of resubmitting. There are 13 problems and 18 answer slips, so that means you can submit answers more than once. But be CAREFUL! Only the last submission for a problem will count towards your final score. This means it is possible to submitting a wrong answer to a problem and that will overwrite a previously submitted good answer to a problem. We don’t pick the best of all your submissions. So there is a risk reward consideration here. Multiple wrong submissions will be marked as multiple red X’s on the scoreboard. And Multiple X’s doesn’t affect a team’s score, it’s just so you know the answer has been graded.</a:t>
            </a:r>
            <a:endParaRPr lang="en-US" dirty="0"/>
          </a:p>
        </p:txBody>
      </p:sp>
      <p:sp>
        <p:nvSpPr>
          <p:cNvPr id="4" name="Slide Number Placeholder 3">
            <a:extLst>
              <a:ext uri="{FF2B5EF4-FFF2-40B4-BE49-F238E27FC236}">
                <a16:creationId xmlns:a16="http://schemas.microsoft.com/office/drawing/2014/main" id="{A504840D-6344-C7EC-35A1-74267979432C}"/>
              </a:ext>
            </a:extLst>
          </p:cNvPr>
          <p:cNvSpPr>
            <a:spLocks noGrp="1"/>
          </p:cNvSpPr>
          <p:nvPr>
            <p:ph type="sldNum" sz="quarter" idx="5"/>
          </p:nvPr>
        </p:nvSpPr>
        <p:spPr/>
        <p:txBody>
          <a:bodyPr/>
          <a:lstStyle/>
          <a:p>
            <a:fld id="{0200BE04-75C5-47D3-817E-2452A65C3707}" type="slidenum">
              <a:rPr lang="en-US" smtClean="0"/>
              <a:t>5</a:t>
            </a:fld>
            <a:endParaRPr lang="en-US"/>
          </a:p>
        </p:txBody>
      </p:sp>
    </p:spTree>
    <p:extLst>
      <p:ext uri="{BB962C8B-B14F-4D97-AF65-F5344CB8AC3E}">
        <p14:creationId xmlns:p14="http://schemas.microsoft.com/office/powerpoint/2010/main" val="1561559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94949-821C-1C0F-8E4A-DCFE5B6BE3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5432CB-35ED-ACB7-F766-59F3583CDD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ECE8E0-A570-CD99-6CEE-148C11E9E602}"/>
              </a:ext>
            </a:extLst>
          </p:cNvPr>
          <p:cNvSpPr>
            <a:spLocks noGrp="1"/>
          </p:cNvSpPr>
          <p:nvPr>
            <p:ph type="body" idx="1"/>
          </p:nvPr>
        </p:nvSpPr>
        <p:spPr/>
        <p:txBody>
          <a:bodyPr/>
          <a:lstStyle/>
          <a:p>
            <a:r>
              <a:rPr lang="en-US" dirty="0"/>
              <a:t>Last little admin item, is that when submitting answers, try to make them simple. You can use scientific notation but nothing more complicated than that. This helps us with grading. So maybe something like 3 times 10 to the 6</a:t>
            </a:r>
            <a:r>
              <a:rPr lang="en-US" baseline="30000" dirty="0"/>
              <a:t>th</a:t>
            </a:r>
            <a:r>
              <a:rPr lang="en-US" dirty="0"/>
              <a:t> is OK, but square root of pi is not OK. You should also try to give answers as numbers rather than words, so write out what 1 trillion is rather than write the word 1 trillion. And finally for the virtual participants, you are going to be entering your answers in an Excel spreadsheet which I will show you in a second. When you do type in your answers, make sure you are entering numbers and not strings. So something like a calculated value with = 3 asterisk 10 to the 5 is ok, and scientific notation with E is also great, but 3x10^5 is not OK because the appearance of the x which is a string will make your answer a string, not a number. We are going to have the in person graders and online moderators trying to help out with these small notational issues but it would be great if you could try to stick with these rules of thumb.</a:t>
            </a:r>
          </a:p>
        </p:txBody>
      </p:sp>
      <p:sp>
        <p:nvSpPr>
          <p:cNvPr id="4" name="Slide Number Placeholder 3">
            <a:extLst>
              <a:ext uri="{FF2B5EF4-FFF2-40B4-BE49-F238E27FC236}">
                <a16:creationId xmlns:a16="http://schemas.microsoft.com/office/drawing/2014/main" id="{F127A310-1235-BE95-6CC5-81D36445A177}"/>
              </a:ext>
            </a:extLst>
          </p:cNvPr>
          <p:cNvSpPr>
            <a:spLocks noGrp="1"/>
          </p:cNvSpPr>
          <p:nvPr>
            <p:ph type="sldNum" sz="quarter" idx="5"/>
          </p:nvPr>
        </p:nvSpPr>
        <p:spPr/>
        <p:txBody>
          <a:bodyPr/>
          <a:lstStyle/>
          <a:p>
            <a:fld id="{0200BE04-75C5-47D3-817E-2452A65C3707}" type="slidenum">
              <a:rPr lang="en-US" smtClean="0"/>
              <a:t>6</a:t>
            </a:fld>
            <a:endParaRPr lang="en-US"/>
          </a:p>
        </p:txBody>
      </p:sp>
    </p:spTree>
    <p:extLst>
      <p:ext uri="{BB962C8B-B14F-4D97-AF65-F5344CB8AC3E}">
        <p14:creationId xmlns:p14="http://schemas.microsoft.com/office/powerpoint/2010/main" val="338442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7F6A2-A07D-ADA2-710C-8F35FCC398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6969DB-138C-6FC7-9186-8A346812EB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8CA290-5DCF-A211-94D0-DEE5BE78CB92}"/>
              </a:ext>
            </a:extLst>
          </p:cNvPr>
          <p:cNvSpPr>
            <a:spLocks noGrp="1"/>
          </p:cNvSpPr>
          <p:nvPr>
            <p:ph type="body" idx="1"/>
          </p:nvPr>
        </p:nvSpPr>
        <p:spPr/>
        <p:txBody>
          <a:bodyPr/>
          <a:lstStyle/>
          <a:p>
            <a:pPr marL="0" marR="0">
              <a:lnSpc>
                <a:spcPct val="107000"/>
              </a:lnSpc>
              <a:spcAft>
                <a:spcPts val="800"/>
              </a:spcAft>
            </a:pPr>
            <a:r>
              <a:rPr lang="en-US" sz="1800" kern="100" dirty="0">
                <a:effectLst/>
                <a:latin typeface="Calibri" panose="020F0502020204030204" pitchFamily="34" charset="0"/>
                <a:ea typeface="Aptos" panose="020B0004020202020204" pitchFamily="34" charset="0"/>
                <a:cs typeface="Times New Roman" panose="02020603050405020304" pitchFamily="18" charset="0"/>
              </a:rPr>
              <a:t>Let’s talk a bit about the virtual participants. Virtual participants will automatically be placed in a breakout rooms with others and this will be your team. Teams should be about 8 people each. Team 1 is in room 1, team 2 is in room 2, etc.. The meeting facilitator will automatically do this, so don’t worry. I’ll let you know when this is going to happen. Keep an eye on the chat because there will be announcements for what the questions are and how much time is left.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EDE6DFA-0674-E6BB-A6F4-3AAF2369A0BE}"/>
              </a:ext>
            </a:extLst>
          </p:cNvPr>
          <p:cNvSpPr>
            <a:spLocks noGrp="1"/>
          </p:cNvSpPr>
          <p:nvPr>
            <p:ph type="sldNum" sz="quarter" idx="5"/>
          </p:nvPr>
        </p:nvSpPr>
        <p:spPr/>
        <p:txBody>
          <a:bodyPr/>
          <a:lstStyle/>
          <a:p>
            <a:fld id="{0200BE04-75C5-47D3-817E-2452A65C3707}" type="slidenum">
              <a:rPr lang="en-US" smtClean="0"/>
              <a:t>7</a:t>
            </a:fld>
            <a:endParaRPr lang="en-US"/>
          </a:p>
        </p:txBody>
      </p:sp>
    </p:spTree>
    <p:extLst>
      <p:ext uri="{BB962C8B-B14F-4D97-AF65-F5344CB8AC3E}">
        <p14:creationId xmlns:p14="http://schemas.microsoft.com/office/powerpoint/2010/main" val="1195749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DF948-D3F5-9737-F2E7-E1C74DDE8F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3DB88F-18EC-4C77-11C2-424CDE21AB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9B3A3E-AEEC-642C-3D17-69AE13563C59}"/>
              </a:ext>
            </a:extLst>
          </p:cNvPr>
          <p:cNvSpPr>
            <a:spLocks noGrp="1"/>
          </p:cNvSpPr>
          <p:nvPr>
            <p:ph type="body" idx="1"/>
          </p:nvPr>
        </p:nvSpPr>
        <p:spPr/>
        <p:txBody>
          <a:bodyPr/>
          <a:lstStyle/>
          <a:p>
            <a:r>
              <a:rPr lang="en-US" dirty="0"/>
              <a:t>So how do you submit your answers if you are playing online? In the chat someone is going to share a link to a shared Excel spreadsheet </a:t>
            </a:r>
            <a:r>
              <a:rPr lang="en-US"/>
              <a:t>that you should open in your browser. </a:t>
            </a:r>
            <a:r>
              <a:rPr lang="en-US" dirty="0"/>
              <a:t>I’m going to walk you through how to use this. The first tab is the Scoreboard tab and you don’t have to touch this. It’s going to automatically update whenever anyone enters a new answer. There is a separate scoresheet for everyone that is sitting in the auditorium. Both scoresheets will be shown on the screen during the contest. At the bottom, are tabs for each individual team. There isn’t any “protection” to prevent people from messing with other tabs, so please only work in your team’s tab and no peeking at the other ones. So let’s look at one of the Team tabs, like Team 1. It’s pretty straight forward and mirrors the answer slips that the people in person are going to be filling out. First is your team name. You all can pick a funny name and change it here. Next up are the answers for each problem, which are separated by vertical black lines. 1_low means the lower bound for your answer to problem 1, 1_up means the upper bound for your answer to problem 1, and 1_subs means you should keep track of how many times you submitted an answer for problem 1. This value you have to enter because there is no physical sheet of paper you are handing in like the in person people are going to have to do. So every time you want to do a new submission, please increment this number. Problem 2 is similar and there are 13 blocks just like this for each of the 13 questions. So for example, for problem 2 say you come up with an answer of 1 for the minimum value and 500000 for the maximum value. Then you would put them in the corresponding spots, and increment the number of submissions from 0 to 1.</a:t>
            </a:r>
          </a:p>
          <a:p>
            <a:r>
              <a:rPr lang="en-US" dirty="0"/>
              <a:t>Entering a very large range also puts a very large score on the scoreboard for problem 2 on Team 1. The scoreboard will update automatically with the entered answer which as a reminder is the upper bound divided by the lower bound rounded down, which here is 500000 divided by 1. As you can see, the corresponding score is very big because this is a really large interval. So you might consider redoing that problem to get a smaller or better interval. So if you want to resubmit, just overwrite your previous answer and increment the number of submissions.</a:t>
            </a:r>
          </a:p>
          <a:p>
            <a:endParaRPr lang="en-US" dirty="0"/>
          </a:p>
          <a:p>
            <a:r>
              <a:rPr lang="en-US" dirty="0"/>
              <a:t>Last thing you might notice at the very bottom of the scoreboard is the OpenAI team. I ran these questions through some AI models from OpenAI, Meta, Google, and Anthropic for fun. Hopefully you can get better scores than the AI. </a:t>
            </a:r>
          </a:p>
        </p:txBody>
      </p:sp>
      <p:sp>
        <p:nvSpPr>
          <p:cNvPr id="4" name="Slide Number Placeholder 3">
            <a:extLst>
              <a:ext uri="{FF2B5EF4-FFF2-40B4-BE49-F238E27FC236}">
                <a16:creationId xmlns:a16="http://schemas.microsoft.com/office/drawing/2014/main" id="{90CB7F35-B70E-C6CB-3FC9-E39F2C70F383}"/>
              </a:ext>
            </a:extLst>
          </p:cNvPr>
          <p:cNvSpPr>
            <a:spLocks noGrp="1"/>
          </p:cNvSpPr>
          <p:nvPr>
            <p:ph type="sldNum" sz="quarter" idx="5"/>
          </p:nvPr>
        </p:nvSpPr>
        <p:spPr/>
        <p:txBody>
          <a:bodyPr/>
          <a:lstStyle/>
          <a:p>
            <a:fld id="{0200BE04-75C5-47D3-817E-2452A65C3707}" type="slidenum">
              <a:rPr lang="en-US" smtClean="0"/>
              <a:t>8</a:t>
            </a:fld>
            <a:endParaRPr lang="en-US"/>
          </a:p>
        </p:txBody>
      </p:sp>
    </p:spTree>
    <p:extLst>
      <p:ext uri="{BB962C8B-B14F-4D97-AF65-F5344CB8AC3E}">
        <p14:creationId xmlns:p14="http://schemas.microsoft.com/office/powerpoint/2010/main" val="3903455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67A52-BE91-F54C-67BD-0F96EC7EFF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9D1C4-6F33-8C40-009F-5F3CC1FC63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7984C6-F933-21DA-BE28-AE20F33D32FC}"/>
              </a:ext>
            </a:extLst>
          </p:cNvPr>
          <p:cNvSpPr>
            <a:spLocks noGrp="1"/>
          </p:cNvSpPr>
          <p:nvPr>
            <p:ph type="body" idx="1"/>
          </p:nvPr>
        </p:nvSpPr>
        <p:spPr/>
        <p:txBody>
          <a:bodyPr/>
          <a:lstStyle/>
          <a:p>
            <a:r>
              <a:rPr lang="en-US" sz="1800" dirty="0">
                <a:effectLst/>
                <a:latin typeface="Calibri" panose="020F0502020204030204" pitchFamily="34" charset="0"/>
                <a:ea typeface="Aptos" panose="020B0004020202020204" pitchFamily="34" charset="0"/>
              </a:rPr>
              <a:t>Last thing I want to mention are some tips to keep in mind. First, you only have 30 minutes and 13 questions which is a little under 3 minutes per question. Try to split up the questions and divide and conquer so you have can try to answer all the questions in the limited time. When you do try to answer the questions, to help with the multiplying and dividing, it helps to pick numbers that are easy to work with, like powers of 10. Finally, precision is rewarded more than accuracy. Going back to our earlier example which had an exact answer of 7, a good answer to the question would have an interval that not only contains the answer (making it accurate) but also has high precision. The interval 2 to 9 is going to give you a significantly better score than the 1 to 500000 answer. Both are accurate, but stick with the more precise one. This is again because the score is determined by the ratio of the upper bound and the lower bound. If the numbers are roughly the same magnitude, then the ratio will be low, giving you a better score.</a:t>
            </a:r>
            <a:endParaRPr lang="en-US" dirty="0"/>
          </a:p>
        </p:txBody>
      </p:sp>
      <p:sp>
        <p:nvSpPr>
          <p:cNvPr id="4" name="Slide Number Placeholder 3">
            <a:extLst>
              <a:ext uri="{FF2B5EF4-FFF2-40B4-BE49-F238E27FC236}">
                <a16:creationId xmlns:a16="http://schemas.microsoft.com/office/drawing/2014/main" id="{83760D00-2328-433C-E61D-C78712C7C496}"/>
              </a:ext>
            </a:extLst>
          </p:cNvPr>
          <p:cNvSpPr>
            <a:spLocks noGrp="1"/>
          </p:cNvSpPr>
          <p:nvPr>
            <p:ph type="sldNum" sz="quarter" idx="5"/>
          </p:nvPr>
        </p:nvSpPr>
        <p:spPr/>
        <p:txBody>
          <a:bodyPr/>
          <a:lstStyle/>
          <a:p>
            <a:fld id="{0200BE04-75C5-47D3-817E-2452A65C3707}" type="slidenum">
              <a:rPr lang="en-US" smtClean="0"/>
              <a:t>9</a:t>
            </a:fld>
            <a:endParaRPr lang="en-US"/>
          </a:p>
        </p:txBody>
      </p:sp>
    </p:spTree>
    <p:extLst>
      <p:ext uri="{BB962C8B-B14F-4D97-AF65-F5344CB8AC3E}">
        <p14:creationId xmlns:p14="http://schemas.microsoft.com/office/powerpoint/2010/main" val="309239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D060-5E53-093D-C25A-A0F78E37E8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63A323-EDCA-3E32-D4E7-D1985F99A0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A86023-2E28-B066-1E06-F4D266B7C74F}"/>
              </a:ext>
            </a:extLst>
          </p:cNvPr>
          <p:cNvSpPr>
            <a:spLocks noGrp="1"/>
          </p:cNvSpPr>
          <p:nvPr>
            <p:ph type="dt" sz="half" idx="10"/>
          </p:nvPr>
        </p:nvSpPr>
        <p:spPr/>
        <p:txBody>
          <a:bodyPr/>
          <a:lstStyle/>
          <a:p>
            <a:fld id="{E275C366-A4EB-4DF8-8B6A-A87882A71F0C}" type="datetimeFigureOut">
              <a:rPr lang="en-US" smtClean="0"/>
              <a:t>2/26/2025</a:t>
            </a:fld>
            <a:endParaRPr lang="en-US"/>
          </a:p>
        </p:txBody>
      </p:sp>
      <p:sp>
        <p:nvSpPr>
          <p:cNvPr id="5" name="Footer Placeholder 4">
            <a:extLst>
              <a:ext uri="{FF2B5EF4-FFF2-40B4-BE49-F238E27FC236}">
                <a16:creationId xmlns:a16="http://schemas.microsoft.com/office/drawing/2014/main" id="{2CDF2179-FB7E-9BAD-4555-64109BBD4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36BDB-98A4-22E3-8974-7194C75F67B5}"/>
              </a:ext>
            </a:extLst>
          </p:cNvPr>
          <p:cNvSpPr>
            <a:spLocks noGrp="1"/>
          </p:cNvSpPr>
          <p:nvPr>
            <p:ph type="sldNum" sz="quarter" idx="12"/>
          </p:nvPr>
        </p:nvSpPr>
        <p:spPr/>
        <p:txBody>
          <a:bodyPr/>
          <a:lstStyle/>
          <a:p>
            <a:fld id="{76F8E0C4-BA1B-4C01-A3E2-F76D51A00F0E}" type="slidenum">
              <a:rPr lang="en-US" smtClean="0"/>
              <a:t>‹#›</a:t>
            </a:fld>
            <a:endParaRPr lang="en-US"/>
          </a:p>
        </p:txBody>
      </p:sp>
    </p:spTree>
    <p:extLst>
      <p:ext uri="{BB962C8B-B14F-4D97-AF65-F5344CB8AC3E}">
        <p14:creationId xmlns:p14="http://schemas.microsoft.com/office/powerpoint/2010/main" val="3650411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B48D-E4DC-667D-6386-C93D8F42FD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E74798-E182-8DBC-BCEA-585E47963C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B8341-AFDC-8D7E-F41B-1A52D8150391}"/>
              </a:ext>
            </a:extLst>
          </p:cNvPr>
          <p:cNvSpPr>
            <a:spLocks noGrp="1"/>
          </p:cNvSpPr>
          <p:nvPr>
            <p:ph type="dt" sz="half" idx="10"/>
          </p:nvPr>
        </p:nvSpPr>
        <p:spPr/>
        <p:txBody>
          <a:bodyPr/>
          <a:lstStyle/>
          <a:p>
            <a:fld id="{E275C366-A4EB-4DF8-8B6A-A87882A71F0C}" type="datetimeFigureOut">
              <a:rPr lang="en-US" smtClean="0"/>
              <a:t>2/26/2025</a:t>
            </a:fld>
            <a:endParaRPr lang="en-US"/>
          </a:p>
        </p:txBody>
      </p:sp>
      <p:sp>
        <p:nvSpPr>
          <p:cNvPr id="5" name="Footer Placeholder 4">
            <a:extLst>
              <a:ext uri="{FF2B5EF4-FFF2-40B4-BE49-F238E27FC236}">
                <a16:creationId xmlns:a16="http://schemas.microsoft.com/office/drawing/2014/main" id="{0D57EC1E-C4C1-83A6-CE90-CC86A81EB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A1D43-9F22-515C-550D-0555CB420581}"/>
              </a:ext>
            </a:extLst>
          </p:cNvPr>
          <p:cNvSpPr>
            <a:spLocks noGrp="1"/>
          </p:cNvSpPr>
          <p:nvPr>
            <p:ph type="sldNum" sz="quarter" idx="12"/>
          </p:nvPr>
        </p:nvSpPr>
        <p:spPr/>
        <p:txBody>
          <a:bodyPr/>
          <a:lstStyle/>
          <a:p>
            <a:fld id="{76F8E0C4-BA1B-4C01-A3E2-F76D51A00F0E}" type="slidenum">
              <a:rPr lang="en-US" smtClean="0"/>
              <a:t>‹#›</a:t>
            </a:fld>
            <a:endParaRPr lang="en-US"/>
          </a:p>
        </p:txBody>
      </p:sp>
    </p:spTree>
    <p:extLst>
      <p:ext uri="{BB962C8B-B14F-4D97-AF65-F5344CB8AC3E}">
        <p14:creationId xmlns:p14="http://schemas.microsoft.com/office/powerpoint/2010/main" val="428655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0E77CF-59DF-2E55-B67D-926F961C1B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F7B34C-F591-5E0B-73C0-86D67C42A8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7756C-2818-95C1-065C-E79D0195D39D}"/>
              </a:ext>
            </a:extLst>
          </p:cNvPr>
          <p:cNvSpPr>
            <a:spLocks noGrp="1"/>
          </p:cNvSpPr>
          <p:nvPr>
            <p:ph type="dt" sz="half" idx="10"/>
          </p:nvPr>
        </p:nvSpPr>
        <p:spPr/>
        <p:txBody>
          <a:bodyPr/>
          <a:lstStyle/>
          <a:p>
            <a:fld id="{E275C366-A4EB-4DF8-8B6A-A87882A71F0C}" type="datetimeFigureOut">
              <a:rPr lang="en-US" smtClean="0"/>
              <a:t>2/26/2025</a:t>
            </a:fld>
            <a:endParaRPr lang="en-US"/>
          </a:p>
        </p:txBody>
      </p:sp>
      <p:sp>
        <p:nvSpPr>
          <p:cNvPr id="5" name="Footer Placeholder 4">
            <a:extLst>
              <a:ext uri="{FF2B5EF4-FFF2-40B4-BE49-F238E27FC236}">
                <a16:creationId xmlns:a16="http://schemas.microsoft.com/office/drawing/2014/main" id="{BED13D56-4C21-80AD-561C-931F2FB8D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A8804-6386-D69A-2CB0-30A3CF373180}"/>
              </a:ext>
            </a:extLst>
          </p:cNvPr>
          <p:cNvSpPr>
            <a:spLocks noGrp="1"/>
          </p:cNvSpPr>
          <p:nvPr>
            <p:ph type="sldNum" sz="quarter" idx="12"/>
          </p:nvPr>
        </p:nvSpPr>
        <p:spPr/>
        <p:txBody>
          <a:bodyPr/>
          <a:lstStyle/>
          <a:p>
            <a:fld id="{76F8E0C4-BA1B-4C01-A3E2-F76D51A00F0E}" type="slidenum">
              <a:rPr lang="en-US" smtClean="0"/>
              <a:t>‹#›</a:t>
            </a:fld>
            <a:endParaRPr lang="en-US"/>
          </a:p>
        </p:txBody>
      </p:sp>
    </p:spTree>
    <p:extLst>
      <p:ext uri="{BB962C8B-B14F-4D97-AF65-F5344CB8AC3E}">
        <p14:creationId xmlns:p14="http://schemas.microsoft.com/office/powerpoint/2010/main" val="191429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C03C-D6A5-FA75-8A0E-1E67F24D94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7AF68-66AA-D137-A764-186F45AEA7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96181-9618-ECC9-DD42-60B9838464B9}"/>
              </a:ext>
            </a:extLst>
          </p:cNvPr>
          <p:cNvSpPr>
            <a:spLocks noGrp="1"/>
          </p:cNvSpPr>
          <p:nvPr>
            <p:ph type="dt" sz="half" idx="10"/>
          </p:nvPr>
        </p:nvSpPr>
        <p:spPr/>
        <p:txBody>
          <a:bodyPr/>
          <a:lstStyle/>
          <a:p>
            <a:fld id="{E275C366-A4EB-4DF8-8B6A-A87882A71F0C}" type="datetimeFigureOut">
              <a:rPr lang="en-US" smtClean="0"/>
              <a:t>2/26/2025</a:t>
            </a:fld>
            <a:endParaRPr lang="en-US"/>
          </a:p>
        </p:txBody>
      </p:sp>
      <p:sp>
        <p:nvSpPr>
          <p:cNvPr id="5" name="Footer Placeholder 4">
            <a:extLst>
              <a:ext uri="{FF2B5EF4-FFF2-40B4-BE49-F238E27FC236}">
                <a16:creationId xmlns:a16="http://schemas.microsoft.com/office/drawing/2014/main" id="{9A9D7539-B502-D52D-E613-F237145D8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3B0CC-A747-FAD3-5F24-10968D64C938}"/>
              </a:ext>
            </a:extLst>
          </p:cNvPr>
          <p:cNvSpPr>
            <a:spLocks noGrp="1"/>
          </p:cNvSpPr>
          <p:nvPr>
            <p:ph type="sldNum" sz="quarter" idx="12"/>
          </p:nvPr>
        </p:nvSpPr>
        <p:spPr/>
        <p:txBody>
          <a:bodyPr/>
          <a:lstStyle/>
          <a:p>
            <a:fld id="{76F8E0C4-BA1B-4C01-A3E2-F76D51A00F0E}" type="slidenum">
              <a:rPr lang="en-US" smtClean="0"/>
              <a:t>‹#›</a:t>
            </a:fld>
            <a:endParaRPr lang="en-US"/>
          </a:p>
        </p:txBody>
      </p:sp>
    </p:spTree>
    <p:extLst>
      <p:ext uri="{BB962C8B-B14F-4D97-AF65-F5344CB8AC3E}">
        <p14:creationId xmlns:p14="http://schemas.microsoft.com/office/powerpoint/2010/main" val="2734735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1968-3BCE-4166-3DCB-A4355C21A4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6EC094-8120-D0E0-C251-C73BA4EC36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493BFC-5F0E-8F45-D65E-6C638105421C}"/>
              </a:ext>
            </a:extLst>
          </p:cNvPr>
          <p:cNvSpPr>
            <a:spLocks noGrp="1"/>
          </p:cNvSpPr>
          <p:nvPr>
            <p:ph type="dt" sz="half" idx="10"/>
          </p:nvPr>
        </p:nvSpPr>
        <p:spPr/>
        <p:txBody>
          <a:bodyPr/>
          <a:lstStyle/>
          <a:p>
            <a:fld id="{E275C366-A4EB-4DF8-8B6A-A87882A71F0C}" type="datetimeFigureOut">
              <a:rPr lang="en-US" smtClean="0"/>
              <a:t>2/26/2025</a:t>
            </a:fld>
            <a:endParaRPr lang="en-US"/>
          </a:p>
        </p:txBody>
      </p:sp>
      <p:sp>
        <p:nvSpPr>
          <p:cNvPr id="5" name="Footer Placeholder 4">
            <a:extLst>
              <a:ext uri="{FF2B5EF4-FFF2-40B4-BE49-F238E27FC236}">
                <a16:creationId xmlns:a16="http://schemas.microsoft.com/office/drawing/2014/main" id="{94CF43E8-3DCC-EC19-23DD-F995B5077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5E30B-0AFF-C0F3-5E0C-E57E8B5FD3F7}"/>
              </a:ext>
            </a:extLst>
          </p:cNvPr>
          <p:cNvSpPr>
            <a:spLocks noGrp="1"/>
          </p:cNvSpPr>
          <p:nvPr>
            <p:ph type="sldNum" sz="quarter" idx="12"/>
          </p:nvPr>
        </p:nvSpPr>
        <p:spPr/>
        <p:txBody>
          <a:bodyPr/>
          <a:lstStyle/>
          <a:p>
            <a:fld id="{76F8E0C4-BA1B-4C01-A3E2-F76D51A00F0E}" type="slidenum">
              <a:rPr lang="en-US" smtClean="0"/>
              <a:t>‹#›</a:t>
            </a:fld>
            <a:endParaRPr lang="en-US"/>
          </a:p>
        </p:txBody>
      </p:sp>
    </p:spTree>
    <p:extLst>
      <p:ext uri="{BB962C8B-B14F-4D97-AF65-F5344CB8AC3E}">
        <p14:creationId xmlns:p14="http://schemas.microsoft.com/office/powerpoint/2010/main" val="3532129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B905-09E0-2963-76F8-C5C7F5F9CA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289317-6636-1DB9-4D0E-162FA8A07F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A82D70-4659-DDCC-CED0-874667BCF4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99C11E-6955-C10F-727C-FF4471031D20}"/>
              </a:ext>
            </a:extLst>
          </p:cNvPr>
          <p:cNvSpPr>
            <a:spLocks noGrp="1"/>
          </p:cNvSpPr>
          <p:nvPr>
            <p:ph type="dt" sz="half" idx="10"/>
          </p:nvPr>
        </p:nvSpPr>
        <p:spPr/>
        <p:txBody>
          <a:bodyPr/>
          <a:lstStyle/>
          <a:p>
            <a:fld id="{E275C366-A4EB-4DF8-8B6A-A87882A71F0C}" type="datetimeFigureOut">
              <a:rPr lang="en-US" smtClean="0"/>
              <a:t>2/26/2025</a:t>
            </a:fld>
            <a:endParaRPr lang="en-US"/>
          </a:p>
        </p:txBody>
      </p:sp>
      <p:sp>
        <p:nvSpPr>
          <p:cNvPr id="6" name="Footer Placeholder 5">
            <a:extLst>
              <a:ext uri="{FF2B5EF4-FFF2-40B4-BE49-F238E27FC236}">
                <a16:creationId xmlns:a16="http://schemas.microsoft.com/office/drawing/2014/main" id="{7FA9FA54-11F9-14F8-1D8C-B6640403B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3FD784-8B83-A050-940C-8B38BEFD2EF3}"/>
              </a:ext>
            </a:extLst>
          </p:cNvPr>
          <p:cNvSpPr>
            <a:spLocks noGrp="1"/>
          </p:cNvSpPr>
          <p:nvPr>
            <p:ph type="sldNum" sz="quarter" idx="12"/>
          </p:nvPr>
        </p:nvSpPr>
        <p:spPr/>
        <p:txBody>
          <a:bodyPr/>
          <a:lstStyle/>
          <a:p>
            <a:fld id="{76F8E0C4-BA1B-4C01-A3E2-F76D51A00F0E}" type="slidenum">
              <a:rPr lang="en-US" smtClean="0"/>
              <a:t>‹#›</a:t>
            </a:fld>
            <a:endParaRPr lang="en-US"/>
          </a:p>
        </p:txBody>
      </p:sp>
    </p:spTree>
    <p:extLst>
      <p:ext uri="{BB962C8B-B14F-4D97-AF65-F5344CB8AC3E}">
        <p14:creationId xmlns:p14="http://schemas.microsoft.com/office/powerpoint/2010/main" val="3185187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0096-4847-0524-D833-311B6DF023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53D552-6C4A-71F9-D07F-9560FC6979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BA3A5C-11AC-9356-7982-932673105B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C567C2-6777-F1AC-85CC-C1154FFB1F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4F4C5-833E-6AB6-4A51-A3EB4585D4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BF7B40-178C-9493-B4AF-035B901D967B}"/>
              </a:ext>
            </a:extLst>
          </p:cNvPr>
          <p:cNvSpPr>
            <a:spLocks noGrp="1"/>
          </p:cNvSpPr>
          <p:nvPr>
            <p:ph type="dt" sz="half" idx="10"/>
          </p:nvPr>
        </p:nvSpPr>
        <p:spPr/>
        <p:txBody>
          <a:bodyPr/>
          <a:lstStyle/>
          <a:p>
            <a:fld id="{E275C366-A4EB-4DF8-8B6A-A87882A71F0C}" type="datetimeFigureOut">
              <a:rPr lang="en-US" smtClean="0"/>
              <a:t>2/26/2025</a:t>
            </a:fld>
            <a:endParaRPr lang="en-US"/>
          </a:p>
        </p:txBody>
      </p:sp>
      <p:sp>
        <p:nvSpPr>
          <p:cNvPr id="8" name="Footer Placeholder 7">
            <a:extLst>
              <a:ext uri="{FF2B5EF4-FFF2-40B4-BE49-F238E27FC236}">
                <a16:creationId xmlns:a16="http://schemas.microsoft.com/office/drawing/2014/main" id="{C29680A8-4130-DCC6-C4AD-9964F97100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A4C4E4-F7C5-D5B1-2D32-C6EBEAB2DEFC}"/>
              </a:ext>
            </a:extLst>
          </p:cNvPr>
          <p:cNvSpPr>
            <a:spLocks noGrp="1"/>
          </p:cNvSpPr>
          <p:nvPr>
            <p:ph type="sldNum" sz="quarter" idx="12"/>
          </p:nvPr>
        </p:nvSpPr>
        <p:spPr/>
        <p:txBody>
          <a:bodyPr/>
          <a:lstStyle/>
          <a:p>
            <a:fld id="{76F8E0C4-BA1B-4C01-A3E2-F76D51A00F0E}" type="slidenum">
              <a:rPr lang="en-US" smtClean="0"/>
              <a:t>‹#›</a:t>
            </a:fld>
            <a:endParaRPr lang="en-US"/>
          </a:p>
        </p:txBody>
      </p:sp>
    </p:spTree>
    <p:extLst>
      <p:ext uri="{BB962C8B-B14F-4D97-AF65-F5344CB8AC3E}">
        <p14:creationId xmlns:p14="http://schemas.microsoft.com/office/powerpoint/2010/main" val="774107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7CD-72A3-8703-A3C3-C3741817E4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D22901-59E8-12ED-52B6-606A8E2F9E6B}"/>
              </a:ext>
            </a:extLst>
          </p:cNvPr>
          <p:cNvSpPr>
            <a:spLocks noGrp="1"/>
          </p:cNvSpPr>
          <p:nvPr>
            <p:ph type="dt" sz="half" idx="10"/>
          </p:nvPr>
        </p:nvSpPr>
        <p:spPr/>
        <p:txBody>
          <a:bodyPr/>
          <a:lstStyle/>
          <a:p>
            <a:fld id="{E275C366-A4EB-4DF8-8B6A-A87882A71F0C}" type="datetimeFigureOut">
              <a:rPr lang="en-US" smtClean="0"/>
              <a:t>2/26/2025</a:t>
            </a:fld>
            <a:endParaRPr lang="en-US"/>
          </a:p>
        </p:txBody>
      </p:sp>
      <p:sp>
        <p:nvSpPr>
          <p:cNvPr id="4" name="Footer Placeholder 3">
            <a:extLst>
              <a:ext uri="{FF2B5EF4-FFF2-40B4-BE49-F238E27FC236}">
                <a16:creationId xmlns:a16="http://schemas.microsoft.com/office/drawing/2014/main" id="{E63D2C6D-37E1-5BF2-5104-A420175C3C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80771A-A541-95E6-5DF9-97610969DCFA}"/>
              </a:ext>
            </a:extLst>
          </p:cNvPr>
          <p:cNvSpPr>
            <a:spLocks noGrp="1"/>
          </p:cNvSpPr>
          <p:nvPr>
            <p:ph type="sldNum" sz="quarter" idx="12"/>
          </p:nvPr>
        </p:nvSpPr>
        <p:spPr/>
        <p:txBody>
          <a:bodyPr/>
          <a:lstStyle/>
          <a:p>
            <a:fld id="{76F8E0C4-BA1B-4C01-A3E2-F76D51A00F0E}" type="slidenum">
              <a:rPr lang="en-US" smtClean="0"/>
              <a:t>‹#›</a:t>
            </a:fld>
            <a:endParaRPr lang="en-US"/>
          </a:p>
        </p:txBody>
      </p:sp>
    </p:spTree>
    <p:extLst>
      <p:ext uri="{BB962C8B-B14F-4D97-AF65-F5344CB8AC3E}">
        <p14:creationId xmlns:p14="http://schemas.microsoft.com/office/powerpoint/2010/main" val="290324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04940-DB21-992C-8030-7406D97D1003}"/>
              </a:ext>
            </a:extLst>
          </p:cNvPr>
          <p:cNvSpPr>
            <a:spLocks noGrp="1"/>
          </p:cNvSpPr>
          <p:nvPr>
            <p:ph type="dt" sz="half" idx="10"/>
          </p:nvPr>
        </p:nvSpPr>
        <p:spPr/>
        <p:txBody>
          <a:bodyPr/>
          <a:lstStyle/>
          <a:p>
            <a:fld id="{E275C366-A4EB-4DF8-8B6A-A87882A71F0C}" type="datetimeFigureOut">
              <a:rPr lang="en-US" smtClean="0"/>
              <a:t>2/26/2025</a:t>
            </a:fld>
            <a:endParaRPr lang="en-US"/>
          </a:p>
        </p:txBody>
      </p:sp>
      <p:sp>
        <p:nvSpPr>
          <p:cNvPr id="3" name="Footer Placeholder 2">
            <a:extLst>
              <a:ext uri="{FF2B5EF4-FFF2-40B4-BE49-F238E27FC236}">
                <a16:creationId xmlns:a16="http://schemas.microsoft.com/office/drawing/2014/main" id="{AEFA1183-468B-E29F-9077-E860F0730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A25746-76E9-2705-86E7-CF370E451E89}"/>
              </a:ext>
            </a:extLst>
          </p:cNvPr>
          <p:cNvSpPr>
            <a:spLocks noGrp="1"/>
          </p:cNvSpPr>
          <p:nvPr>
            <p:ph type="sldNum" sz="quarter" idx="12"/>
          </p:nvPr>
        </p:nvSpPr>
        <p:spPr/>
        <p:txBody>
          <a:bodyPr/>
          <a:lstStyle/>
          <a:p>
            <a:fld id="{76F8E0C4-BA1B-4C01-A3E2-F76D51A00F0E}" type="slidenum">
              <a:rPr lang="en-US" smtClean="0"/>
              <a:t>‹#›</a:t>
            </a:fld>
            <a:endParaRPr lang="en-US"/>
          </a:p>
        </p:txBody>
      </p:sp>
    </p:spTree>
    <p:extLst>
      <p:ext uri="{BB962C8B-B14F-4D97-AF65-F5344CB8AC3E}">
        <p14:creationId xmlns:p14="http://schemas.microsoft.com/office/powerpoint/2010/main" val="190104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A203-4753-4D08-5D38-572B89084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747F5D-7FB6-DA3C-3B3D-F4E79FE921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4FF87C-3CAE-64FA-BBA1-B32952186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F704E3-871E-C8DA-195B-D12507E118DB}"/>
              </a:ext>
            </a:extLst>
          </p:cNvPr>
          <p:cNvSpPr>
            <a:spLocks noGrp="1"/>
          </p:cNvSpPr>
          <p:nvPr>
            <p:ph type="dt" sz="half" idx="10"/>
          </p:nvPr>
        </p:nvSpPr>
        <p:spPr/>
        <p:txBody>
          <a:bodyPr/>
          <a:lstStyle/>
          <a:p>
            <a:fld id="{E275C366-A4EB-4DF8-8B6A-A87882A71F0C}" type="datetimeFigureOut">
              <a:rPr lang="en-US" smtClean="0"/>
              <a:t>2/26/2025</a:t>
            </a:fld>
            <a:endParaRPr lang="en-US"/>
          </a:p>
        </p:txBody>
      </p:sp>
      <p:sp>
        <p:nvSpPr>
          <p:cNvPr id="6" name="Footer Placeholder 5">
            <a:extLst>
              <a:ext uri="{FF2B5EF4-FFF2-40B4-BE49-F238E27FC236}">
                <a16:creationId xmlns:a16="http://schemas.microsoft.com/office/drawing/2014/main" id="{5843E620-0763-3919-9225-E9603AC9DF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44D7D7-390C-F274-1691-CE64F7A6FBBF}"/>
              </a:ext>
            </a:extLst>
          </p:cNvPr>
          <p:cNvSpPr>
            <a:spLocks noGrp="1"/>
          </p:cNvSpPr>
          <p:nvPr>
            <p:ph type="sldNum" sz="quarter" idx="12"/>
          </p:nvPr>
        </p:nvSpPr>
        <p:spPr/>
        <p:txBody>
          <a:bodyPr/>
          <a:lstStyle/>
          <a:p>
            <a:fld id="{76F8E0C4-BA1B-4C01-A3E2-F76D51A00F0E}" type="slidenum">
              <a:rPr lang="en-US" smtClean="0"/>
              <a:t>‹#›</a:t>
            </a:fld>
            <a:endParaRPr lang="en-US"/>
          </a:p>
        </p:txBody>
      </p:sp>
    </p:spTree>
    <p:extLst>
      <p:ext uri="{BB962C8B-B14F-4D97-AF65-F5344CB8AC3E}">
        <p14:creationId xmlns:p14="http://schemas.microsoft.com/office/powerpoint/2010/main" val="143034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6581-0C50-FE6B-2590-DF3FAB2D34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AB3DF8-9D84-4297-FA24-5BF220DC4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DD4218-37DE-5E67-8EC4-503CB4FC2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0FEA81-0DB3-512A-7B1E-ED9A120C031E}"/>
              </a:ext>
            </a:extLst>
          </p:cNvPr>
          <p:cNvSpPr>
            <a:spLocks noGrp="1"/>
          </p:cNvSpPr>
          <p:nvPr>
            <p:ph type="dt" sz="half" idx="10"/>
          </p:nvPr>
        </p:nvSpPr>
        <p:spPr/>
        <p:txBody>
          <a:bodyPr/>
          <a:lstStyle/>
          <a:p>
            <a:fld id="{E275C366-A4EB-4DF8-8B6A-A87882A71F0C}" type="datetimeFigureOut">
              <a:rPr lang="en-US" smtClean="0"/>
              <a:t>2/26/2025</a:t>
            </a:fld>
            <a:endParaRPr lang="en-US"/>
          </a:p>
        </p:txBody>
      </p:sp>
      <p:sp>
        <p:nvSpPr>
          <p:cNvPr id="6" name="Footer Placeholder 5">
            <a:extLst>
              <a:ext uri="{FF2B5EF4-FFF2-40B4-BE49-F238E27FC236}">
                <a16:creationId xmlns:a16="http://schemas.microsoft.com/office/drawing/2014/main" id="{ADE2B448-5575-9815-0336-7892150F2D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BFB891-39B7-65AA-F16D-1187A1070443}"/>
              </a:ext>
            </a:extLst>
          </p:cNvPr>
          <p:cNvSpPr>
            <a:spLocks noGrp="1"/>
          </p:cNvSpPr>
          <p:nvPr>
            <p:ph type="sldNum" sz="quarter" idx="12"/>
          </p:nvPr>
        </p:nvSpPr>
        <p:spPr/>
        <p:txBody>
          <a:bodyPr/>
          <a:lstStyle/>
          <a:p>
            <a:fld id="{76F8E0C4-BA1B-4C01-A3E2-F76D51A00F0E}" type="slidenum">
              <a:rPr lang="en-US" smtClean="0"/>
              <a:t>‹#›</a:t>
            </a:fld>
            <a:endParaRPr lang="en-US"/>
          </a:p>
        </p:txBody>
      </p:sp>
    </p:spTree>
    <p:extLst>
      <p:ext uri="{BB962C8B-B14F-4D97-AF65-F5344CB8AC3E}">
        <p14:creationId xmlns:p14="http://schemas.microsoft.com/office/powerpoint/2010/main" val="287501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12E3F-4B98-9454-8534-A79145A884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3F0F22-DAEF-0EBD-7C06-F2961A5DA1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63FA0F-E9AF-EF44-6DB5-AFE25ADF26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75C366-A4EB-4DF8-8B6A-A87882A71F0C}" type="datetimeFigureOut">
              <a:rPr lang="en-US" smtClean="0"/>
              <a:t>2/26/2025</a:t>
            </a:fld>
            <a:endParaRPr lang="en-US"/>
          </a:p>
        </p:txBody>
      </p:sp>
      <p:sp>
        <p:nvSpPr>
          <p:cNvPr id="5" name="Footer Placeholder 4">
            <a:extLst>
              <a:ext uri="{FF2B5EF4-FFF2-40B4-BE49-F238E27FC236}">
                <a16:creationId xmlns:a16="http://schemas.microsoft.com/office/drawing/2014/main" id="{5E289EAC-D05D-D9EF-A076-323ED3812B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A23BB53-FAB0-DA45-CF95-0033D8A81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F8E0C4-BA1B-4C01-A3E2-F76D51A00F0E}" type="slidenum">
              <a:rPr lang="en-US" smtClean="0"/>
              <a:t>‹#›</a:t>
            </a:fld>
            <a:endParaRPr lang="en-US"/>
          </a:p>
        </p:txBody>
      </p:sp>
    </p:spTree>
    <p:extLst>
      <p:ext uri="{BB962C8B-B14F-4D97-AF65-F5344CB8AC3E}">
        <p14:creationId xmlns:p14="http://schemas.microsoft.com/office/powerpoint/2010/main" val="372808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DA1791E-A77E-8C16-B3C8-5505DD9FAB28}"/>
              </a:ext>
            </a:extLst>
          </p:cNvPr>
          <p:cNvSpPr/>
          <p:nvPr/>
        </p:nvSpPr>
        <p:spPr>
          <a:xfrm rot="20987411">
            <a:off x="1959075" y="4718322"/>
            <a:ext cx="3903785" cy="504093"/>
          </a:xfrm>
          <a:custGeom>
            <a:avLst/>
            <a:gdLst>
              <a:gd name="connsiteX0" fmla="*/ 0 w 3903785"/>
              <a:gd name="connsiteY0" fmla="*/ 287216 h 504093"/>
              <a:gd name="connsiteX1" fmla="*/ 879231 w 3903785"/>
              <a:gd name="connsiteY1" fmla="*/ 35169 h 504093"/>
              <a:gd name="connsiteX2" fmla="*/ 2368062 w 3903785"/>
              <a:gd name="connsiteY2" fmla="*/ 0 h 504093"/>
              <a:gd name="connsiteX3" fmla="*/ 3903785 w 3903785"/>
              <a:gd name="connsiteY3" fmla="*/ 410308 h 504093"/>
              <a:gd name="connsiteX4" fmla="*/ 3874477 w 3903785"/>
              <a:gd name="connsiteY4" fmla="*/ 504093 h 504093"/>
              <a:gd name="connsiteX5" fmla="*/ 2121877 w 3903785"/>
              <a:gd name="connsiteY5" fmla="*/ 187569 h 504093"/>
              <a:gd name="connsiteX6" fmla="*/ 597877 w 3903785"/>
              <a:gd name="connsiteY6" fmla="*/ 222739 h 504093"/>
              <a:gd name="connsiteX7" fmla="*/ 64477 w 3903785"/>
              <a:gd name="connsiteY7" fmla="*/ 386862 h 504093"/>
              <a:gd name="connsiteX8" fmla="*/ 11723 w 3903785"/>
              <a:gd name="connsiteY8" fmla="*/ 416169 h 504093"/>
              <a:gd name="connsiteX9" fmla="*/ 0 w 3903785"/>
              <a:gd name="connsiteY9" fmla="*/ 287216 h 50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3785" h="504093">
                <a:moveTo>
                  <a:pt x="0" y="287216"/>
                </a:moveTo>
                <a:lnTo>
                  <a:pt x="879231" y="35169"/>
                </a:lnTo>
                <a:lnTo>
                  <a:pt x="2368062" y="0"/>
                </a:lnTo>
                <a:lnTo>
                  <a:pt x="3903785" y="410308"/>
                </a:lnTo>
                <a:lnTo>
                  <a:pt x="3874477" y="504093"/>
                </a:lnTo>
                <a:lnTo>
                  <a:pt x="2121877" y="187569"/>
                </a:lnTo>
                <a:lnTo>
                  <a:pt x="597877" y="222739"/>
                </a:lnTo>
                <a:lnTo>
                  <a:pt x="64477" y="386862"/>
                </a:lnTo>
                <a:lnTo>
                  <a:pt x="11723" y="416169"/>
                </a:lnTo>
                <a:lnTo>
                  <a:pt x="0" y="287216"/>
                </a:lnTo>
                <a:close/>
              </a:path>
            </a:pathLst>
          </a:custGeom>
          <a:solidFill>
            <a:srgbClr val="646234"/>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69D56DC-44CE-2579-55C6-CC9DE74BBDF6}"/>
              </a:ext>
            </a:extLst>
          </p:cNvPr>
          <p:cNvSpPr/>
          <p:nvPr/>
        </p:nvSpPr>
        <p:spPr>
          <a:xfrm rot="21149071">
            <a:off x="636189" y="4214307"/>
            <a:ext cx="5358748" cy="504093"/>
          </a:xfrm>
          <a:custGeom>
            <a:avLst/>
            <a:gdLst>
              <a:gd name="connsiteX0" fmla="*/ 0 w 3903785"/>
              <a:gd name="connsiteY0" fmla="*/ 287216 h 504093"/>
              <a:gd name="connsiteX1" fmla="*/ 879231 w 3903785"/>
              <a:gd name="connsiteY1" fmla="*/ 35169 h 504093"/>
              <a:gd name="connsiteX2" fmla="*/ 2368062 w 3903785"/>
              <a:gd name="connsiteY2" fmla="*/ 0 h 504093"/>
              <a:gd name="connsiteX3" fmla="*/ 3903785 w 3903785"/>
              <a:gd name="connsiteY3" fmla="*/ 410308 h 504093"/>
              <a:gd name="connsiteX4" fmla="*/ 3874477 w 3903785"/>
              <a:gd name="connsiteY4" fmla="*/ 504093 h 504093"/>
              <a:gd name="connsiteX5" fmla="*/ 2121877 w 3903785"/>
              <a:gd name="connsiteY5" fmla="*/ 187569 h 504093"/>
              <a:gd name="connsiteX6" fmla="*/ 597877 w 3903785"/>
              <a:gd name="connsiteY6" fmla="*/ 222739 h 504093"/>
              <a:gd name="connsiteX7" fmla="*/ 64477 w 3903785"/>
              <a:gd name="connsiteY7" fmla="*/ 386862 h 504093"/>
              <a:gd name="connsiteX8" fmla="*/ 11723 w 3903785"/>
              <a:gd name="connsiteY8" fmla="*/ 416169 h 504093"/>
              <a:gd name="connsiteX9" fmla="*/ 0 w 3903785"/>
              <a:gd name="connsiteY9" fmla="*/ 287216 h 50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3785" h="504093">
                <a:moveTo>
                  <a:pt x="0" y="287216"/>
                </a:moveTo>
                <a:lnTo>
                  <a:pt x="879231" y="35169"/>
                </a:lnTo>
                <a:lnTo>
                  <a:pt x="2368062" y="0"/>
                </a:lnTo>
                <a:lnTo>
                  <a:pt x="3903785" y="410308"/>
                </a:lnTo>
                <a:lnTo>
                  <a:pt x="3874477" y="504093"/>
                </a:lnTo>
                <a:lnTo>
                  <a:pt x="2121877" y="187569"/>
                </a:lnTo>
                <a:lnTo>
                  <a:pt x="597877" y="222739"/>
                </a:lnTo>
                <a:lnTo>
                  <a:pt x="64477" y="386862"/>
                </a:lnTo>
                <a:lnTo>
                  <a:pt x="11723" y="416169"/>
                </a:lnTo>
                <a:lnTo>
                  <a:pt x="0" y="287216"/>
                </a:lnTo>
                <a:close/>
              </a:path>
            </a:pathLst>
          </a:custGeom>
          <a:solidFill>
            <a:srgbClr val="646234"/>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1A236B5-7141-23AF-3702-9380716F60D3}"/>
              </a:ext>
            </a:extLst>
          </p:cNvPr>
          <p:cNvSpPr/>
          <p:nvPr/>
        </p:nvSpPr>
        <p:spPr>
          <a:xfrm>
            <a:off x="2439724" y="2696309"/>
            <a:ext cx="3341270" cy="504258"/>
          </a:xfrm>
          <a:custGeom>
            <a:avLst/>
            <a:gdLst>
              <a:gd name="connsiteX0" fmla="*/ 0 w 3903785"/>
              <a:gd name="connsiteY0" fmla="*/ 287216 h 504093"/>
              <a:gd name="connsiteX1" fmla="*/ 879231 w 3903785"/>
              <a:gd name="connsiteY1" fmla="*/ 35169 h 504093"/>
              <a:gd name="connsiteX2" fmla="*/ 2368062 w 3903785"/>
              <a:gd name="connsiteY2" fmla="*/ 0 h 504093"/>
              <a:gd name="connsiteX3" fmla="*/ 3903785 w 3903785"/>
              <a:gd name="connsiteY3" fmla="*/ 410308 h 504093"/>
              <a:gd name="connsiteX4" fmla="*/ 3874477 w 3903785"/>
              <a:gd name="connsiteY4" fmla="*/ 504093 h 504093"/>
              <a:gd name="connsiteX5" fmla="*/ 2121877 w 3903785"/>
              <a:gd name="connsiteY5" fmla="*/ 187569 h 504093"/>
              <a:gd name="connsiteX6" fmla="*/ 597877 w 3903785"/>
              <a:gd name="connsiteY6" fmla="*/ 222739 h 504093"/>
              <a:gd name="connsiteX7" fmla="*/ 64477 w 3903785"/>
              <a:gd name="connsiteY7" fmla="*/ 386862 h 504093"/>
              <a:gd name="connsiteX8" fmla="*/ 11723 w 3903785"/>
              <a:gd name="connsiteY8" fmla="*/ 416169 h 504093"/>
              <a:gd name="connsiteX9" fmla="*/ 0 w 3903785"/>
              <a:gd name="connsiteY9" fmla="*/ 287216 h 50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3785" h="504093">
                <a:moveTo>
                  <a:pt x="0" y="287216"/>
                </a:moveTo>
                <a:lnTo>
                  <a:pt x="879231" y="35169"/>
                </a:lnTo>
                <a:lnTo>
                  <a:pt x="2368062" y="0"/>
                </a:lnTo>
                <a:lnTo>
                  <a:pt x="3903785" y="410308"/>
                </a:lnTo>
                <a:lnTo>
                  <a:pt x="3874477" y="504093"/>
                </a:lnTo>
                <a:lnTo>
                  <a:pt x="2121877" y="187569"/>
                </a:lnTo>
                <a:lnTo>
                  <a:pt x="597877" y="222739"/>
                </a:lnTo>
                <a:lnTo>
                  <a:pt x="64477" y="386862"/>
                </a:lnTo>
                <a:lnTo>
                  <a:pt x="11723" y="416169"/>
                </a:lnTo>
                <a:lnTo>
                  <a:pt x="0" y="287216"/>
                </a:lnTo>
                <a:close/>
              </a:path>
            </a:pathLst>
          </a:custGeom>
          <a:solidFill>
            <a:srgbClr val="646234"/>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0056FA1-035F-FE33-5981-9948CE752FEF}"/>
              </a:ext>
            </a:extLst>
          </p:cNvPr>
          <p:cNvSpPr/>
          <p:nvPr/>
        </p:nvSpPr>
        <p:spPr>
          <a:xfrm rot="21351487">
            <a:off x="580415" y="3485452"/>
            <a:ext cx="5358748" cy="504093"/>
          </a:xfrm>
          <a:custGeom>
            <a:avLst/>
            <a:gdLst>
              <a:gd name="connsiteX0" fmla="*/ 0 w 3903785"/>
              <a:gd name="connsiteY0" fmla="*/ 287216 h 504093"/>
              <a:gd name="connsiteX1" fmla="*/ 879231 w 3903785"/>
              <a:gd name="connsiteY1" fmla="*/ 35169 h 504093"/>
              <a:gd name="connsiteX2" fmla="*/ 2368062 w 3903785"/>
              <a:gd name="connsiteY2" fmla="*/ 0 h 504093"/>
              <a:gd name="connsiteX3" fmla="*/ 3903785 w 3903785"/>
              <a:gd name="connsiteY3" fmla="*/ 410308 h 504093"/>
              <a:gd name="connsiteX4" fmla="*/ 3874477 w 3903785"/>
              <a:gd name="connsiteY4" fmla="*/ 504093 h 504093"/>
              <a:gd name="connsiteX5" fmla="*/ 2121877 w 3903785"/>
              <a:gd name="connsiteY5" fmla="*/ 187569 h 504093"/>
              <a:gd name="connsiteX6" fmla="*/ 597877 w 3903785"/>
              <a:gd name="connsiteY6" fmla="*/ 222739 h 504093"/>
              <a:gd name="connsiteX7" fmla="*/ 64477 w 3903785"/>
              <a:gd name="connsiteY7" fmla="*/ 386862 h 504093"/>
              <a:gd name="connsiteX8" fmla="*/ 11723 w 3903785"/>
              <a:gd name="connsiteY8" fmla="*/ 416169 h 504093"/>
              <a:gd name="connsiteX9" fmla="*/ 0 w 3903785"/>
              <a:gd name="connsiteY9" fmla="*/ 287216 h 50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3785" h="504093">
                <a:moveTo>
                  <a:pt x="0" y="287216"/>
                </a:moveTo>
                <a:lnTo>
                  <a:pt x="879231" y="35169"/>
                </a:lnTo>
                <a:lnTo>
                  <a:pt x="2368062" y="0"/>
                </a:lnTo>
                <a:lnTo>
                  <a:pt x="3903785" y="410308"/>
                </a:lnTo>
                <a:lnTo>
                  <a:pt x="3874477" y="504093"/>
                </a:lnTo>
                <a:lnTo>
                  <a:pt x="2121877" y="187569"/>
                </a:lnTo>
                <a:lnTo>
                  <a:pt x="597877" y="222739"/>
                </a:lnTo>
                <a:lnTo>
                  <a:pt x="64477" y="386862"/>
                </a:lnTo>
                <a:lnTo>
                  <a:pt x="11723" y="416169"/>
                </a:lnTo>
                <a:lnTo>
                  <a:pt x="0" y="287216"/>
                </a:lnTo>
                <a:close/>
              </a:path>
            </a:pathLst>
          </a:custGeom>
          <a:solidFill>
            <a:srgbClr val="646234"/>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6289441-DFB4-CA85-218E-1538F484AD53}"/>
              </a:ext>
            </a:extLst>
          </p:cNvPr>
          <p:cNvSpPr/>
          <p:nvPr/>
        </p:nvSpPr>
        <p:spPr>
          <a:xfrm>
            <a:off x="601890" y="1997007"/>
            <a:ext cx="5358748" cy="504093"/>
          </a:xfrm>
          <a:custGeom>
            <a:avLst/>
            <a:gdLst>
              <a:gd name="connsiteX0" fmla="*/ 0 w 3903785"/>
              <a:gd name="connsiteY0" fmla="*/ 287216 h 504093"/>
              <a:gd name="connsiteX1" fmla="*/ 879231 w 3903785"/>
              <a:gd name="connsiteY1" fmla="*/ 35169 h 504093"/>
              <a:gd name="connsiteX2" fmla="*/ 2368062 w 3903785"/>
              <a:gd name="connsiteY2" fmla="*/ 0 h 504093"/>
              <a:gd name="connsiteX3" fmla="*/ 3903785 w 3903785"/>
              <a:gd name="connsiteY3" fmla="*/ 410308 h 504093"/>
              <a:gd name="connsiteX4" fmla="*/ 3874477 w 3903785"/>
              <a:gd name="connsiteY4" fmla="*/ 504093 h 504093"/>
              <a:gd name="connsiteX5" fmla="*/ 2121877 w 3903785"/>
              <a:gd name="connsiteY5" fmla="*/ 187569 h 504093"/>
              <a:gd name="connsiteX6" fmla="*/ 597877 w 3903785"/>
              <a:gd name="connsiteY6" fmla="*/ 222739 h 504093"/>
              <a:gd name="connsiteX7" fmla="*/ 64477 w 3903785"/>
              <a:gd name="connsiteY7" fmla="*/ 386862 h 504093"/>
              <a:gd name="connsiteX8" fmla="*/ 11723 w 3903785"/>
              <a:gd name="connsiteY8" fmla="*/ 416169 h 504093"/>
              <a:gd name="connsiteX9" fmla="*/ 0 w 3903785"/>
              <a:gd name="connsiteY9" fmla="*/ 287216 h 50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3785" h="504093">
                <a:moveTo>
                  <a:pt x="0" y="287216"/>
                </a:moveTo>
                <a:lnTo>
                  <a:pt x="879231" y="35169"/>
                </a:lnTo>
                <a:lnTo>
                  <a:pt x="2368062" y="0"/>
                </a:lnTo>
                <a:lnTo>
                  <a:pt x="3903785" y="410308"/>
                </a:lnTo>
                <a:lnTo>
                  <a:pt x="3874477" y="504093"/>
                </a:lnTo>
                <a:lnTo>
                  <a:pt x="2121877" y="187569"/>
                </a:lnTo>
                <a:lnTo>
                  <a:pt x="597877" y="222739"/>
                </a:lnTo>
                <a:lnTo>
                  <a:pt x="64477" y="386862"/>
                </a:lnTo>
                <a:lnTo>
                  <a:pt x="11723" y="416169"/>
                </a:lnTo>
                <a:lnTo>
                  <a:pt x="0" y="287216"/>
                </a:lnTo>
                <a:close/>
              </a:path>
            </a:pathLst>
          </a:custGeom>
          <a:solidFill>
            <a:srgbClr val="646234"/>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8DB505D-EBE0-A3EF-420E-7D945FB88857}"/>
              </a:ext>
            </a:extLst>
          </p:cNvPr>
          <p:cNvSpPr/>
          <p:nvPr/>
        </p:nvSpPr>
        <p:spPr>
          <a:xfrm rot="448831">
            <a:off x="6062154" y="4650221"/>
            <a:ext cx="3903785" cy="504093"/>
          </a:xfrm>
          <a:custGeom>
            <a:avLst/>
            <a:gdLst>
              <a:gd name="connsiteX0" fmla="*/ 0 w 3903785"/>
              <a:gd name="connsiteY0" fmla="*/ 287216 h 504093"/>
              <a:gd name="connsiteX1" fmla="*/ 879231 w 3903785"/>
              <a:gd name="connsiteY1" fmla="*/ 35169 h 504093"/>
              <a:gd name="connsiteX2" fmla="*/ 2368062 w 3903785"/>
              <a:gd name="connsiteY2" fmla="*/ 0 h 504093"/>
              <a:gd name="connsiteX3" fmla="*/ 3903785 w 3903785"/>
              <a:gd name="connsiteY3" fmla="*/ 410308 h 504093"/>
              <a:gd name="connsiteX4" fmla="*/ 3874477 w 3903785"/>
              <a:gd name="connsiteY4" fmla="*/ 504093 h 504093"/>
              <a:gd name="connsiteX5" fmla="*/ 2121877 w 3903785"/>
              <a:gd name="connsiteY5" fmla="*/ 187569 h 504093"/>
              <a:gd name="connsiteX6" fmla="*/ 597877 w 3903785"/>
              <a:gd name="connsiteY6" fmla="*/ 222739 h 504093"/>
              <a:gd name="connsiteX7" fmla="*/ 64477 w 3903785"/>
              <a:gd name="connsiteY7" fmla="*/ 386862 h 504093"/>
              <a:gd name="connsiteX8" fmla="*/ 11723 w 3903785"/>
              <a:gd name="connsiteY8" fmla="*/ 416169 h 504093"/>
              <a:gd name="connsiteX9" fmla="*/ 0 w 3903785"/>
              <a:gd name="connsiteY9" fmla="*/ 287216 h 50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3785" h="504093">
                <a:moveTo>
                  <a:pt x="0" y="287216"/>
                </a:moveTo>
                <a:lnTo>
                  <a:pt x="879231" y="35169"/>
                </a:lnTo>
                <a:lnTo>
                  <a:pt x="2368062" y="0"/>
                </a:lnTo>
                <a:lnTo>
                  <a:pt x="3903785" y="410308"/>
                </a:lnTo>
                <a:lnTo>
                  <a:pt x="3874477" y="504093"/>
                </a:lnTo>
                <a:lnTo>
                  <a:pt x="2121877" y="187569"/>
                </a:lnTo>
                <a:lnTo>
                  <a:pt x="597877" y="222739"/>
                </a:lnTo>
                <a:lnTo>
                  <a:pt x="64477" y="386862"/>
                </a:lnTo>
                <a:lnTo>
                  <a:pt x="11723" y="416169"/>
                </a:lnTo>
                <a:lnTo>
                  <a:pt x="0" y="287216"/>
                </a:lnTo>
                <a:close/>
              </a:path>
            </a:pathLst>
          </a:custGeom>
          <a:solidFill>
            <a:srgbClr val="646234"/>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0C6E4DF-5AD2-0A49-EB9F-1AD87C2BB134}"/>
              </a:ext>
            </a:extLst>
          </p:cNvPr>
          <p:cNvSpPr/>
          <p:nvPr/>
        </p:nvSpPr>
        <p:spPr>
          <a:xfrm>
            <a:off x="6232139" y="3736357"/>
            <a:ext cx="5358748" cy="504093"/>
          </a:xfrm>
          <a:custGeom>
            <a:avLst/>
            <a:gdLst>
              <a:gd name="connsiteX0" fmla="*/ 0 w 3903785"/>
              <a:gd name="connsiteY0" fmla="*/ 287216 h 504093"/>
              <a:gd name="connsiteX1" fmla="*/ 879231 w 3903785"/>
              <a:gd name="connsiteY1" fmla="*/ 35169 h 504093"/>
              <a:gd name="connsiteX2" fmla="*/ 2368062 w 3903785"/>
              <a:gd name="connsiteY2" fmla="*/ 0 h 504093"/>
              <a:gd name="connsiteX3" fmla="*/ 3903785 w 3903785"/>
              <a:gd name="connsiteY3" fmla="*/ 410308 h 504093"/>
              <a:gd name="connsiteX4" fmla="*/ 3874477 w 3903785"/>
              <a:gd name="connsiteY4" fmla="*/ 504093 h 504093"/>
              <a:gd name="connsiteX5" fmla="*/ 2121877 w 3903785"/>
              <a:gd name="connsiteY5" fmla="*/ 187569 h 504093"/>
              <a:gd name="connsiteX6" fmla="*/ 597877 w 3903785"/>
              <a:gd name="connsiteY6" fmla="*/ 222739 h 504093"/>
              <a:gd name="connsiteX7" fmla="*/ 64477 w 3903785"/>
              <a:gd name="connsiteY7" fmla="*/ 386862 h 504093"/>
              <a:gd name="connsiteX8" fmla="*/ 11723 w 3903785"/>
              <a:gd name="connsiteY8" fmla="*/ 416169 h 504093"/>
              <a:gd name="connsiteX9" fmla="*/ 0 w 3903785"/>
              <a:gd name="connsiteY9" fmla="*/ 287216 h 50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3785" h="504093">
                <a:moveTo>
                  <a:pt x="0" y="287216"/>
                </a:moveTo>
                <a:lnTo>
                  <a:pt x="879231" y="35169"/>
                </a:lnTo>
                <a:lnTo>
                  <a:pt x="2368062" y="0"/>
                </a:lnTo>
                <a:lnTo>
                  <a:pt x="3903785" y="410308"/>
                </a:lnTo>
                <a:lnTo>
                  <a:pt x="3874477" y="504093"/>
                </a:lnTo>
                <a:lnTo>
                  <a:pt x="2121877" y="187569"/>
                </a:lnTo>
                <a:lnTo>
                  <a:pt x="597877" y="222739"/>
                </a:lnTo>
                <a:lnTo>
                  <a:pt x="64477" y="386862"/>
                </a:lnTo>
                <a:lnTo>
                  <a:pt x="11723" y="416169"/>
                </a:lnTo>
                <a:lnTo>
                  <a:pt x="0" y="287216"/>
                </a:lnTo>
                <a:close/>
              </a:path>
            </a:pathLst>
          </a:custGeom>
          <a:solidFill>
            <a:srgbClr val="646234"/>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9B7DDE5-BB3F-AF96-4A9B-122183C5D6FF}"/>
              </a:ext>
            </a:extLst>
          </p:cNvPr>
          <p:cNvSpPr/>
          <p:nvPr/>
        </p:nvSpPr>
        <p:spPr>
          <a:xfrm>
            <a:off x="6158871" y="3076560"/>
            <a:ext cx="2353408" cy="422779"/>
          </a:xfrm>
          <a:custGeom>
            <a:avLst/>
            <a:gdLst>
              <a:gd name="connsiteX0" fmla="*/ 0 w 3903785"/>
              <a:gd name="connsiteY0" fmla="*/ 287216 h 504093"/>
              <a:gd name="connsiteX1" fmla="*/ 879231 w 3903785"/>
              <a:gd name="connsiteY1" fmla="*/ 35169 h 504093"/>
              <a:gd name="connsiteX2" fmla="*/ 2368062 w 3903785"/>
              <a:gd name="connsiteY2" fmla="*/ 0 h 504093"/>
              <a:gd name="connsiteX3" fmla="*/ 3903785 w 3903785"/>
              <a:gd name="connsiteY3" fmla="*/ 410308 h 504093"/>
              <a:gd name="connsiteX4" fmla="*/ 3874477 w 3903785"/>
              <a:gd name="connsiteY4" fmla="*/ 504093 h 504093"/>
              <a:gd name="connsiteX5" fmla="*/ 2121877 w 3903785"/>
              <a:gd name="connsiteY5" fmla="*/ 187569 h 504093"/>
              <a:gd name="connsiteX6" fmla="*/ 597877 w 3903785"/>
              <a:gd name="connsiteY6" fmla="*/ 222739 h 504093"/>
              <a:gd name="connsiteX7" fmla="*/ 64477 w 3903785"/>
              <a:gd name="connsiteY7" fmla="*/ 386862 h 504093"/>
              <a:gd name="connsiteX8" fmla="*/ 11723 w 3903785"/>
              <a:gd name="connsiteY8" fmla="*/ 416169 h 504093"/>
              <a:gd name="connsiteX9" fmla="*/ 0 w 3903785"/>
              <a:gd name="connsiteY9" fmla="*/ 287216 h 50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3785" h="504093">
                <a:moveTo>
                  <a:pt x="0" y="287216"/>
                </a:moveTo>
                <a:lnTo>
                  <a:pt x="879231" y="35169"/>
                </a:lnTo>
                <a:lnTo>
                  <a:pt x="2368062" y="0"/>
                </a:lnTo>
                <a:lnTo>
                  <a:pt x="3903785" y="410308"/>
                </a:lnTo>
                <a:lnTo>
                  <a:pt x="3874477" y="504093"/>
                </a:lnTo>
                <a:lnTo>
                  <a:pt x="2121877" y="187569"/>
                </a:lnTo>
                <a:lnTo>
                  <a:pt x="597877" y="222739"/>
                </a:lnTo>
                <a:lnTo>
                  <a:pt x="64477" y="386862"/>
                </a:lnTo>
                <a:lnTo>
                  <a:pt x="11723" y="416169"/>
                </a:lnTo>
                <a:lnTo>
                  <a:pt x="0" y="287216"/>
                </a:lnTo>
                <a:close/>
              </a:path>
            </a:pathLst>
          </a:custGeom>
          <a:solidFill>
            <a:srgbClr val="646234"/>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49EF5D8-8F0F-CA17-2CB7-8BE6D01D016A}"/>
              </a:ext>
            </a:extLst>
          </p:cNvPr>
          <p:cNvSpPr/>
          <p:nvPr/>
        </p:nvSpPr>
        <p:spPr>
          <a:xfrm rot="21097723">
            <a:off x="5997027" y="2183048"/>
            <a:ext cx="5358748" cy="504093"/>
          </a:xfrm>
          <a:custGeom>
            <a:avLst/>
            <a:gdLst>
              <a:gd name="connsiteX0" fmla="*/ 0 w 3903785"/>
              <a:gd name="connsiteY0" fmla="*/ 287216 h 504093"/>
              <a:gd name="connsiteX1" fmla="*/ 879231 w 3903785"/>
              <a:gd name="connsiteY1" fmla="*/ 35169 h 504093"/>
              <a:gd name="connsiteX2" fmla="*/ 2368062 w 3903785"/>
              <a:gd name="connsiteY2" fmla="*/ 0 h 504093"/>
              <a:gd name="connsiteX3" fmla="*/ 3903785 w 3903785"/>
              <a:gd name="connsiteY3" fmla="*/ 410308 h 504093"/>
              <a:gd name="connsiteX4" fmla="*/ 3874477 w 3903785"/>
              <a:gd name="connsiteY4" fmla="*/ 504093 h 504093"/>
              <a:gd name="connsiteX5" fmla="*/ 2121877 w 3903785"/>
              <a:gd name="connsiteY5" fmla="*/ 187569 h 504093"/>
              <a:gd name="connsiteX6" fmla="*/ 597877 w 3903785"/>
              <a:gd name="connsiteY6" fmla="*/ 222739 h 504093"/>
              <a:gd name="connsiteX7" fmla="*/ 64477 w 3903785"/>
              <a:gd name="connsiteY7" fmla="*/ 386862 h 504093"/>
              <a:gd name="connsiteX8" fmla="*/ 11723 w 3903785"/>
              <a:gd name="connsiteY8" fmla="*/ 416169 h 504093"/>
              <a:gd name="connsiteX9" fmla="*/ 0 w 3903785"/>
              <a:gd name="connsiteY9" fmla="*/ 287216 h 50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3785" h="504093">
                <a:moveTo>
                  <a:pt x="0" y="287216"/>
                </a:moveTo>
                <a:lnTo>
                  <a:pt x="879231" y="35169"/>
                </a:lnTo>
                <a:lnTo>
                  <a:pt x="2368062" y="0"/>
                </a:lnTo>
                <a:lnTo>
                  <a:pt x="3903785" y="410308"/>
                </a:lnTo>
                <a:lnTo>
                  <a:pt x="3874477" y="504093"/>
                </a:lnTo>
                <a:lnTo>
                  <a:pt x="2121877" y="187569"/>
                </a:lnTo>
                <a:lnTo>
                  <a:pt x="597877" y="222739"/>
                </a:lnTo>
                <a:lnTo>
                  <a:pt x="64477" y="386862"/>
                </a:lnTo>
                <a:lnTo>
                  <a:pt x="11723" y="416169"/>
                </a:lnTo>
                <a:lnTo>
                  <a:pt x="0" y="287216"/>
                </a:lnTo>
                <a:close/>
              </a:path>
            </a:pathLst>
          </a:custGeom>
          <a:solidFill>
            <a:srgbClr val="646234"/>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C074930-7729-5940-2998-451DC668BFAC}"/>
              </a:ext>
            </a:extLst>
          </p:cNvPr>
          <p:cNvSpPr/>
          <p:nvPr/>
        </p:nvSpPr>
        <p:spPr>
          <a:xfrm rot="20737061">
            <a:off x="5759629" y="1313205"/>
            <a:ext cx="5358748" cy="504093"/>
          </a:xfrm>
          <a:custGeom>
            <a:avLst/>
            <a:gdLst>
              <a:gd name="connsiteX0" fmla="*/ 0 w 3903785"/>
              <a:gd name="connsiteY0" fmla="*/ 287216 h 504093"/>
              <a:gd name="connsiteX1" fmla="*/ 879231 w 3903785"/>
              <a:gd name="connsiteY1" fmla="*/ 35169 h 504093"/>
              <a:gd name="connsiteX2" fmla="*/ 2368062 w 3903785"/>
              <a:gd name="connsiteY2" fmla="*/ 0 h 504093"/>
              <a:gd name="connsiteX3" fmla="*/ 3903785 w 3903785"/>
              <a:gd name="connsiteY3" fmla="*/ 410308 h 504093"/>
              <a:gd name="connsiteX4" fmla="*/ 3874477 w 3903785"/>
              <a:gd name="connsiteY4" fmla="*/ 504093 h 504093"/>
              <a:gd name="connsiteX5" fmla="*/ 2121877 w 3903785"/>
              <a:gd name="connsiteY5" fmla="*/ 187569 h 504093"/>
              <a:gd name="connsiteX6" fmla="*/ 597877 w 3903785"/>
              <a:gd name="connsiteY6" fmla="*/ 222739 h 504093"/>
              <a:gd name="connsiteX7" fmla="*/ 64477 w 3903785"/>
              <a:gd name="connsiteY7" fmla="*/ 386862 h 504093"/>
              <a:gd name="connsiteX8" fmla="*/ 11723 w 3903785"/>
              <a:gd name="connsiteY8" fmla="*/ 416169 h 504093"/>
              <a:gd name="connsiteX9" fmla="*/ 0 w 3903785"/>
              <a:gd name="connsiteY9" fmla="*/ 287216 h 50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3785" h="504093">
                <a:moveTo>
                  <a:pt x="0" y="287216"/>
                </a:moveTo>
                <a:lnTo>
                  <a:pt x="879231" y="35169"/>
                </a:lnTo>
                <a:lnTo>
                  <a:pt x="2368062" y="0"/>
                </a:lnTo>
                <a:lnTo>
                  <a:pt x="3903785" y="410308"/>
                </a:lnTo>
                <a:lnTo>
                  <a:pt x="3874477" y="504093"/>
                </a:lnTo>
                <a:lnTo>
                  <a:pt x="2121877" y="187569"/>
                </a:lnTo>
                <a:lnTo>
                  <a:pt x="597877" y="222739"/>
                </a:lnTo>
                <a:lnTo>
                  <a:pt x="64477" y="386862"/>
                </a:lnTo>
                <a:lnTo>
                  <a:pt x="11723" y="416169"/>
                </a:lnTo>
                <a:lnTo>
                  <a:pt x="0" y="287216"/>
                </a:lnTo>
                <a:close/>
              </a:path>
            </a:pathLst>
          </a:custGeom>
          <a:solidFill>
            <a:srgbClr val="646234"/>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0AE85E-719F-009E-15F0-FF9531A50269}"/>
              </a:ext>
            </a:extLst>
          </p:cNvPr>
          <p:cNvSpPr>
            <a:spLocks noGrp="1"/>
          </p:cNvSpPr>
          <p:nvPr>
            <p:ph type="title"/>
          </p:nvPr>
        </p:nvSpPr>
        <p:spPr>
          <a:xfrm>
            <a:off x="838200" y="13229"/>
            <a:ext cx="10515600" cy="667808"/>
          </a:xfrm>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Estimation Problems</a:t>
            </a:r>
          </a:p>
        </p:txBody>
      </p:sp>
      <p:sp>
        <p:nvSpPr>
          <p:cNvPr id="3" name="Content Placeholder 2">
            <a:extLst>
              <a:ext uri="{FF2B5EF4-FFF2-40B4-BE49-F238E27FC236}">
                <a16:creationId xmlns:a16="http://schemas.microsoft.com/office/drawing/2014/main" id="{AF7FF06E-D9C0-3CF8-AED2-872E0950F4EF}"/>
              </a:ext>
            </a:extLst>
          </p:cNvPr>
          <p:cNvSpPr>
            <a:spLocks noGrp="1"/>
          </p:cNvSpPr>
          <p:nvPr>
            <p:ph idx="1"/>
          </p:nvPr>
        </p:nvSpPr>
        <p:spPr>
          <a:xfrm>
            <a:off x="231289" y="730364"/>
            <a:ext cx="11326418" cy="814892"/>
          </a:xfrm>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How many leaves are on a fully bloomed 3 foot tree?</a:t>
            </a:r>
          </a:p>
        </p:txBody>
      </p:sp>
      <p:sp>
        <p:nvSpPr>
          <p:cNvPr id="6" name="Freeform: Shape 5">
            <a:extLst>
              <a:ext uri="{FF2B5EF4-FFF2-40B4-BE49-F238E27FC236}">
                <a16:creationId xmlns:a16="http://schemas.microsoft.com/office/drawing/2014/main" id="{E6C83787-D22B-E8F9-998C-0A842468EBFB}"/>
              </a:ext>
            </a:extLst>
          </p:cNvPr>
          <p:cNvSpPr/>
          <p:nvPr/>
        </p:nvSpPr>
        <p:spPr>
          <a:xfrm>
            <a:off x="4960185" y="1881555"/>
            <a:ext cx="2502877" cy="3886948"/>
          </a:xfrm>
          <a:custGeom>
            <a:avLst/>
            <a:gdLst>
              <a:gd name="connsiteX0" fmla="*/ 0 w 2502877"/>
              <a:gd name="connsiteY0" fmla="*/ 4349262 h 4437185"/>
              <a:gd name="connsiteX1" fmla="*/ 509954 w 2502877"/>
              <a:gd name="connsiteY1" fmla="*/ 3810000 h 4437185"/>
              <a:gd name="connsiteX2" fmla="*/ 685800 w 2502877"/>
              <a:gd name="connsiteY2" fmla="*/ 2719754 h 4437185"/>
              <a:gd name="connsiteX3" fmla="*/ 621323 w 2502877"/>
              <a:gd name="connsiteY3" fmla="*/ 1301262 h 4437185"/>
              <a:gd name="connsiteX4" fmla="*/ 498231 w 2502877"/>
              <a:gd name="connsiteY4" fmla="*/ 193431 h 4437185"/>
              <a:gd name="connsiteX5" fmla="*/ 756139 w 2502877"/>
              <a:gd name="connsiteY5" fmla="*/ 0 h 4437185"/>
              <a:gd name="connsiteX6" fmla="*/ 1172308 w 2502877"/>
              <a:gd name="connsiteY6" fmla="*/ 29308 h 4437185"/>
              <a:gd name="connsiteX7" fmla="*/ 1260231 w 2502877"/>
              <a:gd name="connsiteY7" fmla="*/ 2215662 h 4437185"/>
              <a:gd name="connsiteX8" fmla="*/ 1289539 w 2502877"/>
              <a:gd name="connsiteY8" fmla="*/ 3329354 h 4437185"/>
              <a:gd name="connsiteX9" fmla="*/ 1477108 w 2502877"/>
              <a:gd name="connsiteY9" fmla="*/ 3739662 h 4437185"/>
              <a:gd name="connsiteX10" fmla="*/ 2074985 w 2502877"/>
              <a:gd name="connsiteY10" fmla="*/ 4032739 h 4437185"/>
              <a:gd name="connsiteX11" fmla="*/ 2502877 w 2502877"/>
              <a:gd name="connsiteY11" fmla="*/ 4360985 h 4437185"/>
              <a:gd name="connsiteX12" fmla="*/ 2010508 w 2502877"/>
              <a:gd name="connsiteY12" fmla="*/ 4372708 h 4437185"/>
              <a:gd name="connsiteX13" fmla="*/ 1600200 w 2502877"/>
              <a:gd name="connsiteY13" fmla="*/ 4214446 h 4437185"/>
              <a:gd name="connsiteX14" fmla="*/ 1348154 w 2502877"/>
              <a:gd name="connsiteY14" fmla="*/ 4314092 h 4437185"/>
              <a:gd name="connsiteX15" fmla="*/ 1195754 w 2502877"/>
              <a:gd name="connsiteY15" fmla="*/ 4196862 h 4437185"/>
              <a:gd name="connsiteX16" fmla="*/ 937846 w 2502877"/>
              <a:gd name="connsiteY16" fmla="*/ 4267200 h 4437185"/>
              <a:gd name="connsiteX17" fmla="*/ 515816 w 2502877"/>
              <a:gd name="connsiteY17" fmla="*/ 4437185 h 4437185"/>
              <a:gd name="connsiteX18" fmla="*/ 152400 w 2502877"/>
              <a:gd name="connsiteY18" fmla="*/ 4325816 h 4437185"/>
              <a:gd name="connsiteX19" fmla="*/ 0 w 2502877"/>
              <a:gd name="connsiteY19" fmla="*/ 4349262 h 4437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2877" h="4437185">
                <a:moveTo>
                  <a:pt x="0" y="4349262"/>
                </a:moveTo>
                <a:lnTo>
                  <a:pt x="509954" y="3810000"/>
                </a:lnTo>
                <a:lnTo>
                  <a:pt x="685800" y="2719754"/>
                </a:lnTo>
                <a:lnTo>
                  <a:pt x="621323" y="1301262"/>
                </a:lnTo>
                <a:lnTo>
                  <a:pt x="498231" y="193431"/>
                </a:lnTo>
                <a:lnTo>
                  <a:pt x="756139" y="0"/>
                </a:lnTo>
                <a:lnTo>
                  <a:pt x="1172308" y="29308"/>
                </a:lnTo>
                <a:lnTo>
                  <a:pt x="1260231" y="2215662"/>
                </a:lnTo>
                <a:lnTo>
                  <a:pt x="1289539" y="3329354"/>
                </a:lnTo>
                <a:lnTo>
                  <a:pt x="1477108" y="3739662"/>
                </a:lnTo>
                <a:lnTo>
                  <a:pt x="2074985" y="4032739"/>
                </a:lnTo>
                <a:lnTo>
                  <a:pt x="2502877" y="4360985"/>
                </a:lnTo>
                <a:lnTo>
                  <a:pt x="2010508" y="4372708"/>
                </a:lnTo>
                <a:lnTo>
                  <a:pt x="1600200" y="4214446"/>
                </a:lnTo>
                <a:lnTo>
                  <a:pt x="1348154" y="4314092"/>
                </a:lnTo>
                <a:lnTo>
                  <a:pt x="1195754" y="4196862"/>
                </a:lnTo>
                <a:lnTo>
                  <a:pt x="937846" y="4267200"/>
                </a:lnTo>
                <a:lnTo>
                  <a:pt x="515816" y="4437185"/>
                </a:lnTo>
                <a:lnTo>
                  <a:pt x="152400" y="4325816"/>
                </a:lnTo>
                <a:lnTo>
                  <a:pt x="0" y="4349262"/>
                </a:lnTo>
                <a:close/>
              </a:path>
            </a:pathLst>
          </a:custGeom>
          <a:solidFill>
            <a:srgbClr val="646234"/>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6C80892-8341-7703-C195-AA50206DB37E}"/>
              </a:ext>
            </a:extLst>
          </p:cNvPr>
          <p:cNvSpPr/>
          <p:nvPr/>
        </p:nvSpPr>
        <p:spPr>
          <a:xfrm>
            <a:off x="1144324" y="195189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D8606F7-7F24-5E04-CFA1-0842FB4173AE}"/>
              </a:ext>
            </a:extLst>
          </p:cNvPr>
          <p:cNvSpPr/>
          <p:nvPr/>
        </p:nvSpPr>
        <p:spPr>
          <a:xfrm>
            <a:off x="940237" y="201818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7E368AD-677B-78C7-8ABB-9EF4A620CA42}"/>
              </a:ext>
            </a:extLst>
          </p:cNvPr>
          <p:cNvSpPr/>
          <p:nvPr/>
        </p:nvSpPr>
        <p:spPr>
          <a:xfrm>
            <a:off x="733393" y="206619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4F0A721-6C90-66CA-D8D6-433EAE42531A}"/>
              </a:ext>
            </a:extLst>
          </p:cNvPr>
          <p:cNvSpPr/>
          <p:nvPr/>
        </p:nvSpPr>
        <p:spPr>
          <a:xfrm>
            <a:off x="1376922" y="1913066"/>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8B68F43-A582-C666-6059-DF6BD3C72907}"/>
              </a:ext>
            </a:extLst>
          </p:cNvPr>
          <p:cNvSpPr/>
          <p:nvPr/>
        </p:nvSpPr>
        <p:spPr>
          <a:xfrm>
            <a:off x="1619614" y="188270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7210DAE-1EC7-0ABD-901C-7BA9A36F3A11}"/>
              </a:ext>
            </a:extLst>
          </p:cNvPr>
          <p:cNvSpPr/>
          <p:nvPr/>
        </p:nvSpPr>
        <p:spPr>
          <a:xfrm>
            <a:off x="1897171" y="188270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48F69DCE-0852-5C6C-E7B0-6C93B588EF19}"/>
              </a:ext>
            </a:extLst>
          </p:cNvPr>
          <p:cNvSpPr/>
          <p:nvPr/>
        </p:nvSpPr>
        <p:spPr>
          <a:xfrm>
            <a:off x="2144222" y="185146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6215B9C-82EC-BD31-E42F-A4A3B4FDBC48}"/>
              </a:ext>
            </a:extLst>
          </p:cNvPr>
          <p:cNvSpPr/>
          <p:nvPr/>
        </p:nvSpPr>
        <p:spPr>
          <a:xfrm>
            <a:off x="2397463" y="187084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2C59238-79D6-0516-B734-1D967C528118}"/>
              </a:ext>
            </a:extLst>
          </p:cNvPr>
          <p:cNvSpPr/>
          <p:nvPr/>
        </p:nvSpPr>
        <p:spPr>
          <a:xfrm>
            <a:off x="2675020" y="187084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66D7ED9-9631-A13E-271A-7772F4AF50BC}"/>
              </a:ext>
            </a:extLst>
          </p:cNvPr>
          <p:cNvSpPr/>
          <p:nvPr/>
        </p:nvSpPr>
        <p:spPr>
          <a:xfrm>
            <a:off x="2922071" y="1839600"/>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B209579-B744-0561-B93A-E6BA8E412103}"/>
              </a:ext>
            </a:extLst>
          </p:cNvPr>
          <p:cNvSpPr/>
          <p:nvPr/>
        </p:nvSpPr>
        <p:spPr>
          <a:xfrm>
            <a:off x="3181012" y="1853644"/>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94E31105-A61B-80D0-4368-924E1DD6FF3F}"/>
              </a:ext>
            </a:extLst>
          </p:cNvPr>
          <p:cNvSpPr/>
          <p:nvPr/>
        </p:nvSpPr>
        <p:spPr>
          <a:xfrm>
            <a:off x="3458569" y="1853644"/>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72EB513-FE00-2763-E3CA-9C8AF0790CB5}"/>
              </a:ext>
            </a:extLst>
          </p:cNvPr>
          <p:cNvSpPr/>
          <p:nvPr/>
        </p:nvSpPr>
        <p:spPr>
          <a:xfrm>
            <a:off x="3705620" y="182240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D4004BF-B988-B8B6-C180-C8511DA62DCE}"/>
              </a:ext>
            </a:extLst>
          </p:cNvPr>
          <p:cNvSpPr/>
          <p:nvPr/>
        </p:nvSpPr>
        <p:spPr>
          <a:xfrm>
            <a:off x="3947073" y="188270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A2A3A37-F56E-62CA-0593-7AF70C65ECC9}"/>
              </a:ext>
            </a:extLst>
          </p:cNvPr>
          <p:cNvSpPr/>
          <p:nvPr/>
        </p:nvSpPr>
        <p:spPr>
          <a:xfrm>
            <a:off x="4224630" y="188270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C39EEDCC-00D6-B32C-1D0F-A15FC95F4AD8}"/>
              </a:ext>
            </a:extLst>
          </p:cNvPr>
          <p:cNvSpPr/>
          <p:nvPr/>
        </p:nvSpPr>
        <p:spPr>
          <a:xfrm>
            <a:off x="4471681" y="193080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FF5FF1A-6054-11F9-1467-F4D57355825E}"/>
              </a:ext>
            </a:extLst>
          </p:cNvPr>
          <p:cNvSpPr/>
          <p:nvPr/>
        </p:nvSpPr>
        <p:spPr>
          <a:xfrm>
            <a:off x="4697257" y="203196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D3DD9002-E04C-04F3-1D96-242DD788D8D8}"/>
              </a:ext>
            </a:extLst>
          </p:cNvPr>
          <p:cNvSpPr/>
          <p:nvPr/>
        </p:nvSpPr>
        <p:spPr>
          <a:xfrm>
            <a:off x="4974814" y="203196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54DE99D-1D7E-A642-DA4D-E0303507E889}"/>
              </a:ext>
            </a:extLst>
          </p:cNvPr>
          <p:cNvSpPr/>
          <p:nvPr/>
        </p:nvSpPr>
        <p:spPr>
          <a:xfrm>
            <a:off x="5221865" y="208006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76EA207E-CA4D-21DC-AAB1-E17B769C98F3}"/>
              </a:ext>
            </a:extLst>
          </p:cNvPr>
          <p:cNvSpPr/>
          <p:nvPr/>
        </p:nvSpPr>
        <p:spPr>
          <a:xfrm>
            <a:off x="6676514" y="162883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4747AE0-B87A-C782-CD8A-BCC65915D32C}"/>
              </a:ext>
            </a:extLst>
          </p:cNvPr>
          <p:cNvSpPr/>
          <p:nvPr/>
        </p:nvSpPr>
        <p:spPr>
          <a:xfrm>
            <a:off x="6429362" y="173134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7D2B2C96-420D-EEC0-F0AF-9D248052C0EA}"/>
              </a:ext>
            </a:extLst>
          </p:cNvPr>
          <p:cNvSpPr/>
          <p:nvPr/>
        </p:nvSpPr>
        <p:spPr>
          <a:xfrm>
            <a:off x="6221477" y="183331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387B70CF-D31F-75F1-DD93-53E8C699E130}"/>
              </a:ext>
            </a:extLst>
          </p:cNvPr>
          <p:cNvSpPr/>
          <p:nvPr/>
        </p:nvSpPr>
        <p:spPr>
          <a:xfrm>
            <a:off x="6902285" y="1586216"/>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FB4445D0-1C5A-79C1-10C7-74AD82FD0018}"/>
              </a:ext>
            </a:extLst>
          </p:cNvPr>
          <p:cNvSpPr/>
          <p:nvPr/>
        </p:nvSpPr>
        <p:spPr>
          <a:xfrm>
            <a:off x="7124971" y="1491721"/>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2A96A430-1937-CE7D-F27A-59FFCA95E5BF}"/>
              </a:ext>
            </a:extLst>
          </p:cNvPr>
          <p:cNvSpPr/>
          <p:nvPr/>
        </p:nvSpPr>
        <p:spPr>
          <a:xfrm>
            <a:off x="7346349" y="143177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248F4724-22BD-67D6-5C27-42A9E38AD5D9}"/>
              </a:ext>
            </a:extLst>
          </p:cNvPr>
          <p:cNvSpPr/>
          <p:nvPr/>
        </p:nvSpPr>
        <p:spPr>
          <a:xfrm>
            <a:off x="7593501" y="138166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20197E8-1FF0-17A9-AEEE-D4977BB62466}"/>
              </a:ext>
            </a:extLst>
          </p:cNvPr>
          <p:cNvSpPr/>
          <p:nvPr/>
        </p:nvSpPr>
        <p:spPr>
          <a:xfrm>
            <a:off x="7897684" y="126736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301367F9-D044-C868-06B5-00A198532D30}"/>
              </a:ext>
            </a:extLst>
          </p:cNvPr>
          <p:cNvSpPr/>
          <p:nvPr/>
        </p:nvSpPr>
        <p:spPr>
          <a:xfrm>
            <a:off x="8141188" y="120317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746D1B9-DE83-EBFB-46BB-A366AAE6C33E}"/>
              </a:ext>
            </a:extLst>
          </p:cNvPr>
          <p:cNvSpPr/>
          <p:nvPr/>
        </p:nvSpPr>
        <p:spPr>
          <a:xfrm>
            <a:off x="8432752" y="113157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D656049B-65B1-5363-32F7-D8C7D3B350BB}"/>
              </a:ext>
            </a:extLst>
          </p:cNvPr>
          <p:cNvSpPr/>
          <p:nvPr/>
        </p:nvSpPr>
        <p:spPr>
          <a:xfrm>
            <a:off x="8724316" y="1110946"/>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527A444F-EBC4-0863-1B26-48BEEFA5021E}"/>
              </a:ext>
            </a:extLst>
          </p:cNvPr>
          <p:cNvSpPr/>
          <p:nvPr/>
        </p:nvSpPr>
        <p:spPr>
          <a:xfrm>
            <a:off x="8984385" y="1022841"/>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06DF6D4-23AD-19FD-2C16-61882DA95A55}"/>
              </a:ext>
            </a:extLst>
          </p:cNvPr>
          <p:cNvSpPr/>
          <p:nvPr/>
        </p:nvSpPr>
        <p:spPr>
          <a:xfrm>
            <a:off x="9283445" y="996646"/>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DC83DAF6-821E-B61E-5CD7-6E199602F584}"/>
              </a:ext>
            </a:extLst>
          </p:cNvPr>
          <p:cNvSpPr/>
          <p:nvPr/>
        </p:nvSpPr>
        <p:spPr>
          <a:xfrm>
            <a:off x="9533231" y="96627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7BA73392-CC37-34F7-5DE7-CF8FCDA18F11}"/>
              </a:ext>
            </a:extLst>
          </p:cNvPr>
          <p:cNvSpPr/>
          <p:nvPr/>
        </p:nvSpPr>
        <p:spPr>
          <a:xfrm>
            <a:off x="9826690" y="94732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C8DB990F-6AE4-0306-6C8A-167246A7FD43}"/>
              </a:ext>
            </a:extLst>
          </p:cNvPr>
          <p:cNvSpPr/>
          <p:nvPr/>
        </p:nvSpPr>
        <p:spPr>
          <a:xfrm>
            <a:off x="10070913" y="92796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5EEB8A7F-4B8E-B514-C2C3-73E2649ECE04}"/>
              </a:ext>
            </a:extLst>
          </p:cNvPr>
          <p:cNvSpPr/>
          <p:nvPr/>
        </p:nvSpPr>
        <p:spPr>
          <a:xfrm>
            <a:off x="10299317" y="899230"/>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54B93479-F08C-8198-B24E-C56690C8251F}"/>
              </a:ext>
            </a:extLst>
          </p:cNvPr>
          <p:cNvSpPr/>
          <p:nvPr/>
        </p:nvSpPr>
        <p:spPr>
          <a:xfrm>
            <a:off x="10576874" y="899230"/>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92745B94-F71A-7585-1C17-00F0A411B744}"/>
              </a:ext>
            </a:extLst>
          </p:cNvPr>
          <p:cNvSpPr/>
          <p:nvPr/>
        </p:nvSpPr>
        <p:spPr>
          <a:xfrm>
            <a:off x="10823925" y="94732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526EF397-F238-C883-828B-950143A247D5}"/>
              </a:ext>
            </a:extLst>
          </p:cNvPr>
          <p:cNvSpPr/>
          <p:nvPr/>
        </p:nvSpPr>
        <p:spPr>
          <a:xfrm>
            <a:off x="2855114" y="266262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A1787A81-F89B-9728-7660-7E296FAE0856}"/>
              </a:ext>
            </a:extLst>
          </p:cNvPr>
          <p:cNvSpPr/>
          <p:nvPr/>
        </p:nvSpPr>
        <p:spPr>
          <a:xfrm>
            <a:off x="2651027" y="272891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2C56F87C-9419-3CD2-98A7-0C4FCECCBB70}"/>
              </a:ext>
            </a:extLst>
          </p:cNvPr>
          <p:cNvSpPr/>
          <p:nvPr/>
        </p:nvSpPr>
        <p:spPr>
          <a:xfrm>
            <a:off x="2444183" y="277692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1286C62F-CEF1-D4DD-F00C-15539ECBBBFA}"/>
              </a:ext>
            </a:extLst>
          </p:cNvPr>
          <p:cNvSpPr/>
          <p:nvPr/>
        </p:nvSpPr>
        <p:spPr>
          <a:xfrm>
            <a:off x="3087712" y="2623796"/>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DCE2EDD9-C0F1-B3FD-AD88-B8D8EA88DEB1}"/>
              </a:ext>
            </a:extLst>
          </p:cNvPr>
          <p:cNvSpPr/>
          <p:nvPr/>
        </p:nvSpPr>
        <p:spPr>
          <a:xfrm>
            <a:off x="3330404" y="259343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C2294307-3530-EAD5-5621-9A25238F77EE}"/>
              </a:ext>
            </a:extLst>
          </p:cNvPr>
          <p:cNvSpPr/>
          <p:nvPr/>
        </p:nvSpPr>
        <p:spPr>
          <a:xfrm>
            <a:off x="3607961" y="259343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EA0224B1-2A66-6ACF-2C86-E70337D341EB}"/>
              </a:ext>
            </a:extLst>
          </p:cNvPr>
          <p:cNvSpPr/>
          <p:nvPr/>
        </p:nvSpPr>
        <p:spPr>
          <a:xfrm>
            <a:off x="3855012" y="256219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16BE289A-2E22-1220-72F0-50288A5036AB}"/>
              </a:ext>
            </a:extLst>
          </p:cNvPr>
          <p:cNvSpPr/>
          <p:nvPr/>
        </p:nvSpPr>
        <p:spPr>
          <a:xfrm>
            <a:off x="4108253" y="258157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24149335-BA31-EEB9-DA70-6BA481DB3C7A}"/>
              </a:ext>
            </a:extLst>
          </p:cNvPr>
          <p:cNvSpPr/>
          <p:nvPr/>
        </p:nvSpPr>
        <p:spPr>
          <a:xfrm>
            <a:off x="4385810" y="258157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D3B814E-53FC-03C1-D4A7-826301D33A16}"/>
              </a:ext>
            </a:extLst>
          </p:cNvPr>
          <p:cNvSpPr/>
          <p:nvPr/>
        </p:nvSpPr>
        <p:spPr>
          <a:xfrm>
            <a:off x="4632861" y="2550330"/>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CE61260E-4947-8F0A-EA63-94D6923C5510}"/>
              </a:ext>
            </a:extLst>
          </p:cNvPr>
          <p:cNvSpPr/>
          <p:nvPr/>
        </p:nvSpPr>
        <p:spPr>
          <a:xfrm>
            <a:off x="4836793" y="2713661"/>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FDB01CC7-8644-FF09-31E4-CC6D7EEB4114}"/>
              </a:ext>
            </a:extLst>
          </p:cNvPr>
          <p:cNvSpPr/>
          <p:nvPr/>
        </p:nvSpPr>
        <p:spPr>
          <a:xfrm>
            <a:off x="5114350" y="2713661"/>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C829386F-97AE-567F-AFA2-6095CFB342D2}"/>
              </a:ext>
            </a:extLst>
          </p:cNvPr>
          <p:cNvSpPr/>
          <p:nvPr/>
        </p:nvSpPr>
        <p:spPr>
          <a:xfrm>
            <a:off x="5361401" y="276175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6C1347AA-449A-7C4D-FCC1-0D3327AEFCAF}"/>
              </a:ext>
            </a:extLst>
          </p:cNvPr>
          <p:cNvSpPr/>
          <p:nvPr/>
        </p:nvSpPr>
        <p:spPr>
          <a:xfrm>
            <a:off x="6952376" y="226974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98048D55-138A-2C7D-CCD9-CFCB23BA740A}"/>
              </a:ext>
            </a:extLst>
          </p:cNvPr>
          <p:cNvSpPr/>
          <p:nvPr/>
        </p:nvSpPr>
        <p:spPr>
          <a:xfrm>
            <a:off x="7243940" y="224910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DFE3B6C-5D34-B593-BD18-2B88CC7E1BA7}"/>
              </a:ext>
            </a:extLst>
          </p:cNvPr>
          <p:cNvSpPr/>
          <p:nvPr/>
        </p:nvSpPr>
        <p:spPr>
          <a:xfrm>
            <a:off x="7504009" y="2161004"/>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F3216071-AA52-B5C5-B918-D23908CDA169}"/>
              </a:ext>
            </a:extLst>
          </p:cNvPr>
          <p:cNvSpPr/>
          <p:nvPr/>
        </p:nvSpPr>
        <p:spPr>
          <a:xfrm>
            <a:off x="7803069" y="213480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2529F529-544A-1F86-FFE1-09F927ECE3B2}"/>
              </a:ext>
            </a:extLst>
          </p:cNvPr>
          <p:cNvSpPr/>
          <p:nvPr/>
        </p:nvSpPr>
        <p:spPr>
          <a:xfrm>
            <a:off x="8052855" y="210444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95812E73-CF9B-267D-E37F-8CBE12AFE8D7}"/>
              </a:ext>
            </a:extLst>
          </p:cNvPr>
          <p:cNvSpPr/>
          <p:nvPr/>
        </p:nvSpPr>
        <p:spPr>
          <a:xfrm>
            <a:off x="8346314" y="2085491"/>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69810F9E-BAA9-6273-BC35-3F795A7048AB}"/>
              </a:ext>
            </a:extLst>
          </p:cNvPr>
          <p:cNvSpPr/>
          <p:nvPr/>
        </p:nvSpPr>
        <p:spPr>
          <a:xfrm>
            <a:off x="8590537" y="2066130"/>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47E76AC2-3FCE-629B-8A10-D9FE16EA4A9A}"/>
              </a:ext>
            </a:extLst>
          </p:cNvPr>
          <p:cNvSpPr/>
          <p:nvPr/>
        </p:nvSpPr>
        <p:spPr>
          <a:xfrm>
            <a:off x="8818941" y="2037393"/>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D80C9452-962A-585A-B858-08FB7BA7E784}"/>
              </a:ext>
            </a:extLst>
          </p:cNvPr>
          <p:cNvSpPr/>
          <p:nvPr/>
        </p:nvSpPr>
        <p:spPr>
          <a:xfrm>
            <a:off x="9096498" y="2037393"/>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F4182ED3-78B7-3A77-F20B-55B692E27E6B}"/>
              </a:ext>
            </a:extLst>
          </p:cNvPr>
          <p:cNvSpPr/>
          <p:nvPr/>
        </p:nvSpPr>
        <p:spPr>
          <a:xfrm>
            <a:off x="9375407" y="1969074"/>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51EA30F0-6A98-B405-28C4-AFEBE3A5CC94}"/>
              </a:ext>
            </a:extLst>
          </p:cNvPr>
          <p:cNvSpPr/>
          <p:nvPr/>
        </p:nvSpPr>
        <p:spPr>
          <a:xfrm>
            <a:off x="6206096" y="2560720"/>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5AD26DC5-CAA0-ADFB-2CCE-4EE397C50E21}"/>
              </a:ext>
            </a:extLst>
          </p:cNvPr>
          <p:cNvSpPr/>
          <p:nvPr/>
        </p:nvSpPr>
        <p:spPr>
          <a:xfrm>
            <a:off x="6477597" y="247493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A6B468B9-1F5C-5FA1-B3D8-4DB14A8E7FA1}"/>
              </a:ext>
            </a:extLst>
          </p:cNvPr>
          <p:cNvSpPr/>
          <p:nvPr/>
        </p:nvSpPr>
        <p:spPr>
          <a:xfrm>
            <a:off x="6690167" y="237233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53C4A73C-3AD9-B4EA-1F8D-6B174D5CC72D}"/>
              </a:ext>
            </a:extLst>
          </p:cNvPr>
          <p:cNvSpPr/>
          <p:nvPr/>
        </p:nvSpPr>
        <p:spPr>
          <a:xfrm>
            <a:off x="9627372" y="199014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BAA3C3AC-ED06-71AF-A15F-263E7ABB6F2A}"/>
              </a:ext>
            </a:extLst>
          </p:cNvPr>
          <p:cNvSpPr/>
          <p:nvPr/>
        </p:nvSpPr>
        <p:spPr>
          <a:xfrm>
            <a:off x="9935544" y="1997811"/>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65869DBA-870F-8ABA-4382-055E8A0DBCEB}"/>
              </a:ext>
            </a:extLst>
          </p:cNvPr>
          <p:cNvSpPr/>
          <p:nvPr/>
        </p:nvSpPr>
        <p:spPr>
          <a:xfrm>
            <a:off x="10163948" y="1969074"/>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F2C4708C-5D38-5E20-4E83-A01E4A641460}"/>
              </a:ext>
            </a:extLst>
          </p:cNvPr>
          <p:cNvSpPr/>
          <p:nvPr/>
        </p:nvSpPr>
        <p:spPr>
          <a:xfrm>
            <a:off x="10441505" y="1969074"/>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66C2F89E-8916-12D2-5E80-A7D235E89EC9}"/>
              </a:ext>
            </a:extLst>
          </p:cNvPr>
          <p:cNvSpPr/>
          <p:nvPr/>
        </p:nvSpPr>
        <p:spPr>
          <a:xfrm>
            <a:off x="10720414" y="190075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29758135-8476-59C0-6621-1088EC3B83C9}"/>
              </a:ext>
            </a:extLst>
          </p:cNvPr>
          <p:cNvSpPr/>
          <p:nvPr/>
        </p:nvSpPr>
        <p:spPr>
          <a:xfrm>
            <a:off x="10972379" y="1921823"/>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AC9BB649-6F41-56DF-145B-D127EBDB05E1}"/>
              </a:ext>
            </a:extLst>
          </p:cNvPr>
          <p:cNvSpPr/>
          <p:nvPr/>
        </p:nvSpPr>
        <p:spPr>
          <a:xfrm>
            <a:off x="2506352" y="3402783"/>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B564835E-CC8D-EE11-B2BD-4FEE4F5A3984}"/>
              </a:ext>
            </a:extLst>
          </p:cNvPr>
          <p:cNvSpPr/>
          <p:nvPr/>
        </p:nvSpPr>
        <p:spPr>
          <a:xfrm>
            <a:off x="2738950" y="336395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44B73EA3-5142-3F08-1164-F8C8991EFEFB}"/>
              </a:ext>
            </a:extLst>
          </p:cNvPr>
          <p:cNvSpPr/>
          <p:nvPr/>
        </p:nvSpPr>
        <p:spPr>
          <a:xfrm>
            <a:off x="2981642" y="333359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6496B647-3526-73B4-5B25-FCE40ED42E97}"/>
              </a:ext>
            </a:extLst>
          </p:cNvPr>
          <p:cNvSpPr/>
          <p:nvPr/>
        </p:nvSpPr>
        <p:spPr>
          <a:xfrm>
            <a:off x="3259199" y="333359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C4A6E81D-112C-D1A5-C4B6-63A98621B2E1}"/>
              </a:ext>
            </a:extLst>
          </p:cNvPr>
          <p:cNvSpPr/>
          <p:nvPr/>
        </p:nvSpPr>
        <p:spPr>
          <a:xfrm>
            <a:off x="3506250" y="3302356"/>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08816EE8-EA91-7C9E-6A12-E3B804173DF1}"/>
              </a:ext>
            </a:extLst>
          </p:cNvPr>
          <p:cNvSpPr/>
          <p:nvPr/>
        </p:nvSpPr>
        <p:spPr>
          <a:xfrm>
            <a:off x="1201076" y="353076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78BF8C58-B94F-B16B-352C-D494885DDBEF}"/>
              </a:ext>
            </a:extLst>
          </p:cNvPr>
          <p:cNvSpPr/>
          <p:nvPr/>
        </p:nvSpPr>
        <p:spPr>
          <a:xfrm>
            <a:off x="1433674" y="349194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FEC0A32B-A15A-C47A-0728-CC95157C2395}"/>
              </a:ext>
            </a:extLst>
          </p:cNvPr>
          <p:cNvSpPr/>
          <p:nvPr/>
        </p:nvSpPr>
        <p:spPr>
          <a:xfrm>
            <a:off x="1676366" y="3461583"/>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101">
            <a:extLst>
              <a:ext uri="{FF2B5EF4-FFF2-40B4-BE49-F238E27FC236}">
                <a16:creationId xmlns:a16="http://schemas.microsoft.com/office/drawing/2014/main" id="{17C56BB0-5E99-2589-3648-32A6831020AF}"/>
              </a:ext>
            </a:extLst>
          </p:cNvPr>
          <p:cNvSpPr/>
          <p:nvPr/>
        </p:nvSpPr>
        <p:spPr>
          <a:xfrm>
            <a:off x="1953923" y="3461583"/>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4A67DC68-FA7E-B082-4B3F-C7E6980FD08C}"/>
              </a:ext>
            </a:extLst>
          </p:cNvPr>
          <p:cNvSpPr/>
          <p:nvPr/>
        </p:nvSpPr>
        <p:spPr>
          <a:xfrm>
            <a:off x="2200974" y="3430341"/>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C176F402-553C-831A-FFBB-E1EF5AA7C9A1}"/>
              </a:ext>
            </a:extLst>
          </p:cNvPr>
          <p:cNvSpPr/>
          <p:nvPr/>
        </p:nvSpPr>
        <p:spPr>
          <a:xfrm>
            <a:off x="3805548" y="335033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4">
            <a:extLst>
              <a:ext uri="{FF2B5EF4-FFF2-40B4-BE49-F238E27FC236}">
                <a16:creationId xmlns:a16="http://schemas.microsoft.com/office/drawing/2014/main" id="{0EC46F61-2676-ADC9-1963-ECD94EF1FBA1}"/>
              </a:ext>
            </a:extLst>
          </p:cNvPr>
          <p:cNvSpPr/>
          <p:nvPr/>
        </p:nvSpPr>
        <p:spPr>
          <a:xfrm>
            <a:off x="4038146" y="331151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Shape 105">
            <a:extLst>
              <a:ext uri="{FF2B5EF4-FFF2-40B4-BE49-F238E27FC236}">
                <a16:creationId xmlns:a16="http://schemas.microsoft.com/office/drawing/2014/main" id="{46F80F81-88CF-CEAA-C20B-19546399EDE8}"/>
              </a:ext>
            </a:extLst>
          </p:cNvPr>
          <p:cNvSpPr/>
          <p:nvPr/>
        </p:nvSpPr>
        <p:spPr>
          <a:xfrm>
            <a:off x="4304346" y="336632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a:extLst>
              <a:ext uri="{FF2B5EF4-FFF2-40B4-BE49-F238E27FC236}">
                <a16:creationId xmlns:a16="http://schemas.microsoft.com/office/drawing/2014/main" id="{B3AD3072-4065-2CE6-E6A0-5D1FB85CF719}"/>
              </a:ext>
            </a:extLst>
          </p:cNvPr>
          <p:cNvSpPr/>
          <p:nvPr/>
        </p:nvSpPr>
        <p:spPr>
          <a:xfrm>
            <a:off x="4581903" y="336632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45124D33-C262-1346-1538-71B13C50475B}"/>
              </a:ext>
            </a:extLst>
          </p:cNvPr>
          <p:cNvSpPr/>
          <p:nvPr/>
        </p:nvSpPr>
        <p:spPr>
          <a:xfrm>
            <a:off x="4828954" y="3335086"/>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6494E2A9-8D86-AA87-23AD-B74F3EBD78AE}"/>
              </a:ext>
            </a:extLst>
          </p:cNvPr>
          <p:cNvSpPr/>
          <p:nvPr/>
        </p:nvSpPr>
        <p:spPr>
          <a:xfrm>
            <a:off x="6726282" y="2940471"/>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FC2B322A-0481-3530-29AB-FDA04E9BF335}"/>
              </a:ext>
            </a:extLst>
          </p:cNvPr>
          <p:cNvSpPr/>
          <p:nvPr/>
        </p:nvSpPr>
        <p:spPr>
          <a:xfrm>
            <a:off x="6968974" y="291011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52831CD3-E5AE-9C33-7FE2-4A9A3A4ACDB4}"/>
              </a:ext>
            </a:extLst>
          </p:cNvPr>
          <p:cNvSpPr/>
          <p:nvPr/>
        </p:nvSpPr>
        <p:spPr>
          <a:xfrm>
            <a:off x="7246531" y="291011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Shape 111">
            <a:extLst>
              <a:ext uri="{FF2B5EF4-FFF2-40B4-BE49-F238E27FC236}">
                <a16:creationId xmlns:a16="http://schemas.microsoft.com/office/drawing/2014/main" id="{B1349AF5-507C-9990-AB50-12CF38FDE446}"/>
              </a:ext>
            </a:extLst>
          </p:cNvPr>
          <p:cNvSpPr/>
          <p:nvPr/>
        </p:nvSpPr>
        <p:spPr>
          <a:xfrm>
            <a:off x="7493582" y="2878870"/>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158F314F-82E3-7B86-BFAA-B0E8B9D6E1ED}"/>
              </a:ext>
            </a:extLst>
          </p:cNvPr>
          <p:cNvSpPr/>
          <p:nvPr/>
        </p:nvSpPr>
        <p:spPr>
          <a:xfrm>
            <a:off x="7759843" y="3034596"/>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C47E1549-C1F6-D439-263B-C9CF33F11887}"/>
              </a:ext>
            </a:extLst>
          </p:cNvPr>
          <p:cNvSpPr/>
          <p:nvPr/>
        </p:nvSpPr>
        <p:spPr>
          <a:xfrm>
            <a:off x="8054088" y="308156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46B8D883-FB36-A905-05D6-C9CEB9B647AA}"/>
              </a:ext>
            </a:extLst>
          </p:cNvPr>
          <p:cNvSpPr/>
          <p:nvPr/>
        </p:nvSpPr>
        <p:spPr>
          <a:xfrm>
            <a:off x="8321564" y="3200400"/>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3EB084A8-BB5C-FB4D-9F59-D1300CFFAFDD}"/>
              </a:ext>
            </a:extLst>
          </p:cNvPr>
          <p:cNvSpPr/>
          <p:nvPr/>
        </p:nvSpPr>
        <p:spPr>
          <a:xfrm>
            <a:off x="6466601" y="298991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9A6E2E4C-3F43-164D-478F-9E2AE3C7F4DB}"/>
              </a:ext>
            </a:extLst>
          </p:cNvPr>
          <p:cNvSpPr/>
          <p:nvPr/>
        </p:nvSpPr>
        <p:spPr>
          <a:xfrm>
            <a:off x="6247727" y="305617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119">
            <a:extLst>
              <a:ext uri="{FF2B5EF4-FFF2-40B4-BE49-F238E27FC236}">
                <a16:creationId xmlns:a16="http://schemas.microsoft.com/office/drawing/2014/main" id="{C3F6BE5F-5201-DA9D-4CBA-493D5FC4A47D}"/>
              </a:ext>
            </a:extLst>
          </p:cNvPr>
          <p:cNvSpPr/>
          <p:nvPr/>
        </p:nvSpPr>
        <p:spPr>
          <a:xfrm>
            <a:off x="5071639" y="342592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DDA1A2A8-BC64-A561-7B4E-E120EF4881B1}"/>
              </a:ext>
            </a:extLst>
          </p:cNvPr>
          <p:cNvSpPr/>
          <p:nvPr/>
        </p:nvSpPr>
        <p:spPr>
          <a:xfrm>
            <a:off x="5337839" y="348073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Shape 121">
            <a:extLst>
              <a:ext uri="{FF2B5EF4-FFF2-40B4-BE49-F238E27FC236}">
                <a16:creationId xmlns:a16="http://schemas.microsoft.com/office/drawing/2014/main" id="{36C65AEE-9489-5BF3-CB85-204B93EDFDAF}"/>
              </a:ext>
            </a:extLst>
          </p:cNvPr>
          <p:cNvSpPr/>
          <p:nvPr/>
        </p:nvSpPr>
        <p:spPr>
          <a:xfrm>
            <a:off x="697545" y="371839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Shape 122">
            <a:extLst>
              <a:ext uri="{FF2B5EF4-FFF2-40B4-BE49-F238E27FC236}">
                <a16:creationId xmlns:a16="http://schemas.microsoft.com/office/drawing/2014/main" id="{E2F8ACB2-BA6C-55DF-4141-0F052556A97C}"/>
              </a:ext>
            </a:extLst>
          </p:cNvPr>
          <p:cNvSpPr/>
          <p:nvPr/>
        </p:nvSpPr>
        <p:spPr>
          <a:xfrm>
            <a:off x="971401" y="360819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97C774C0-117D-106D-E12F-CF13CFB20BBF}"/>
              </a:ext>
            </a:extLst>
          </p:cNvPr>
          <p:cNvSpPr/>
          <p:nvPr/>
        </p:nvSpPr>
        <p:spPr>
          <a:xfrm>
            <a:off x="7141719" y="3639870"/>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085C041F-5C5A-2CD7-9747-38CC623023AC}"/>
              </a:ext>
            </a:extLst>
          </p:cNvPr>
          <p:cNvSpPr/>
          <p:nvPr/>
        </p:nvSpPr>
        <p:spPr>
          <a:xfrm>
            <a:off x="7391505" y="3609503"/>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125">
            <a:extLst>
              <a:ext uri="{FF2B5EF4-FFF2-40B4-BE49-F238E27FC236}">
                <a16:creationId xmlns:a16="http://schemas.microsoft.com/office/drawing/2014/main" id="{424E3A70-D44E-1904-6B1C-5EC8CFF7AA39}"/>
              </a:ext>
            </a:extLst>
          </p:cNvPr>
          <p:cNvSpPr/>
          <p:nvPr/>
        </p:nvSpPr>
        <p:spPr>
          <a:xfrm>
            <a:off x="7684964" y="359055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7B5CF188-A52E-A052-35E6-605DAE846C81}"/>
              </a:ext>
            </a:extLst>
          </p:cNvPr>
          <p:cNvSpPr/>
          <p:nvPr/>
        </p:nvSpPr>
        <p:spPr>
          <a:xfrm>
            <a:off x="7929187" y="3571191"/>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Shape 127">
            <a:extLst>
              <a:ext uri="{FF2B5EF4-FFF2-40B4-BE49-F238E27FC236}">
                <a16:creationId xmlns:a16="http://schemas.microsoft.com/office/drawing/2014/main" id="{F2E1EC42-5E1E-4E36-52DC-194B81CDEDA7}"/>
              </a:ext>
            </a:extLst>
          </p:cNvPr>
          <p:cNvSpPr/>
          <p:nvPr/>
        </p:nvSpPr>
        <p:spPr>
          <a:xfrm>
            <a:off x="8157591" y="3542454"/>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Shape 128">
            <a:extLst>
              <a:ext uri="{FF2B5EF4-FFF2-40B4-BE49-F238E27FC236}">
                <a16:creationId xmlns:a16="http://schemas.microsoft.com/office/drawing/2014/main" id="{4EAF8C13-5150-B500-4B9F-527B4321AD1D}"/>
              </a:ext>
            </a:extLst>
          </p:cNvPr>
          <p:cNvSpPr/>
          <p:nvPr/>
        </p:nvSpPr>
        <p:spPr>
          <a:xfrm>
            <a:off x="8435148" y="3542454"/>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129">
            <a:extLst>
              <a:ext uri="{FF2B5EF4-FFF2-40B4-BE49-F238E27FC236}">
                <a16:creationId xmlns:a16="http://schemas.microsoft.com/office/drawing/2014/main" id="{34CFB27D-BD46-FF8D-D7F4-572ECA3201E9}"/>
              </a:ext>
            </a:extLst>
          </p:cNvPr>
          <p:cNvSpPr/>
          <p:nvPr/>
        </p:nvSpPr>
        <p:spPr>
          <a:xfrm>
            <a:off x="10372738" y="369241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130">
            <a:extLst>
              <a:ext uri="{FF2B5EF4-FFF2-40B4-BE49-F238E27FC236}">
                <a16:creationId xmlns:a16="http://schemas.microsoft.com/office/drawing/2014/main" id="{7514CBF8-AC6B-47C5-6869-259DF9BDD6DE}"/>
              </a:ext>
            </a:extLst>
          </p:cNvPr>
          <p:cNvSpPr/>
          <p:nvPr/>
        </p:nvSpPr>
        <p:spPr>
          <a:xfrm>
            <a:off x="10619789" y="3740513"/>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Shape 131">
            <a:extLst>
              <a:ext uri="{FF2B5EF4-FFF2-40B4-BE49-F238E27FC236}">
                <a16:creationId xmlns:a16="http://schemas.microsoft.com/office/drawing/2014/main" id="{F1D03E97-0F80-3E82-F046-4191DD80F48A}"/>
              </a:ext>
            </a:extLst>
          </p:cNvPr>
          <p:cNvSpPr/>
          <p:nvPr/>
        </p:nvSpPr>
        <p:spPr>
          <a:xfrm>
            <a:off x="10845365" y="384167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Shape 132">
            <a:extLst>
              <a:ext uri="{FF2B5EF4-FFF2-40B4-BE49-F238E27FC236}">
                <a16:creationId xmlns:a16="http://schemas.microsoft.com/office/drawing/2014/main" id="{E801ED82-238E-96C3-0BFB-433C08F447F4}"/>
              </a:ext>
            </a:extLst>
          </p:cNvPr>
          <p:cNvSpPr/>
          <p:nvPr/>
        </p:nvSpPr>
        <p:spPr>
          <a:xfrm>
            <a:off x="11122922" y="384167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Shape 133">
            <a:extLst>
              <a:ext uri="{FF2B5EF4-FFF2-40B4-BE49-F238E27FC236}">
                <a16:creationId xmlns:a16="http://schemas.microsoft.com/office/drawing/2014/main" id="{700B86F9-43C6-241B-5D15-333211864840}"/>
              </a:ext>
            </a:extLst>
          </p:cNvPr>
          <p:cNvSpPr/>
          <p:nvPr/>
        </p:nvSpPr>
        <p:spPr>
          <a:xfrm>
            <a:off x="11369973" y="3889773"/>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Shape 134">
            <a:extLst>
              <a:ext uri="{FF2B5EF4-FFF2-40B4-BE49-F238E27FC236}">
                <a16:creationId xmlns:a16="http://schemas.microsoft.com/office/drawing/2014/main" id="{C968B380-2C2C-4052-36F2-6DD203C4163F}"/>
              </a:ext>
            </a:extLst>
          </p:cNvPr>
          <p:cNvSpPr/>
          <p:nvPr/>
        </p:nvSpPr>
        <p:spPr>
          <a:xfrm>
            <a:off x="9126236" y="3486986"/>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Shape 135">
            <a:extLst>
              <a:ext uri="{FF2B5EF4-FFF2-40B4-BE49-F238E27FC236}">
                <a16:creationId xmlns:a16="http://schemas.microsoft.com/office/drawing/2014/main" id="{4D47E458-DE9F-4883-33CD-4453A80C0934}"/>
              </a:ext>
            </a:extLst>
          </p:cNvPr>
          <p:cNvSpPr/>
          <p:nvPr/>
        </p:nvSpPr>
        <p:spPr>
          <a:xfrm>
            <a:off x="9373287" y="3535084"/>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E0FB8522-8793-2C86-9ECF-5A3116BA74A7}"/>
              </a:ext>
            </a:extLst>
          </p:cNvPr>
          <p:cNvSpPr/>
          <p:nvPr/>
        </p:nvSpPr>
        <p:spPr>
          <a:xfrm>
            <a:off x="9598863" y="3636246"/>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Shape 137">
            <a:extLst>
              <a:ext uri="{FF2B5EF4-FFF2-40B4-BE49-F238E27FC236}">
                <a16:creationId xmlns:a16="http://schemas.microsoft.com/office/drawing/2014/main" id="{87CBB126-4DF2-F953-E713-6287AE296C27}"/>
              </a:ext>
            </a:extLst>
          </p:cNvPr>
          <p:cNvSpPr/>
          <p:nvPr/>
        </p:nvSpPr>
        <p:spPr>
          <a:xfrm>
            <a:off x="9876420" y="3636246"/>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12AA9FB5-33AC-EF04-6599-326B58F27B93}"/>
              </a:ext>
            </a:extLst>
          </p:cNvPr>
          <p:cNvSpPr/>
          <p:nvPr/>
        </p:nvSpPr>
        <p:spPr>
          <a:xfrm>
            <a:off x="10123471" y="3684344"/>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3DD9E0EB-8904-8975-B17F-B54D28E116DA}"/>
              </a:ext>
            </a:extLst>
          </p:cNvPr>
          <p:cNvSpPr/>
          <p:nvPr/>
        </p:nvSpPr>
        <p:spPr>
          <a:xfrm>
            <a:off x="8687855" y="358324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B8CC95BC-E860-F434-7C8D-3C4C638B0967}"/>
              </a:ext>
            </a:extLst>
          </p:cNvPr>
          <p:cNvSpPr/>
          <p:nvPr/>
        </p:nvSpPr>
        <p:spPr>
          <a:xfrm>
            <a:off x="8965412" y="358324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FCAC0214-458F-C441-B733-D4EFC729C42C}"/>
              </a:ext>
            </a:extLst>
          </p:cNvPr>
          <p:cNvSpPr/>
          <p:nvPr/>
        </p:nvSpPr>
        <p:spPr>
          <a:xfrm>
            <a:off x="6842153" y="366896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C0682D71-1F9B-7241-B2F4-46B37A807A94}"/>
              </a:ext>
            </a:extLst>
          </p:cNvPr>
          <p:cNvSpPr/>
          <p:nvPr/>
        </p:nvSpPr>
        <p:spPr>
          <a:xfrm>
            <a:off x="6638066" y="373525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Shape 143">
            <a:extLst>
              <a:ext uri="{FF2B5EF4-FFF2-40B4-BE49-F238E27FC236}">
                <a16:creationId xmlns:a16="http://schemas.microsoft.com/office/drawing/2014/main" id="{057B36EB-D0C2-90F2-A459-7613D1DC266B}"/>
              </a:ext>
            </a:extLst>
          </p:cNvPr>
          <p:cNvSpPr/>
          <p:nvPr/>
        </p:nvSpPr>
        <p:spPr>
          <a:xfrm>
            <a:off x="6431222" y="378326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Shape 144">
            <a:extLst>
              <a:ext uri="{FF2B5EF4-FFF2-40B4-BE49-F238E27FC236}">
                <a16:creationId xmlns:a16="http://schemas.microsoft.com/office/drawing/2014/main" id="{2914CFD1-CFA9-FD3B-0B6F-2A2D8D3B6740}"/>
              </a:ext>
            </a:extLst>
          </p:cNvPr>
          <p:cNvSpPr/>
          <p:nvPr/>
        </p:nvSpPr>
        <p:spPr>
          <a:xfrm>
            <a:off x="1178892" y="445539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145">
            <a:extLst>
              <a:ext uri="{FF2B5EF4-FFF2-40B4-BE49-F238E27FC236}">
                <a16:creationId xmlns:a16="http://schemas.microsoft.com/office/drawing/2014/main" id="{7FDF9409-55B3-FBCE-1C23-72BC783DE2B6}"/>
              </a:ext>
            </a:extLst>
          </p:cNvPr>
          <p:cNvSpPr/>
          <p:nvPr/>
        </p:nvSpPr>
        <p:spPr>
          <a:xfrm>
            <a:off x="974805" y="4521696"/>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94FEC800-9470-614F-18C0-7F1287154038}"/>
              </a:ext>
            </a:extLst>
          </p:cNvPr>
          <p:cNvSpPr/>
          <p:nvPr/>
        </p:nvSpPr>
        <p:spPr>
          <a:xfrm>
            <a:off x="767961" y="456969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878FDCE0-8D41-E0E5-1618-DAACD6A27393}"/>
              </a:ext>
            </a:extLst>
          </p:cNvPr>
          <p:cNvSpPr/>
          <p:nvPr/>
        </p:nvSpPr>
        <p:spPr>
          <a:xfrm>
            <a:off x="1893907" y="422449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7CEFD4A4-4A56-C832-AB9F-22F93D7A46B4}"/>
              </a:ext>
            </a:extLst>
          </p:cNvPr>
          <p:cNvSpPr/>
          <p:nvPr/>
        </p:nvSpPr>
        <p:spPr>
          <a:xfrm>
            <a:off x="1689820" y="429079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2E4208AC-208C-0A68-4F06-CFEA46F30E2F}"/>
              </a:ext>
            </a:extLst>
          </p:cNvPr>
          <p:cNvSpPr/>
          <p:nvPr/>
        </p:nvSpPr>
        <p:spPr>
          <a:xfrm>
            <a:off x="1482976" y="433879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150">
            <a:extLst>
              <a:ext uri="{FF2B5EF4-FFF2-40B4-BE49-F238E27FC236}">
                <a16:creationId xmlns:a16="http://schemas.microsoft.com/office/drawing/2014/main" id="{C00B35A8-02EE-67DC-A610-58EEA39E3D6E}"/>
              </a:ext>
            </a:extLst>
          </p:cNvPr>
          <p:cNvSpPr/>
          <p:nvPr/>
        </p:nvSpPr>
        <p:spPr>
          <a:xfrm>
            <a:off x="2251298" y="4106091"/>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6191824D-1607-B753-74FF-6758858E654E}"/>
              </a:ext>
            </a:extLst>
          </p:cNvPr>
          <p:cNvSpPr/>
          <p:nvPr/>
        </p:nvSpPr>
        <p:spPr>
          <a:xfrm>
            <a:off x="2498349" y="407484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CDEE5697-8BF7-56EF-409F-B0F7472A8E8E}"/>
              </a:ext>
            </a:extLst>
          </p:cNvPr>
          <p:cNvSpPr/>
          <p:nvPr/>
        </p:nvSpPr>
        <p:spPr>
          <a:xfrm>
            <a:off x="2751590" y="4094226"/>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C0BFB224-38F5-D5FC-F776-458A7B60EB57}"/>
              </a:ext>
            </a:extLst>
          </p:cNvPr>
          <p:cNvSpPr/>
          <p:nvPr/>
        </p:nvSpPr>
        <p:spPr>
          <a:xfrm>
            <a:off x="3029147" y="4094226"/>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Shape 154">
            <a:extLst>
              <a:ext uri="{FF2B5EF4-FFF2-40B4-BE49-F238E27FC236}">
                <a16:creationId xmlns:a16="http://schemas.microsoft.com/office/drawing/2014/main" id="{21026CCA-EFC3-6126-04A4-CDC9E86ADFC1}"/>
              </a:ext>
            </a:extLst>
          </p:cNvPr>
          <p:cNvSpPr/>
          <p:nvPr/>
        </p:nvSpPr>
        <p:spPr>
          <a:xfrm>
            <a:off x="3276198" y="4062984"/>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155">
            <a:extLst>
              <a:ext uri="{FF2B5EF4-FFF2-40B4-BE49-F238E27FC236}">
                <a16:creationId xmlns:a16="http://schemas.microsoft.com/office/drawing/2014/main" id="{AC62E866-F001-F6C8-D086-DEA1773148B7}"/>
              </a:ext>
            </a:extLst>
          </p:cNvPr>
          <p:cNvSpPr/>
          <p:nvPr/>
        </p:nvSpPr>
        <p:spPr>
          <a:xfrm>
            <a:off x="3529774" y="395328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9C6D44CC-C1F5-D5FA-BD06-8ABB182481D6}"/>
              </a:ext>
            </a:extLst>
          </p:cNvPr>
          <p:cNvSpPr/>
          <p:nvPr/>
        </p:nvSpPr>
        <p:spPr>
          <a:xfrm>
            <a:off x="3807331" y="395328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5E1BDE03-B219-AB17-7C30-9B81DD454CCD}"/>
              </a:ext>
            </a:extLst>
          </p:cNvPr>
          <p:cNvSpPr/>
          <p:nvPr/>
        </p:nvSpPr>
        <p:spPr>
          <a:xfrm>
            <a:off x="4054382" y="3922046"/>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Shape 158">
            <a:extLst>
              <a:ext uri="{FF2B5EF4-FFF2-40B4-BE49-F238E27FC236}">
                <a16:creationId xmlns:a16="http://schemas.microsoft.com/office/drawing/2014/main" id="{00C43AD0-55D6-453A-2D22-8E72068BC5F2}"/>
              </a:ext>
            </a:extLst>
          </p:cNvPr>
          <p:cNvSpPr/>
          <p:nvPr/>
        </p:nvSpPr>
        <p:spPr>
          <a:xfrm>
            <a:off x="4295835" y="3982351"/>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Shape 159">
            <a:extLst>
              <a:ext uri="{FF2B5EF4-FFF2-40B4-BE49-F238E27FC236}">
                <a16:creationId xmlns:a16="http://schemas.microsoft.com/office/drawing/2014/main" id="{1E200077-C266-A042-5ED5-5FC0C872C0CD}"/>
              </a:ext>
            </a:extLst>
          </p:cNvPr>
          <p:cNvSpPr/>
          <p:nvPr/>
        </p:nvSpPr>
        <p:spPr>
          <a:xfrm>
            <a:off x="4604781" y="400049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Shape 160">
            <a:extLst>
              <a:ext uri="{FF2B5EF4-FFF2-40B4-BE49-F238E27FC236}">
                <a16:creationId xmlns:a16="http://schemas.microsoft.com/office/drawing/2014/main" id="{D8AA9C7B-9181-B4A1-C4D6-789E43304D70}"/>
              </a:ext>
            </a:extLst>
          </p:cNvPr>
          <p:cNvSpPr/>
          <p:nvPr/>
        </p:nvSpPr>
        <p:spPr>
          <a:xfrm>
            <a:off x="4882338" y="400049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Shape 161">
            <a:extLst>
              <a:ext uri="{FF2B5EF4-FFF2-40B4-BE49-F238E27FC236}">
                <a16:creationId xmlns:a16="http://schemas.microsoft.com/office/drawing/2014/main" id="{735AB986-E23F-1F81-427C-A28BE1E6D040}"/>
              </a:ext>
            </a:extLst>
          </p:cNvPr>
          <p:cNvSpPr/>
          <p:nvPr/>
        </p:nvSpPr>
        <p:spPr>
          <a:xfrm>
            <a:off x="5129389" y="3969250"/>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Shape 162">
            <a:extLst>
              <a:ext uri="{FF2B5EF4-FFF2-40B4-BE49-F238E27FC236}">
                <a16:creationId xmlns:a16="http://schemas.microsoft.com/office/drawing/2014/main" id="{5D602F0E-D5D3-3DE7-9351-FD006884510F}"/>
              </a:ext>
            </a:extLst>
          </p:cNvPr>
          <p:cNvSpPr/>
          <p:nvPr/>
        </p:nvSpPr>
        <p:spPr>
          <a:xfrm>
            <a:off x="5370842" y="402955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Shape 163">
            <a:extLst>
              <a:ext uri="{FF2B5EF4-FFF2-40B4-BE49-F238E27FC236}">
                <a16:creationId xmlns:a16="http://schemas.microsoft.com/office/drawing/2014/main" id="{F02951E1-8DEB-C8A0-F988-F8C0E72799B9}"/>
              </a:ext>
            </a:extLst>
          </p:cNvPr>
          <p:cNvSpPr/>
          <p:nvPr/>
        </p:nvSpPr>
        <p:spPr>
          <a:xfrm>
            <a:off x="6327752" y="440757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Shape 164">
            <a:extLst>
              <a:ext uri="{FF2B5EF4-FFF2-40B4-BE49-F238E27FC236}">
                <a16:creationId xmlns:a16="http://schemas.microsoft.com/office/drawing/2014/main" id="{084701B0-E992-9901-490F-905EA1020205}"/>
              </a:ext>
            </a:extLst>
          </p:cNvPr>
          <p:cNvSpPr/>
          <p:nvPr/>
        </p:nvSpPr>
        <p:spPr>
          <a:xfrm>
            <a:off x="6605309" y="440757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Shape 165">
            <a:extLst>
              <a:ext uri="{FF2B5EF4-FFF2-40B4-BE49-F238E27FC236}">
                <a16:creationId xmlns:a16="http://schemas.microsoft.com/office/drawing/2014/main" id="{526D665A-415D-5322-D2E8-D02B88B563DD}"/>
              </a:ext>
            </a:extLst>
          </p:cNvPr>
          <p:cNvSpPr/>
          <p:nvPr/>
        </p:nvSpPr>
        <p:spPr>
          <a:xfrm>
            <a:off x="6852360" y="4376333"/>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7318879E-A312-081A-A2F6-358CC2202CBD}"/>
              </a:ext>
            </a:extLst>
          </p:cNvPr>
          <p:cNvSpPr/>
          <p:nvPr/>
        </p:nvSpPr>
        <p:spPr>
          <a:xfrm>
            <a:off x="7502838" y="446361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A943F965-830A-DE25-8FD2-7B4B1A9DCB65}"/>
              </a:ext>
            </a:extLst>
          </p:cNvPr>
          <p:cNvSpPr/>
          <p:nvPr/>
        </p:nvSpPr>
        <p:spPr>
          <a:xfrm>
            <a:off x="7780395" y="446361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168">
            <a:extLst>
              <a:ext uri="{FF2B5EF4-FFF2-40B4-BE49-F238E27FC236}">
                <a16:creationId xmlns:a16="http://schemas.microsoft.com/office/drawing/2014/main" id="{F2819910-B0D8-FC3F-BBD3-FF087A35F63C}"/>
              </a:ext>
            </a:extLst>
          </p:cNvPr>
          <p:cNvSpPr/>
          <p:nvPr/>
        </p:nvSpPr>
        <p:spPr>
          <a:xfrm>
            <a:off x="8027446" y="443237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Shape 169">
            <a:extLst>
              <a:ext uri="{FF2B5EF4-FFF2-40B4-BE49-F238E27FC236}">
                <a16:creationId xmlns:a16="http://schemas.microsoft.com/office/drawing/2014/main" id="{E98747BE-4FF9-BA6C-51FF-740E7C9C88E7}"/>
              </a:ext>
            </a:extLst>
          </p:cNvPr>
          <p:cNvSpPr/>
          <p:nvPr/>
        </p:nvSpPr>
        <p:spPr>
          <a:xfrm>
            <a:off x="8268899" y="449268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Shape 170">
            <a:extLst>
              <a:ext uri="{FF2B5EF4-FFF2-40B4-BE49-F238E27FC236}">
                <a16:creationId xmlns:a16="http://schemas.microsoft.com/office/drawing/2014/main" id="{5BA75C2F-ADFE-5E65-B4D4-C39F8F18455A}"/>
              </a:ext>
            </a:extLst>
          </p:cNvPr>
          <p:cNvSpPr/>
          <p:nvPr/>
        </p:nvSpPr>
        <p:spPr>
          <a:xfrm>
            <a:off x="8546456" y="449268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F71E0607-80B7-C2D1-14C3-26310242FA41}"/>
              </a:ext>
            </a:extLst>
          </p:cNvPr>
          <p:cNvSpPr/>
          <p:nvPr/>
        </p:nvSpPr>
        <p:spPr>
          <a:xfrm>
            <a:off x="9253095" y="486183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B96475AE-7C09-754F-A9D2-3281DAC7EE44}"/>
              </a:ext>
            </a:extLst>
          </p:cNvPr>
          <p:cNvSpPr/>
          <p:nvPr/>
        </p:nvSpPr>
        <p:spPr>
          <a:xfrm>
            <a:off x="9495780" y="495267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8188610C-C68F-DDFA-3250-A022A6913049}"/>
              </a:ext>
            </a:extLst>
          </p:cNvPr>
          <p:cNvSpPr/>
          <p:nvPr/>
        </p:nvSpPr>
        <p:spPr>
          <a:xfrm>
            <a:off x="9761980" y="5007491"/>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Shape 177">
            <a:extLst>
              <a:ext uri="{FF2B5EF4-FFF2-40B4-BE49-F238E27FC236}">
                <a16:creationId xmlns:a16="http://schemas.microsoft.com/office/drawing/2014/main" id="{8356D4AB-368A-E52E-8151-ECFF8CC56C9E}"/>
              </a:ext>
            </a:extLst>
          </p:cNvPr>
          <p:cNvSpPr/>
          <p:nvPr/>
        </p:nvSpPr>
        <p:spPr>
          <a:xfrm>
            <a:off x="8666828" y="4648911"/>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Shape 178">
            <a:extLst>
              <a:ext uri="{FF2B5EF4-FFF2-40B4-BE49-F238E27FC236}">
                <a16:creationId xmlns:a16="http://schemas.microsoft.com/office/drawing/2014/main" id="{788FB5C2-D92A-490C-03AF-87544B57612A}"/>
              </a:ext>
            </a:extLst>
          </p:cNvPr>
          <p:cNvSpPr/>
          <p:nvPr/>
        </p:nvSpPr>
        <p:spPr>
          <a:xfrm>
            <a:off x="8909513" y="473974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Shape 179">
            <a:extLst>
              <a:ext uri="{FF2B5EF4-FFF2-40B4-BE49-F238E27FC236}">
                <a16:creationId xmlns:a16="http://schemas.microsoft.com/office/drawing/2014/main" id="{9FFF4AB3-D01C-BE45-879B-8A1E43A006C1}"/>
              </a:ext>
            </a:extLst>
          </p:cNvPr>
          <p:cNvSpPr/>
          <p:nvPr/>
        </p:nvSpPr>
        <p:spPr>
          <a:xfrm>
            <a:off x="9175713" y="4794563"/>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Shape 180">
            <a:extLst>
              <a:ext uri="{FF2B5EF4-FFF2-40B4-BE49-F238E27FC236}">
                <a16:creationId xmlns:a16="http://schemas.microsoft.com/office/drawing/2014/main" id="{4CD1E5FF-8D5C-A9D6-DD08-E13773F79714}"/>
              </a:ext>
            </a:extLst>
          </p:cNvPr>
          <p:cNvSpPr/>
          <p:nvPr/>
        </p:nvSpPr>
        <p:spPr>
          <a:xfrm>
            <a:off x="7059258" y="4394911"/>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Shape 181">
            <a:extLst>
              <a:ext uri="{FF2B5EF4-FFF2-40B4-BE49-F238E27FC236}">
                <a16:creationId xmlns:a16="http://schemas.microsoft.com/office/drawing/2014/main" id="{6DFDD685-963F-312B-C230-DE46E955C46E}"/>
              </a:ext>
            </a:extLst>
          </p:cNvPr>
          <p:cNvSpPr/>
          <p:nvPr/>
        </p:nvSpPr>
        <p:spPr>
          <a:xfrm>
            <a:off x="7306309" y="436366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Shape 182">
            <a:extLst>
              <a:ext uri="{FF2B5EF4-FFF2-40B4-BE49-F238E27FC236}">
                <a16:creationId xmlns:a16="http://schemas.microsoft.com/office/drawing/2014/main" id="{101AEA94-7CC1-4A6C-B2AD-691957DF4CF4}"/>
              </a:ext>
            </a:extLst>
          </p:cNvPr>
          <p:cNvSpPr/>
          <p:nvPr/>
        </p:nvSpPr>
        <p:spPr>
          <a:xfrm>
            <a:off x="3516383" y="4590870"/>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Shape 183">
            <a:extLst>
              <a:ext uri="{FF2B5EF4-FFF2-40B4-BE49-F238E27FC236}">
                <a16:creationId xmlns:a16="http://schemas.microsoft.com/office/drawing/2014/main" id="{DFD9CF79-87E6-C79E-AE98-54B1C740E59A}"/>
              </a:ext>
            </a:extLst>
          </p:cNvPr>
          <p:cNvSpPr/>
          <p:nvPr/>
        </p:nvSpPr>
        <p:spPr>
          <a:xfrm>
            <a:off x="3766169" y="4560503"/>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Shape 184">
            <a:extLst>
              <a:ext uri="{FF2B5EF4-FFF2-40B4-BE49-F238E27FC236}">
                <a16:creationId xmlns:a16="http://schemas.microsoft.com/office/drawing/2014/main" id="{67B65E70-E1DA-7548-01A5-AE4F458DB2C1}"/>
              </a:ext>
            </a:extLst>
          </p:cNvPr>
          <p:cNvSpPr/>
          <p:nvPr/>
        </p:nvSpPr>
        <p:spPr>
          <a:xfrm>
            <a:off x="3216817" y="461996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Shape 185">
            <a:extLst>
              <a:ext uri="{FF2B5EF4-FFF2-40B4-BE49-F238E27FC236}">
                <a16:creationId xmlns:a16="http://schemas.microsoft.com/office/drawing/2014/main" id="{D315D6BC-5222-0E8C-12A8-80F8763423AD}"/>
              </a:ext>
            </a:extLst>
          </p:cNvPr>
          <p:cNvSpPr/>
          <p:nvPr/>
        </p:nvSpPr>
        <p:spPr>
          <a:xfrm>
            <a:off x="3012730" y="4686259"/>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reeform: Shape 186">
            <a:extLst>
              <a:ext uri="{FF2B5EF4-FFF2-40B4-BE49-F238E27FC236}">
                <a16:creationId xmlns:a16="http://schemas.microsoft.com/office/drawing/2014/main" id="{002FA4EB-C7EA-5BB6-82E8-CE262515335C}"/>
              </a:ext>
            </a:extLst>
          </p:cNvPr>
          <p:cNvSpPr/>
          <p:nvPr/>
        </p:nvSpPr>
        <p:spPr>
          <a:xfrm>
            <a:off x="2805886" y="4734262"/>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reeform: Shape 187">
            <a:extLst>
              <a:ext uri="{FF2B5EF4-FFF2-40B4-BE49-F238E27FC236}">
                <a16:creationId xmlns:a16="http://schemas.microsoft.com/office/drawing/2014/main" id="{B80DCE3E-5D4C-733C-689D-F16A9D06FE6E}"/>
              </a:ext>
            </a:extLst>
          </p:cNvPr>
          <p:cNvSpPr/>
          <p:nvPr/>
        </p:nvSpPr>
        <p:spPr>
          <a:xfrm>
            <a:off x="2370243" y="488495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reeform: Shape 188">
            <a:extLst>
              <a:ext uri="{FF2B5EF4-FFF2-40B4-BE49-F238E27FC236}">
                <a16:creationId xmlns:a16="http://schemas.microsoft.com/office/drawing/2014/main" id="{69FBB584-FAE6-C9D3-E7DE-F356A49928C8}"/>
              </a:ext>
            </a:extLst>
          </p:cNvPr>
          <p:cNvSpPr/>
          <p:nvPr/>
        </p:nvSpPr>
        <p:spPr>
          <a:xfrm>
            <a:off x="2620029" y="4854591"/>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reeform: Shape 189">
            <a:extLst>
              <a:ext uri="{FF2B5EF4-FFF2-40B4-BE49-F238E27FC236}">
                <a16:creationId xmlns:a16="http://schemas.microsoft.com/office/drawing/2014/main" id="{E79B0FA8-FC6D-F156-0163-ECEE40D10C75}"/>
              </a:ext>
            </a:extLst>
          </p:cNvPr>
          <p:cNvSpPr/>
          <p:nvPr/>
        </p:nvSpPr>
        <p:spPr>
          <a:xfrm>
            <a:off x="2128800" y="5028350"/>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Shape 190">
            <a:extLst>
              <a:ext uri="{FF2B5EF4-FFF2-40B4-BE49-F238E27FC236}">
                <a16:creationId xmlns:a16="http://schemas.microsoft.com/office/drawing/2014/main" id="{1D95EFAB-5DCE-EAE4-E3DC-7E5991C508FD}"/>
              </a:ext>
            </a:extLst>
          </p:cNvPr>
          <p:cNvSpPr/>
          <p:nvPr/>
        </p:nvSpPr>
        <p:spPr>
          <a:xfrm>
            <a:off x="4262284" y="4469475"/>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Freeform: Shape 191">
            <a:extLst>
              <a:ext uri="{FF2B5EF4-FFF2-40B4-BE49-F238E27FC236}">
                <a16:creationId xmlns:a16="http://schemas.microsoft.com/office/drawing/2014/main" id="{56F2C8BE-012C-9322-6B34-AF23D532F8BA}"/>
              </a:ext>
            </a:extLst>
          </p:cNvPr>
          <p:cNvSpPr/>
          <p:nvPr/>
        </p:nvSpPr>
        <p:spPr>
          <a:xfrm>
            <a:off x="4055440" y="4517478"/>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Shape 192">
            <a:extLst>
              <a:ext uri="{FF2B5EF4-FFF2-40B4-BE49-F238E27FC236}">
                <a16:creationId xmlns:a16="http://schemas.microsoft.com/office/drawing/2014/main" id="{A6CC02D1-EC0B-7263-0A43-54E19FC60F47}"/>
              </a:ext>
            </a:extLst>
          </p:cNvPr>
          <p:cNvSpPr/>
          <p:nvPr/>
        </p:nvSpPr>
        <p:spPr>
          <a:xfrm>
            <a:off x="4744004" y="4486244"/>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Shape 193">
            <a:extLst>
              <a:ext uri="{FF2B5EF4-FFF2-40B4-BE49-F238E27FC236}">
                <a16:creationId xmlns:a16="http://schemas.microsoft.com/office/drawing/2014/main" id="{35508B6B-7C72-FD37-AD03-F56349588E58}"/>
              </a:ext>
            </a:extLst>
          </p:cNvPr>
          <p:cNvSpPr/>
          <p:nvPr/>
        </p:nvSpPr>
        <p:spPr>
          <a:xfrm>
            <a:off x="4537160" y="453424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Shape 194">
            <a:extLst>
              <a:ext uri="{FF2B5EF4-FFF2-40B4-BE49-F238E27FC236}">
                <a16:creationId xmlns:a16="http://schemas.microsoft.com/office/drawing/2014/main" id="{0B0396C8-4B04-A527-D44B-3A0E08357F51}"/>
              </a:ext>
            </a:extLst>
          </p:cNvPr>
          <p:cNvSpPr/>
          <p:nvPr/>
        </p:nvSpPr>
        <p:spPr>
          <a:xfrm>
            <a:off x="5244141" y="4486244"/>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Shape 195">
            <a:extLst>
              <a:ext uri="{FF2B5EF4-FFF2-40B4-BE49-F238E27FC236}">
                <a16:creationId xmlns:a16="http://schemas.microsoft.com/office/drawing/2014/main" id="{10891E04-2C7E-20A1-F0D0-47DD0D8FA43A}"/>
              </a:ext>
            </a:extLst>
          </p:cNvPr>
          <p:cNvSpPr/>
          <p:nvPr/>
        </p:nvSpPr>
        <p:spPr>
          <a:xfrm>
            <a:off x="5037297" y="4534247"/>
            <a:ext cx="175846" cy="228600"/>
          </a:xfrm>
          <a:custGeom>
            <a:avLst/>
            <a:gdLst>
              <a:gd name="connsiteX0" fmla="*/ 93785 w 175846"/>
              <a:gd name="connsiteY0" fmla="*/ 228600 h 228600"/>
              <a:gd name="connsiteX1" fmla="*/ 17585 w 175846"/>
              <a:gd name="connsiteY1" fmla="*/ 193431 h 228600"/>
              <a:gd name="connsiteX2" fmla="*/ 0 w 175846"/>
              <a:gd name="connsiteY2" fmla="*/ 140677 h 228600"/>
              <a:gd name="connsiteX3" fmla="*/ 0 w 175846"/>
              <a:gd name="connsiteY3" fmla="*/ 93785 h 228600"/>
              <a:gd name="connsiteX4" fmla="*/ 17585 w 175846"/>
              <a:gd name="connsiteY4" fmla="*/ 58616 h 228600"/>
              <a:gd name="connsiteX5" fmla="*/ 41031 w 175846"/>
              <a:gd name="connsiteY5" fmla="*/ 17585 h 228600"/>
              <a:gd name="connsiteX6" fmla="*/ 52754 w 175846"/>
              <a:gd name="connsiteY6" fmla="*/ 0 h 228600"/>
              <a:gd name="connsiteX7" fmla="*/ 87923 w 175846"/>
              <a:gd name="connsiteY7" fmla="*/ 29308 h 228600"/>
              <a:gd name="connsiteX8" fmla="*/ 117231 w 175846"/>
              <a:gd name="connsiteY8" fmla="*/ 76200 h 228600"/>
              <a:gd name="connsiteX9" fmla="*/ 175846 w 175846"/>
              <a:gd name="connsiteY9" fmla="*/ 123093 h 228600"/>
              <a:gd name="connsiteX10" fmla="*/ 93785 w 175846"/>
              <a:gd name="connsiteY10"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846" h="228600">
                <a:moveTo>
                  <a:pt x="93785" y="228600"/>
                </a:moveTo>
                <a:lnTo>
                  <a:pt x="17585" y="193431"/>
                </a:lnTo>
                <a:lnTo>
                  <a:pt x="0" y="140677"/>
                </a:lnTo>
                <a:lnTo>
                  <a:pt x="0" y="93785"/>
                </a:lnTo>
                <a:lnTo>
                  <a:pt x="17585" y="58616"/>
                </a:lnTo>
                <a:lnTo>
                  <a:pt x="41031" y="17585"/>
                </a:lnTo>
                <a:lnTo>
                  <a:pt x="52754" y="0"/>
                </a:lnTo>
                <a:lnTo>
                  <a:pt x="87923" y="29308"/>
                </a:lnTo>
                <a:lnTo>
                  <a:pt x="117231" y="76200"/>
                </a:lnTo>
                <a:lnTo>
                  <a:pt x="175846" y="123093"/>
                </a:lnTo>
                <a:lnTo>
                  <a:pt x="93785" y="228600"/>
                </a:lnTo>
                <a:close/>
              </a:path>
            </a:pathLst>
          </a:custGeom>
          <a:solidFill>
            <a:srgbClr val="00B05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a:extLst>
              <a:ext uri="{FF2B5EF4-FFF2-40B4-BE49-F238E27FC236}">
                <a16:creationId xmlns:a16="http://schemas.microsoft.com/office/drawing/2014/main" id="{A3DB1BD5-8916-D0D2-C678-E405612D89AD}"/>
              </a:ext>
            </a:extLst>
          </p:cNvPr>
          <p:cNvGrpSpPr/>
          <p:nvPr/>
        </p:nvGrpSpPr>
        <p:grpSpPr>
          <a:xfrm>
            <a:off x="252547" y="5921668"/>
            <a:ext cx="1706170" cy="727700"/>
            <a:chOff x="252547" y="5921668"/>
            <a:chExt cx="1706170" cy="727700"/>
          </a:xfrm>
        </p:grpSpPr>
        <p:sp>
          <p:nvSpPr>
            <p:cNvPr id="197" name="TextBox 196">
              <a:extLst>
                <a:ext uri="{FF2B5EF4-FFF2-40B4-BE49-F238E27FC236}">
                  <a16:creationId xmlns:a16="http://schemas.microsoft.com/office/drawing/2014/main" id="{08C46622-B8A9-F75B-0291-E428FA61AA3F}"/>
                </a:ext>
              </a:extLst>
            </p:cNvPr>
            <p:cNvSpPr txBox="1"/>
            <p:nvPr/>
          </p:nvSpPr>
          <p:spPr>
            <a:xfrm>
              <a:off x="252547" y="5989328"/>
              <a:ext cx="550151"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10</a:t>
              </a:r>
            </a:p>
          </p:txBody>
        </p:sp>
        <p:sp>
          <p:nvSpPr>
            <p:cNvPr id="5" name="TextBox 4">
              <a:extLst>
                <a:ext uri="{FF2B5EF4-FFF2-40B4-BE49-F238E27FC236}">
                  <a16:creationId xmlns:a16="http://schemas.microsoft.com/office/drawing/2014/main" id="{9C90CEC7-6CAD-F8D7-A40A-F48CE09FFC0C}"/>
                </a:ext>
              </a:extLst>
            </p:cNvPr>
            <p:cNvSpPr txBox="1"/>
            <p:nvPr/>
          </p:nvSpPr>
          <p:spPr>
            <a:xfrm>
              <a:off x="963683" y="6280036"/>
              <a:ext cx="766489" cy="369332"/>
            </a:xfrm>
            <a:prstGeom prst="rect">
              <a:avLst/>
            </a:prstGeom>
            <a:noFill/>
          </p:spPr>
          <p:txBody>
            <a:bodyPr wrap="square">
              <a:spAutoFit/>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tree </a:t>
              </a:r>
              <a:endParaRPr lang="en-US" dirty="0"/>
            </a:p>
          </p:txBody>
        </p:sp>
        <p:sp>
          <p:nvSpPr>
            <p:cNvPr id="7" name="TextBox 6">
              <a:extLst>
                <a:ext uri="{FF2B5EF4-FFF2-40B4-BE49-F238E27FC236}">
                  <a16:creationId xmlns:a16="http://schemas.microsoft.com/office/drawing/2014/main" id="{BDE7B6E4-33CB-8BFC-74D2-71DABBD45EA7}"/>
                </a:ext>
              </a:extLst>
            </p:cNvPr>
            <p:cNvSpPr txBox="1"/>
            <p:nvPr/>
          </p:nvSpPr>
          <p:spPr>
            <a:xfrm>
              <a:off x="794939" y="5921668"/>
              <a:ext cx="1163778" cy="369332"/>
            </a:xfrm>
            <a:prstGeom prst="rect">
              <a:avLst/>
            </a:prstGeom>
            <a:noFill/>
          </p:spPr>
          <p:txBody>
            <a:bodyPr wrap="square">
              <a:spAutoFit/>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branches</a:t>
              </a:r>
              <a:endParaRPr lang="en-US" dirty="0"/>
            </a:p>
          </p:txBody>
        </p:sp>
        <p:cxnSp>
          <p:nvCxnSpPr>
            <p:cNvPr id="19" name="Straight Connector 18">
              <a:extLst>
                <a:ext uri="{FF2B5EF4-FFF2-40B4-BE49-F238E27FC236}">
                  <a16:creationId xmlns:a16="http://schemas.microsoft.com/office/drawing/2014/main" id="{4E90C431-3521-95A5-7EFB-72F00B93CA54}"/>
                </a:ext>
              </a:extLst>
            </p:cNvPr>
            <p:cNvCxnSpPr/>
            <p:nvPr/>
          </p:nvCxnSpPr>
          <p:spPr>
            <a:xfrm>
              <a:off x="794939" y="6286500"/>
              <a:ext cx="116377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01" name="Group 200">
            <a:extLst>
              <a:ext uri="{FF2B5EF4-FFF2-40B4-BE49-F238E27FC236}">
                <a16:creationId xmlns:a16="http://schemas.microsoft.com/office/drawing/2014/main" id="{B929D1F9-51BF-E2AE-56EA-DB7D6A9B9D56}"/>
              </a:ext>
            </a:extLst>
          </p:cNvPr>
          <p:cNvGrpSpPr/>
          <p:nvPr/>
        </p:nvGrpSpPr>
        <p:grpSpPr>
          <a:xfrm>
            <a:off x="2133309" y="5903182"/>
            <a:ext cx="4759463" cy="732486"/>
            <a:chOff x="2133309" y="5903182"/>
            <a:chExt cx="4759463" cy="732486"/>
          </a:xfrm>
        </p:grpSpPr>
        <p:sp>
          <p:nvSpPr>
            <p:cNvPr id="199" name="TextBox 198">
              <a:extLst>
                <a:ext uri="{FF2B5EF4-FFF2-40B4-BE49-F238E27FC236}">
                  <a16:creationId xmlns:a16="http://schemas.microsoft.com/office/drawing/2014/main" id="{CE503067-BD4E-4FE8-1D36-DA8B505211DE}"/>
                </a:ext>
              </a:extLst>
            </p:cNvPr>
            <p:cNvSpPr txBox="1"/>
            <p:nvPr/>
          </p:nvSpPr>
          <p:spPr>
            <a:xfrm>
              <a:off x="2133309" y="5987349"/>
              <a:ext cx="427201" cy="523220"/>
            </a:xfrm>
            <a:prstGeom prst="rect">
              <a:avLst/>
            </a:prstGeom>
            <a:noFill/>
          </p:spPr>
          <p:txBody>
            <a:bodyPr wrap="square">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a:t>
              </a:r>
            </a:p>
          </p:txBody>
        </p:sp>
        <p:sp>
          <p:nvSpPr>
            <p:cNvPr id="200" name="TextBox 199">
              <a:extLst>
                <a:ext uri="{FF2B5EF4-FFF2-40B4-BE49-F238E27FC236}">
                  <a16:creationId xmlns:a16="http://schemas.microsoft.com/office/drawing/2014/main" id="{CBDCD2BF-5065-28DD-1BA9-54CADD8EFD1F}"/>
                </a:ext>
              </a:extLst>
            </p:cNvPr>
            <p:cNvSpPr txBox="1"/>
            <p:nvPr/>
          </p:nvSpPr>
          <p:spPr>
            <a:xfrm>
              <a:off x="2614290" y="5986910"/>
              <a:ext cx="3076483"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30                   =   300</a:t>
              </a:r>
            </a:p>
          </p:txBody>
        </p:sp>
        <p:sp>
          <p:nvSpPr>
            <p:cNvPr id="68" name="TextBox 67">
              <a:extLst>
                <a:ext uri="{FF2B5EF4-FFF2-40B4-BE49-F238E27FC236}">
                  <a16:creationId xmlns:a16="http://schemas.microsoft.com/office/drawing/2014/main" id="{F5818235-ADBF-6993-4CEE-93A8A56E6312}"/>
                </a:ext>
              </a:extLst>
            </p:cNvPr>
            <p:cNvSpPr txBox="1"/>
            <p:nvPr/>
          </p:nvSpPr>
          <p:spPr>
            <a:xfrm>
              <a:off x="3330404" y="6261550"/>
              <a:ext cx="867747" cy="369332"/>
            </a:xfrm>
            <a:prstGeom prst="rect">
              <a:avLst/>
            </a:prstGeom>
            <a:noFill/>
          </p:spPr>
          <p:txBody>
            <a:bodyPr wrap="square">
              <a:spAutoFit/>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branch</a:t>
              </a:r>
              <a:endParaRPr lang="en-US" dirty="0"/>
            </a:p>
          </p:txBody>
        </p:sp>
        <p:sp>
          <p:nvSpPr>
            <p:cNvPr id="69" name="TextBox 68">
              <a:extLst>
                <a:ext uri="{FF2B5EF4-FFF2-40B4-BE49-F238E27FC236}">
                  <a16:creationId xmlns:a16="http://schemas.microsoft.com/office/drawing/2014/main" id="{FB90FE43-A07F-7245-51F8-38D0F6675ADC}"/>
                </a:ext>
              </a:extLst>
            </p:cNvPr>
            <p:cNvSpPr txBox="1"/>
            <p:nvPr/>
          </p:nvSpPr>
          <p:spPr>
            <a:xfrm>
              <a:off x="3172184" y="5903182"/>
              <a:ext cx="1163778" cy="369332"/>
            </a:xfrm>
            <a:prstGeom prst="rect">
              <a:avLst/>
            </a:prstGeom>
            <a:noFill/>
          </p:spPr>
          <p:txBody>
            <a:bodyPr wrap="square">
              <a:spAutoFit/>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leaves</a:t>
              </a:r>
              <a:endParaRPr lang="en-US" dirty="0"/>
            </a:p>
          </p:txBody>
        </p:sp>
        <p:cxnSp>
          <p:nvCxnSpPr>
            <p:cNvPr id="70" name="Straight Connector 69">
              <a:extLst>
                <a:ext uri="{FF2B5EF4-FFF2-40B4-BE49-F238E27FC236}">
                  <a16:creationId xmlns:a16="http://schemas.microsoft.com/office/drawing/2014/main" id="{7CBE1C18-FF4E-1FB6-FDDB-DAD7EA4927D2}"/>
                </a:ext>
              </a:extLst>
            </p:cNvPr>
            <p:cNvCxnSpPr/>
            <p:nvPr/>
          </p:nvCxnSpPr>
          <p:spPr>
            <a:xfrm>
              <a:off x="3172184" y="6268014"/>
              <a:ext cx="116377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46B4C6B8-E932-CE18-A82D-1217AF1E77E1}"/>
                </a:ext>
              </a:extLst>
            </p:cNvPr>
            <p:cNvSpPr txBox="1"/>
            <p:nvPr/>
          </p:nvSpPr>
          <p:spPr>
            <a:xfrm>
              <a:off x="5897738" y="6266336"/>
              <a:ext cx="766489" cy="369332"/>
            </a:xfrm>
            <a:prstGeom prst="rect">
              <a:avLst/>
            </a:prstGeom>
            <a:noFill/>
          </p:spPr>
          <p:txBody>
            <a:bodyPr wrap="square">
              <a:spAutoFit/>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tree </a:t>
              </a:r>
              <a:endParaRPr lang="en-US" dirty="0"/>
            </a:p>
          </p:txBody>
        </p:sp>
        <p:sp>
          <p:nvSpPr>
            <p:cNvPr id="118" name="TextBox 117">
              <a:extLst>
                <a:ext uri="{FF2B5EF4-FFF2-40B4-BE49-F238E27FC236}">
                  <a16:creationId xmlns:a16="http://schemas.microsoft.com/office/drawing/2014/main" id="{B96B801A-1BC5-6140-94B7-C62422C05E6D}"/>
                </a:ext>
              </a:extLst>
            </p:cNvPr>
            <p:cNvSpPr txBox="1"/>
            <p:nvPr/>
          </p:nvSpPr>
          <p:spPr>
            <a:xfrm>
              <a:off x="5728994" y="5907968"/>
              <a:ext cx="1163778" cy="369332"/>
            </a:xfrm>
            <a:prstGeom prst="rect">
              <a:avLst/>
            </a:prstGeom>
            <a:noFill/>
          </p:spPr>
          <p:txBody>
            <a:bodyPr wrap="square">
              <a:spAutoFit/>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leaves</a:t>
              </a:r>
              <a:endParaRPr lang="en-US" dirty="0"/>
            </a:p>
          </p:txBody>
        </p:sp>
        <p:cxnSp>
          <p:nvCxnSpPr>
            <p:cNvPr id="119" name="Straight Connector 118">
              <a:extLst>
                <a:ext uri="{FF2B5EF4-FFF2-40B4-BE49-F238E27FC236}">
                  <a16:creationId xmlns:a16="http://schemas.microsoft.com/office/drawing/2014/main" id="{6333047D-B416-6FEB-7B7C-1F6142D3B6B8}"/>
                </a:ext>
              </a:extLst>
            </p:cNvPr>
            <p:cNvCxnSpPr/>
            <p:nvPr/>
          </p:nvCxnSpPr>
          <p:spPr>
            <a:xfrm>
              <a:off x="5728994" y="6272800"/>
              <a:ext cx="116377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3" name="TextBox 172">
            <a:extLst>
              <a:ext uri="{FF2B5EF4-FFF2-40B4-BE49-F238E27FC236}">
                <a16:creationId xmlns:a16="http://schemas.microsoft.com/office/drawing/2014/main" id="{77E2033A-AFB8-DF62-6F1B-5DC24B3283D5}"/>
              </a:ext>
            </a:extLst>
          </p:cNvPr>
          <p:cNvSpPr txBox="1"/>
          <p:nvPr/>
        </p:nvSpPr>
        <p:spPr>
          <a:xfrm>
            <a:off x="7434272" y="5816740"/>
            <a:ext cx="4246804" cy="523220"/>
          </a:xfrm>
          <a:prstGeom prst="rect">
            <a:avLst/>
          </a:prstGeom>
          <a:noFill/>
        </p:spPr>
        <p:txBody>
          <a:bodyPr wrap="none" rtlCol="0">
            <a:spAutoFit/>
          </a:bodyPr>
          <a:lstStyle/>
          <a:p>
            <a:r>
              <a:rPr lang="en-US" sz="2800" dirty="0">
                <a:solidFill>
                  <a:schemeClr val="accent6"/>
                </a:solidFill>
                <a:latin typeface="Calibri" panose="020F0502020204030204" pitchFamily="34" charset="0"/>
                <a:ea typeface="Calibri" panose="020F0502020204030204" pitchFamily="34" charset="0"/>
                <a:cs typeface="Calibri" panose="020F0502020204030204" pitchFamily="34" charset="0"/>
              </a:rPr>
              <a:t>100   ≤   # of leaves   ≤    500</a:t>
            </a:r>
          </a:p>
        </p:txBody>
      </p:sp>
      <p:sp>
        <p:nvSpPr>
          <p:cNvPr id="174" name="TextBox 173">
            <a:extLst>
              <a:ext uri="{FF2B5EF4-FFF2-40B4-BE49-F238E27FC236}">
                <a16:creationId xmlns:a16="http://schemas.microsoft.com/office/drawing/2014/main" id="{45C112DD-837E-9CBC-8029-DFDA7FA310CE}"/>
              </a:ext>
            </a:extLst>
          </p:cNvPr>
          <p:cNvSpPr txBox="1"/>
          <p:nvPr/>
        </p:nvSpPr>
        <p:spPr>
          <a:xfrm>
            <a:off x="7784348" y="6276631"/>
            <a:ext cx="4064061" cy="523220"/>
          </a:xfrm>
          <a:prstGeom prst="rect">
            <a:avLst/>
          </a:prstGeom>
          <a:noFill/>
        </p:spPr>
        <p:txBody>
          <a:bodyPr wrap="none" rtlCol="0">
            <a:spAutoFit/>
          </a:bodyPr>
          <a:lstStyle/>
          <a:p>
            <a:r>
              <a:rPr lang="en-US" sz="2800" dirty="0">
                <a:solidFill>
                  <a:srgbClr val="C00000"/>
                </a:solidFill>
                <a:latin typeface="Calibri" panose="020F0502020204030204" pitchFamily="34" charset="0"/>
                <a:ea typeface="Calibri" panose="020F0502020204030204" pitchFamily="34" charset="0"/>
                <a:cs typeface="Calibri" panose="020F0502020204030204" pitchFamily="34" charset="0"/>
              </a:rPr>
              <a:t>1   ≤   # of leaves   ≤    5000</a:t>
            </a:r>
          </a:p>
        </p:txBody>
      </p:sp>
    </p:spTree>
    <p:extLst>
      <p:ext uri="{BB962C8B-B14F-4D97-AF65-F5344CB8AC3E}">
        <p14:creationId xmlns:p14="http://schemas.microsoft.com/office/powerpoint/2010/main" val="76840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1"/>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8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86"/>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87"/>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8"/>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8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0"/>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91"/>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92"/>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93"/>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9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95"/>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96"/>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97"/>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98"/>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99"/>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00"/>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01"/>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0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03"/>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04"/>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05"/>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06"/>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07"/>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08"/>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0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10"/>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11"/>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12"/>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13"/>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14"/>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15"/>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16"/>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17"/>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20"/>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21"/>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22"/>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2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24"/>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25"/>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26"/>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27"/>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28"/>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29"/>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30"/>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31"/>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32"/>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33"/>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3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35"/>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36"/>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37"/>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38"/>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39"/>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40"/>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141"/>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142"/>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43"/>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144"/>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145"/>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47"/>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48"/>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49"/>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50"/>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51"/>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152"/>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153"/>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54"/>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55"/>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56"/>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57"/>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58"/>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59"/>
                                        </p:tgtEl>
                                        <p:attrNameLst>
                                          <p:attrName>style.visibility</p:attrName>
                                        </p:attrNameLst>
                                      </p:cBhvr>
                                      <p:to>
                                        <p:strVal val="visible"/>
                                      </p:to>
                                    </p:set>
                                  </p:childTnLst>
                                </p:cTn>
                              </p:par>
                              <p:par>
                                <p:cTn id="297" presetID="1" presetClass="entr" presetSubtype="0" fill="hold" grpId="0" nodeType="withEffect">
                                  <p:stCondLst>
                                    <p:cond delay="0"/>
                                  </p:stCondLst>
                                  <p:childTnLst>
                                    <p:set>
                                      <p:cBhvr>
                                        <p:cTn id="298" dur="1" fill="hold">
                                          <p:stCondLst>
                                            <p:cond delay="0"/>
                                          </p:stCondLst>
                                        </p:cTn>
                                        <p:tgtEl>
                                          <p:spTgt spid="160"/>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161"/>
                                        </p:tgtEl>
                                        <p:attrNameLst>
                                          <p:attrName>style.visibility</p:attrName>
                                        </p:attrNameLst>
                                      </p:cBhvr>
                                      <p:to>
                                        <p:strVal val="visible"/>
                                      </p:to>
                                    </p:set>
                                  </p:childTnLst>
                                </p:cTn>
                              </p:par>
                              <p:par>
                                <p:cTn id="301" presetID="1" presetClass="entr" presetSubtype="0" fill="hold" grpId="0" nodeType="withEffect">
                                  <p:stCondLst>
                                    <p:cond delay="0"/>
                                  </p:stCondLst>
                                  <p:childTnLst>
                                    <p:set>
                                      <p:cBhvr>
                                        <p:cTn id="302" dur="1" fill="hold">
                                          <p:stCondLst>
                                            <p:cond delay="0"/>
                                          </p:stCondLst>
                                        </p:cTn>
                                        <p:tgtEl>
                                          <p:spTgt spid="162"/>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163"/>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164"/>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166"/>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67"/>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68"/>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69"/>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170"/>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171"/>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75"/>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76"/>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77"/>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78"/>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179"/>
                                        </p:tgtEl>
                                        <p:attrNameLst>
                                          <p:attrName>style.visibility</p:attrName>
                                        </p:attrNameLst>
                                      </p:cBhvr>
                                      <p:to>
                                        <p:strVal val="visible"/>
                                      </p:to>
                                    </p:set>
                                  </p:childTnLst>
                                </p:cTn>
                              </p:par>
                              <p:par>
                                <p:cTn id="329" presetID="1" presetClass="entr" presetSubtype="0" fill="hold" grpId="0" nodeType="withEffect">
                                  <p:stCondLst>
                                    <p:cond delay="0"/>
                                  </p:stCondLst>
                                  <p:childTnLst>
                                    <p:set>
                                      <p:cBhvr>
                                        <p:cTn id="330" dur="1" fill="hold">
                                          <p:stCondLst>
                                            <p:cond delay="0"/>
                                          </p:stCondLst>
                                        </p:cTn>
                                        <p:tgtEl>
                                          <p:spTgt spid="180"/>
                                        </p:tgtEl>
                                        <p:attrNameLst>
                                          <p:attrName>style.visibility</p:attrName>
                                        </p:attrNameLst>
                                      </p:cBhvr>
                                      <p:to>
                                        <p:strVal val="visible"/>
                                      </p:to>
                                    </p:set>
                                  </p:childTnLst>
                                </p:cTn>
                              </p:par>
                              <p:par>
                                <p:cTn id="331" presetID="1" presetClass="entr" presetSubtype="0" fill="hold" grpId="0" nodeType="withEffect">
                                  <p:stCondLst>
                                    <p:cond delay="0"/>
                                  </p:stCondLst>
                                  <p:childTnLst>
                                    <p:set>
                                      <p:cBhvr>
                                        <p:cTn id="332" dur="1" fill="hold">
                                          <p:stCondLst>
                                            <p:cond delay="0"/>
                                          </p:stCondLst>
                                        </p:cTn>
                                        <p:tgtEl>
                                          <p:spTgt spid="181"/>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182"/>
                                        </p:tgtEl>
                                        <p:attrNameLst>
                                          <p:attrName>style.visibility</p:attrName>
                                        </p:attrNameLst>
                                      </p:cBhvr>
                                      <p:to>
                                        <p:strVal val="visible"/>
                                      </p:to>
                                    </p:set>
                                  </p:childTnLst>
                                </p:cTn>
                              </p:par>
                              <p:par>
                                <p:cTn id="335" presetID="1" presetClass="entr" presetSubtype="0" fill="hold" grpId="0" nodeType="withEffect">
                                  <p:stCondLst>
                                    <p:cond delay="0"/>
                                  </p:stCondLst>
                                  <p:childTnLst>
                                    <p:set>
                                      <p:cBhvr>
                                        <p:cTn id="336" dur="1" fill="hold">
                                          <p:stCondLst>
                                            <p:cond delay="0"/>
                                          </p:stCondLst>
                                        </p:cTn>
                                        <p:tgtEl>
                                          <p:spTgt spid="183"/>
                                        </p:tgtEl>
                                        <p:attrNameLst>
                                          <p:attrName>style.visibility</p:attrName>
                                        </p:attrNameLst>
                                      </p:cBhvr>
                                      <p:to>
                                        <p:strVal val="visible"/>
                                      </p:to>
                                    </p:set>
                                  </p:childTnLst>
                                </p:cTn>
                              </p:par>
                              <p:par>
                                <p:cTn id="337" presetID="1" presetClass="entr" presetSubtype="0" fill="hold" grpId="0" nodeType="withEffect">
                                  <p:stCondLst>
                                    <p:cond delay="0"/>
                                  </p:stCondLst>
                                  <p:childTnLst>
                                    <p:set>
                                      <p:cBhvr>
                                        <p:cTn id="338" dur="1" fill="hold">
                                          <p:stCondLst>
                                            <p:cond delay="0"/>
                                          </p:stCondLst>
                                        </p:cTn>
                                        <p:tgtEl>
                                          <p:spTgt spid="184"/>
                                        </p:tgtEl>
                                        <p:attrNameLst>
                                          <p:attrName>style.visibility</p:attrName>
                                        </p:attrNameLst>
                                      </p:cBhvr>
                                      <p:to>
                                        <p:strVal val="visible"/>
                                      </p:to>
                                    </p:set>
                                  </p:childTnLst>
                                </p:cTn>
                              </p:par>
                              <p:par>
                                <p:cTn id="339" presetID="1" presetClass="entr" presetSubtype="0" fill="hold" grpId="0" nodeType="withEffect">
                                  <p:stCondLst>
                                    <p:cond delay="0"/>
                                  </p:stCondLst>
                                  <p:childTnLst>
                                    <p:set>
                                      <p:cBhvr>
                                        <p:cTn id="340" dur="1" fill="hold">
                                          <p:stCondLst>
                                            <p:cond delay="0"/>
                                          </p:stCondLst>
                                        </p:cTn>
                                        <p:tgtEl>
                                          <p:spTgt spid="185"/>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86"/>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87"/>
                                        </p:tgtEl>
                                        <p:attrNameLst>
                                          <p:attrName>style.visibility</p:attrName>
                                        </p:attrNameLst>
                                      </p:cBhvr>
                                      <p:to>
                                        <p:strVal val="visible"/>
                                      </p:to>
                                    </p:set>
                                  </p:childTnLst>
                                </p:cTn>
                              </p:par>
                              <p:par>
                                <p:cTn id="345" presetID="1" presetClass="entr" presetSubtype="0" fill="hold" grpId="0" nodeType="withEffect">
                                  <p:stCondLst>
                                    <p:cond delay="0"/>
                                  </p:stCondLst>
                                  <p:childTnLst>
                                    <p:set>
                                      <p:cBhvr>
                                        <p:cTn id="346" dur="1" fill="hold">
                                          <p:stCondLst>
                                            <p:cond delay="0"/>
                                          </p:stCondLst>
                                        </p:cTn>
                                        <p:tgtEl>
                                          <p:spTgt spid="189"/>
                                        </p:tgtEl>
                                        <p:attrNameLst>
                                          <p:attrName>style.visibility</p:attrName>
                                        </p:attrNameLst>
                                      </p:cBhvr>
                                      <p:to>
                                        <p:strVal val="visible"/>
                                      </p:to>
                                    </p:set>
                                  </p:childTnLst>
                                </p:cTn>
                              </p:par>
                              <p:par>
                                <p:cTn id="347" presetID="1" presetClass="entr" presetSubtype="0" fill="hold" grpId="0" nodeType="withEffect">
                                  <p:stCondLst>
                                    <p:cond delay="0"/>
                                  </p:stCondLst>
                                  <p:childTnLst>
                                    <p:set>
                                      <p:cBhvr>
                                        <p:cTn id="348" dur="1" fill="hold">
                                          <p:stCondLst>
                                            <p:cond delay="0"/>
                                          </p:stCondLst>
                                        </p:cTn>
                                        <p:tgtEl>
                                          <p:spTgt spid="191"/>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92"/>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193"/>
                                        </p:tgtEl>
                                        <p:attrNameLst>
                                          <p:attrName>style.visibility</p:attrName>
                                        </p:attrNameLst>
                                      </p:cBhvr>
                                      <p:to>
                                        <p:strVal val="visible"/>
                                      </p:to>
                                    </p:set>
                                  </p:childTnLst>
                                </p:cTn>
                              </p:par>
                              <p:par>
                                <p:cTn id="353" presetID="1" presetClass="entr" presetSubtype="0" fill="hold" grpId="0" nodeType="withEffect">
                                  <p:stCondLst>
                                    <p:cond delay="0"/>
                                  </p:stCondLst>
                                  <p:childTnLst>
                                    <p:set>
                                      <p:cBhvr>
                                        <p:cTn id="354" dur="1" fill="hold">
                                          <p:stCondLst>
                                            <p:cond delay="0"/>
                                          </p:stCondLst>
                                        </p:cTn>
                                        <p:tgtEl>
                                          <p:spTgt spid="194"/>
                                        </p:tgtEl>
                                        <p:attrNameLst>
                                          <p:attrName>style.visibility</p:attrName>
                                        </p:attrNameLst>
                                      </p:cBhvr>
                                      <p:to>
                                        <p:strVal val="visible"/>
                                      </p:to>
                                    </p:set>
                                  </p:childTnLst>
                                </p:cTn>
                              </p:par>
                              <p:par>
                                <p:cTn id="355" presetID="1" presetClass="entr" presetSubtype="0" fill="hold" grpId="0" nodeType="withEffect">
                                  <p:stCondLst>
                                    <p:cond delay="0"/>
                                  </p:stCondLst>
                                  <p:childTnLst>
                                    <p:set>
                                      <p:cBhvr>
                                        <p:cTn id="356" dur="1" fill="hold">
                                          <p:stCondLst>
                                            <p:cond delay="0"/>
                                          </p:stCondLst>
                                        </p:cTn>
                                        <p:tgtEl>
                                          <p:spTgt spid="195"/>
                                        </p:tgtEl>
                                        <p:attrNameLst>
                                          <p:attrName>style.visibility</p:attrName>
                                        </p:attrNameLst>
                                      </p:cBhvr>
                                      <p:to>
                                        <p:strVal val="visible"/>
                                      </p:to>
                                    </p:set>
                                  </p:childTnLst>
                                </p:cTn>
                              </p:par>
                              <p:par>
                                <p:cTn id="357" presetID="1" presetClass="entr" presetSubtype="0" fill="hold" grpId="0" nodeType="withEffect">
                                  <p:stCondLst>
                                    <p:cond delay="0"/>
                                  </p:stCondLst>
                                  <p:childTnLst>
                                    <p:set>
                                      <p:cBhvr>
                                        <p:cTn id="358" dur="1" fill="hold">
                                          <p:stCondLst>
                                            <p:cond delay="0"/>
                                          </p:stCondLst>
                                        </p:cTn>
                                        <p:tgtEl>
                                          <p:spTgt spid="196"/>
                                        </p:tgtEl>
                                        <p:attrNameLst>
                                          <p:attrName>style.visibility</p:attrName>
                                        </p:attrNameLst>
                                      </p:cBhvr>
                                      <p:to>
                                        <p:strVal val="visible"/>
                                      </p:to>
                                    </p:set>
                                  </p:childTnLst>
                                </p:cTn>
                              </p:par>
                              <p:par>
                                <p:cTn id="359" presetID="1" presetClass="entr" presetSubtype="0" fill="hold" grpId="0" nodeType="withEffect">
                                  <p:stCondLst>
                                    <p:cond delay="0"/>
                                  </p:stCondLst>
                                  <p:childTnLst>
                                    <p:set>
                                      <p:cBhvr>
                                        <p:cTn id="360" dur="1" fill="hold">
                                          <p:stCondLst>
                                            <p:cond delay="0"/>
                                          </p:stCondLst>
                                        </p:cTn>
                                        <p:tgtEl>
                                          <p:spTgt spid="188"/>
                                        </p:tgtEl>
                                        <p:attrNameLst>
                                          <p:attrName>style.visibility</p:attrName>
                                        </p:attrNameLst>
                                      </p:cBhvr>
                                      <p:to>
                                        <p:strVal val="visible"/>
                                      </p:to>
                                    </p:set>
                                  </p:childTnLst>
                                </p:cTn>
                              </p:par>
                              <p:par>
                                <p:cTn id="361" presetID="1" presetClass="entr" presetSubtype="0" fill="hold" grpId="0" nodeType="withEffect">
                                  <p:stCondLst>
                                    <p:cond delay="0"/>
                                  </p:stCondLst>
                                  <p:childTnLst>
                                    <p:set>
                                      <p:cBhvr>
                                        <p:cTn id="362" dur="1" fill="hold">
                                          <p:stCondLst>
                                            <p:cond delay="0"/>
                                          </p:stCondLst>
                                        </p:cTn>
                                        <p:tgtEl>
                                          <p:spTgt spid="190"/>
                                        </p:tgtEl>
                                        <p:attrNameLst>
                                          <p:attrName>style.visibility</p:attrName>
                                        </p:attrNameLst>
                                      </p:cBhvr>
                                      <p:to>
                                        <p:strVal val="visible"/>
                                      </p:to>
                                    </p:set>
                                  </p:childTnLst>
                                </p:cTn>
                              </p:par>
                              <p:par>
                                <p:cTn id="363" presetID="1" presetClass="entr" presetSubtype="0" fill="hold" grpId="0" nodeType="withEffect">
                                  <p:stCondLst>
                                    <p:cond delay="0"/>
                                  </p:stCondLst>
                                  <p:childTnLst>
                                    <p:set>
                                      <p:cBhvr>
                                        <p:cTn id="364" dur="1" fill="hold">
                                          <p:stCondLst>
                                            <p:cond delay="0"/>
                                          </p:stCondLst>
                                        </p:cTn>
                                        <p:tgtEl>
                                          <p:spTgt spid="165"/>
                                        </p:tgtEl>
                                        <p:attrNameLst>
                                          <p:attrName>style.visibility</p:attrName>
                                        </p:attrNameLst>
                                      </p:cBhvr>
                                      <p:to>
                                        <p:strVal val="visible"/>
                                      </p:to>
                                    </p:set>
                                  </p:childTnLst>
                                </p:cTn>
                              </p:par>
                              <p:par>
                                <p:cTn id="365" presetID="1" presetClass="entr" presetSubtype="0" fill="hold" grpId="0" nodeType="withEffect">
                                  <p:stCondLst>
                                    <p:cond delay="0"/>
                                  </p:stCondLst>
                                  <p:childTnLst>
                                    <p:set>
                                      <p:cBhvr>
                                        <p:cTn id="366" dur="1" fill="hold">
                                          <p:stCondLst>
                                            <p:cond delay="0"/>
                                          </p:stCondLst>
                                        </p:cTn>
                                        <p:tgtEl>
                                          <p:spTgt spid="82"/>
                                        </p:tgtEl>
                                        <p:attrNameLst>
                                          <p:attrName>style.visibility</p:attrName>
                                        </p:attrNameLst>
                                      </p:cBhvr>
                                      <p:to>
                                        <p:strVal val="visible"/>
                                      </p:to>
                                    </p:set>
                                  </p:childTnLst>
                                </p:cTn>
                              </p:par>
                              <p:par>
                                <p:cTn id="367" presetID="1" presetClass="entr" presetSubtype="0" fill="hold" grpId="0" nodeType="withEffect">
                                  <p:stCondLst>
                                    <p:cond delay="0"/>
                                  </p:stCondLst>
                                  <p:childTnLst>
                                    <p:set>
                                      <p:cBhvr>
                                        <p:cTn id="368" dur="1" fill="hold">
                                          <p:stCondLst>
                                            <p:cond delay="0"/>
                                          </p:stCondLst>
                                        </p:cTn>
                                        <p:tgtEl>
                                          <p:spTgt spid="51"/>
                                        </p:tgtEl>
                                        <p:attrNameLst>
                                          <p:attrName>style.visibility</p:attrName>
                                        </p:attrNameLst>
                                      </p:cBhvr>
                                      <p:to>
                                        <p:strVal val="visible"/>
                                      </p:to>
                                    </p:set>
                                  </p:childTnLst>
                                </p:cTn>
                              </p:par>
                              <p:par>
                                <p:cTn id="369" presetID="1" presetClass="entr" presetSubtype="0" fill="hold" grpId="0" nodeType="withEffect">
                                  <p:stCondLst>
                                    <p:cond delay="0"/>
                                  </p:stCondLst>
                                  <p:childTnLst>
                                    <p:set>
                                      <p:cBhvr>
                                        <p:cTn id="370" dur="1" fill="hold">
                                          <p:stCondLst>
                                            <p:cond delay="0"/>
                                          </p:stCondLst>
                                        </p:cTn>
                                        <p:tgtEl>
                                          <p:spTgt spid="146"/>
                                        </p:tgtEl>
                                        <p:attrNameLst>
                                          <p:attrName>style.visibility</p:attrName>
                                        </p:attrNameLst>
                                      </p:cBhvr>
                                      <p:to>
                                        <p:strVal val="visible"/>
                                      </p:to>
                                    </p:set>
                                  </p:childTnLst>
                                </p:cTn>
                              </p:par>
                              <p:par>
                                <p:cTn id="371" presetID="1" presetClass="entr" presetSubtype="0" fill="hold" nodeType="withEffect">
                                  <p:stCondLst>
                                    <p:cond delay="0"/>
                                  </p:stCondLst>
                                  <p:childTnLst>
                                    <p:set>
                                      <p:cBhvr>
                                        <p:cTn id="372" dur="1" fill="hold">
                                          <p:stCondLst>
                                            <p:cond delay="0"/>
                                          </p:stCondLst>
                                        </p:cTn>
                                        <p:tgtEl>
                                          <p:spTgt spid="201"/>
                                        </p:tgtEl>
                                        <p:attrNameLst>
                                          <p:attrName>style.visibility</p:attrName>
                                        </p:attrNameLst>
                                      </p:cBhvr>
                                      <p:to>
                                        <p:strVal val="visible"/>
                                      </p:to>
                                    </p:set>
                                  </p:childTnLst>
                                </p:cTn>
                              </p:par>
                            </p:childTnLst>
                          </p:cTn>
                        </p:par>
                      </p:childTnLst>
                    </p:cTn>
                  </p:par>
                  <p:par>
                    <p:cTn id="373" fill="hold">
                      <p:stCondLst>
                        <p:cond delay="indefinite"/>
                      </p:stCondLst>
                      <p:childTnLst>
                        <p:par>
                          <p:cTn id="374" fill="hold">
                            <p:stCondLst>
                              <p:cond delay="0"/>
                            </p:stCondLst>
                            <p:childTnLst>
                              <p:par>
                                <p:cTn id="375" presetID="1" presetClass="entr" presetSubtype="0" fill="hold" grpId="0" nodeType="clickEffect">
                                  <p:stCondLst>
                                    <p:cond delay="0"/>
                                  </p:stCondLst>
                                  <p:childTnLst>
                                    <p:set>
                                      <p:cBhvr>
                                        <p:cTn id="376" dur="1" fill="hold">
                                          <p:stCondLst>
                                            <p:cond delay="0"/>
                                          </p:stCondLst>
                                        </p:cTn>
                                        <p:tgtEl>
                                          <p:spTgt spid="173"/>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ntr" presetSubtype="0" fill="hold" grpId="0" nodeType="clickEffect">
                                  <p:stCondLst>
                                    <p:cond delay="0"/>
                                  </p:stCondLst>
                                  <p:childTnLst>
                                    <p:set>
                                      <p:cBhvr>
                                        <p:cTn id="380"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9" grpId="0" animBg="1"/>
      <p:bldP spid="10" grpId="0" animBg="1"/>
      <p:bldP spid="11" grpId="0" animBg="1"/>
      <p:bldP spid="12" grpId="0" animBg="1"/>
      <p:bldP spid="13" grpId="0" animBg="1"/>
      <p:bldP spid="3" grpId="0" build="p"/>
      <p:bldP spid="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73" grpId="0"/>
      <p:bldP spid="1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70E93-CAFB-C33C-ED03-F68B531B8E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7F9343-BF3F-F2EF-6797-9FB816EA5FFC}"/>
              </a:ext>
            </a:extLst>
          </p:cNvPr>
          <p:cNvSpPr>
            <a:spLocks noGrp="1"/>
          </p:cNvSpPr>
          <p:nvPr>
            <p:ph type="title"/>
          </p:nvPr>
        </p:nvSpPr>
        <p:spPr>
          <a:xfrm>
            <a:off x="838200" y="13229"/>
            <a:ext cx="10515600" cy="667808"/>
          </a:xfrm>
        </p:spPr>
        <p:txBody>
          <a:bodyPr>
            <a:normAutofit fontScale="90000"/>
          </a:bodyPr>
          <a:lstStyle/>
          <a:p>
            <a:pPr algn="ctr"/>
            <a:r>
              <a:rPr lang="en-US" b="1" dirty="0" err="1">
                <a:latin typeface="Calibri" panose="020F0502020204030204" pitchFamily="34" charset="0"/>
                <a:ea typeface="Calibri" panose="020F0502020204030204" pitchFamily="34" charset="0"/>
                <a:cs typeface="Calibri" panose="020F0502020204030204" pitchFamily="34" charset="0"/>
              </a:rPr>
              <a:t>Estimathon</a:t>
            </a:r>
            <a:r>
              <a:rPr lang="en-US" b="1" dirty="0">
                <a:latin typeface="Calibri" panose="020F0502020204030204" pitchFamily="34" charset="0"/>
                <a:ea typeface="Calibri" panose="020F0502020204030204" pitchFamily="34" charset="0"/>
                <a:cs typeface="Calibri" panose="020F0502020204030204" pitchFamily="34" charset="0"/>
              </a:rPr>
              <a:t> Overview</a:t>
            </a:r>
          </a:p>
        </p:txBody>
      </p:sp>
      <p:sp>
        <p:nvSpPr>
          <p:cNvPr id="3" name="Content Placeholder 2">
            <a:extLst>
              <a:ext uri="{FF2B5EF4-FFF2-40B4-BE49-F238E27FC236}">
                <a16:creationId xmlns:a16="http://schemas.microsoft.com/office/drawing/2014/main" id="{A371B7D6-F8D7-5E78-A13F-599EB4F3C2CB}"/>
              </a:ext>
            </a:extLst>
          </p:cNvPr>
          <p:cNvSpPr>
            <a:spLocks noGrp="1"/>
          </p:cNvSpPr>
          <p:nvPr>
            <p:ph idx="1"/>
          </p:nvPr>
        </p:nvSpPr>
        <p:spPr>
          <a:xfrm>
            <a:off x="414867" y="1089498"/>
            <a:ext cx="11326418" cy="5539902"/>
          </a:xfrm>
        </p:spPr>
        <p:txBody>
          <a:bodyPr>
            <a:normAutofit lnSpcReduction="10000"/>
          </a:bodyPr>
          <a:lstStyle/>
          <a:p>
            <a:r>
              <a:rPr lang="en-US" b="1" dirty="0">
                <a:latin typeface="Calibri" panose="020F0502020204030204" pitchFamily="34" charset="0"/>
                <a:ea typeface="Calibri" panose="020F0502020204030204" pitchFamily="34" charset="0"/>
                <a:cs typeface="Calibri" panose="020F0502020204030204" pitchFamily="34" charset="0"/>
              </a:rPr>
              <a:t>30 minutes</a:t>
            </a:r>
            <a:r>
              <a:rPr lang="en-US" dirty="0">
                <a:latin typeface="Calibri" panose="020F0502020204030204" pitchFamily="34" charset="0"/>
                <a:ea typeface="Calibri" panose="020F0502020204030204" pitchFamily="34" charset="0"/>
                <a:cs typeface="Calibri" panose="020F0502020204030204" pitchFamily="34" charset="0"/>
              </a:rPr>
              <a:t> to work on </a:t>
            </a:r>
            <a:r>
              <a:rPr lang="en-US" b="1" dirty="0">
                <a:latin typeface="Calibri" panose="020F0502020204030204" pitchFamily="34" charset="0"/>
                <a:ea typeface="Calibri" panose="020F0502020204030204" pitchFamily="34" charset="0"/>
                <a:cs typeface="Calibri" panose="020F0502020204030204" pitchFamily="34" charset="0"/>
              </a:rPr>
              <a:t>13 estimation problems</a:t>
            </a:r>
            <a:br>
              <a:rPr lang="en-US" b="1" dirty="0">
                <a:latin typeface="Calibri" panose="020F0502020204030204" pitchFamily="34" charset="0"/>
                <a:ea typeface="Calibri" panose="020F0502020204030204" pitchFamily="34" charset="0"/>
                <a:cs typeface="Calibri" panose="020F0502020204030204" pitchFamily="34" charset="0"/>
              </a:rPr>
            </a:br>
            <a:r>
              <a:rPr lang="en-US" b="1"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How many days are in a week?</a:t>
            </a:r>
            <a:br>
              <a:rPr lang="en-US" dirty="0">
                <a:latin typeface="Calibri" panose="020F0502020204030204" pitchFamily="34" charset="0"/>
                <a:ea typeface="Calibri" panose="020F0502020204030204" pitchFamily="34" charset="0"/>
                <a:cs typeface="Calibri" panose="020F0502020204030204" pitchFamily="34" charset="0"/>
              </a:rPr>
            </a:b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Exact answers are always </a:t>
            </a:r>
            <a:r>
              <a:rPr lang="en-US" b="1" dirty="0">
                <a:latin typeface="Calibri" panose="020F0502020204030204" pitchFamily="34" charset="0"/>
                <a:ea typeface="Calibri" panose="020F0502020204030204" pitchFamily="34" charset="0"/>
                <a:cs typeface="Calibri" panose="020F0502020204030204" pitchFamily="34" charset="0"/>
              </a:rPr>
              <a:t>positive</a:t>
            </a:r>
            <a:br>
              <a:rPr lang="en-US" b="1" dirty="0">
                <a:latin typeface="Calibri" panose="020F0502020204030204" pitchFamily="34" charset="0"/>
                <a:ea typeface="Calibri" panose="020F0502020204030204" pitchFamily="34" charset="0"/>
                <a:cs typeface="Calibri" panose="020F0502020204030204" pitchFamily="34" charset="0"/>
              </a:rPr>
            </a:br>
            <a:br>
              <a:rPr lang="en-US" b="1" dirty="0">
                <a:latin typeface="Calibri" panose="020F0502020204030204" pitchFamily="34" charset="0"/>
                <a:ea typeface="Calibri" panose="020F0502020204030204" pitchFamily="34" charset="0"/>
                <a:cs typeface="Calibri" panose="020F0502020204030204" pitchFamily="34" charset="0"/>
              </a:rPr>
            </a:br>
            <a:r>
              <a:rPr lang="en-US" b="1"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 Exact Answer = 7</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Estimations are submitted as </a:t>
            </a:r>
            <a:r>
              <a:rPr lang="en-US" b="1" dirty="0">
                <a:latin typeface="Calibri" panose="020F0502020204030204" pitchFamily="34" charset="0"/>
                <a:ea typeface="Calibri" panose="020F0502020204030204" pitchFamily="34" charset="0"/>
                <a:cs typeface="Calibri" panose="020F0502020204030204" pitchFamily="34" charset="0"/>
              </a:rPr>
              <a:t>intervals</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Good intervals</a:t>
            </a:r>
            <a:r>
              <a:rPr lang="en-US" dirty="0">
                <a:latin typeface="Calibri" panose="020F0502020204030204" pitchFamily="34" charset="0"/>
                <a:ea typeface="Calibri" panose="020F0502020204030204" pitchFamily="34" charset="0"/>
                <a:cs typeface="Calibri" panose="020F0502020204030204" pitchFamily="34" charset="0"/>
              </a:rPr>
              <a:t> help you win:</a:t>
            </a:r>
            <a:br>
              <a:rPr lang="en-US" b="1" dirty="0">
                <a:latin typeface="Calibri" panose="020F0502020204030204" pitchFamily="34" charset="0"/>
                <a:ea typeface="Calibri" panose="020F0502020204030204" pitchFamily="34" charset="0"/>
                <a:cs typeface="Calibri" panose="020F0502020204030204" pitchFamily="34" charset="0"/>
              </a:rPr>
            </a:br>
            <a:br>
              <a:rPr lang="en-US" b="1" dirty="0">
                <a:latin typeface="Calibri" panose="020F0502020204030204" pitchFamily="34" charset="0"/>
                <a:ea typeface="Calibri" panose="020F0502020204030204" pitchFamily="34" charset="0"/>
                <a:cs typeface="Calibri" panose="020F0502020204030204" pitchFamily="34" charset="0"/>
              </a:rPr>
            </a:br>
            <a:br>
              <a:rPr lang="en-US" b="1"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good interval = [2, 9]		(contains answer and is positive)</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bad interval    = [1, 2]		(does not contain answer)</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bad interval    = [-5, 10]		(has negative and zero)</a:t>
            </a:r>
          </a:p>
        </p:txBody>
      </p:sp>
      <p:sp>
        <p:nvSpPr>
          <p:cNvPr id="4" name="TextBox 3">
            <a:extLst>
              <a:ext uri="{FF2B5EF4-FFF2-40B4-BE49-F238E27FC236}">
                <a16:creationId xmlns:a16="http://schemas.microsoft.com/office/drawing/2014/main" id="{D3345425-9F2D-31FA-E31F-A6E89B345D56}"/>
              </a:ext>
            </a:extLst>
          </p:cNvPr>
          <p:cNvSpPr txBox="1"/>
          <p:nvPr/>
        </p:nvSpPr>
        <p:spPr>
          <a:xfrm>
            <a:off x="1661326" y="4465558"/>
            <a:ext cx="1547540" cy="369332"/>
          </a:xfrm>
          <a:prstGeom prst="rect">
            <a:avLst/>
          </a:prstGeom>
          <a:noFill/>
        </p:spPr>
        <p:txBody>
          <a:bodyPr wrap="none" rtlCol="0">
            <a:spAutoFit/>
          </a:bodyPr>
          <a:lstStyle/>
          <a:p>
            <a:r>
              <a:rPr lang="en-US" b="1" dirty="0">
                <a:solidFill>
                  <a:srgbClr val="FF0000"/>
                </a:solidFill>
              </a:rPr>
              <a:t>Lower Bound</a:t>
            </a:r>
          </a:p>
        </p:txBody>
      </p:sp>
      <p:sp>
        <p:nvSpPr>
          <p:cNvPr id="5" name="TextBox 4">
            <a:extLst>
              <a:ext uri="{FF2B5EF4-FFF2-40B4-BE49-F238E27FC236}">
                <a16:creationId xmlns:a16="http://schemas.microsoft.com/office/drawing/2014/main" id="{B1EC3DFE-5DB5-ECE2-FB17-2C975EB64A17}"/>
              </a:ext>
            </a:extLst>
          </p:cNvPr>
          <p:cNvSpPr txBox="1"/>
          <p:nvPr/>
        </p:nvSpPr>
        <p:spPr>
          <a:xfrm>
            <a:off x="4543972" y="4479859"/>
            <a:ext cx="1552028" cy="369332"/>
          </a:xfrm>
          <a:prstGeom prst="rect">
            <a:avLst/>
          </a:prstGeom>
          <a:noFill/>
        </p:spPr>
        <p:txBody>
          <a:bodyPr wrap="none" rtlCol="0">
            <a:spAutoFit/>
          </a:bodyPr>
          <a:lstStyle/>
          <a:p>
            <a:r>
              <a:rPr lang="en-US" b="1" dirty="0">
                <a:solidFill>
                  <a:srgbClr val="FF0000"/>
                </a:solidFill>
              </a:rPr>
              <a:t>Upper Bound</a:t>
            </a:r>
          </a:p>
        </p:txBody>
      </p:sp>
      <p:cxnSp>
        <p:nvCxnSpPr>
          <p:cNvPr id="7" name="Straight Arrow Connector 6">
            <a:extLst>
              <a:ext uri="{FF2B5EF4-FFF2-40B4-BE49-F238E27FC236}">
                <a16:creationId xmlns:a16="http://schemas.microsoft.com/office/drawing/2014/main" id="{238D2258-AD00-18E1-0480-B792FEC27923}"/>
              </a:ext>
            </a:extLst>
          </p:cNvPr>
          <p:cNvCxnSpPr>
            <a:cxnSpLocks/>
          </p:cNvCxnSpPr>
          <p:nvPr/>
        </p:nvCxnSpPr>
        <p:spPr>
          <a:xfrm>
            <a:off x="2683933" y="4849191"/>
            <a:ext cx="1049867" cy="313267"/>
          </a:xfrm>
          <a:prstGeom prst="straightConnector1">
            <a:avLst/>
          </a:prstGeom>
          <a:ln w="28575">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CDB6ABF-95CF-C51F-A2CF-2886AB2B7309}"/>
              </a:ext>
            </a:extLst>
          </p:cNvPr>
          <p:cNvCxnSpPr>
            <a:cxnSpLocks/>
            <a:stCxn id="5" idx="2"/>
          </p:cNvCxnSpPr>
          <p:nvPr/>
        </p:nvCxnSpPr>
        <p:spPr>
          <a:xfrm flipH="1">
            <a:off x="4258734" y="4849191"/>
            <a:ext cx="1061252" cy="306386"/>
          </a:xfrm>
          <a:prstGeom prst="straightConnector1">
            <a:avLst/>
          </a:prstGeom>
          <a:ln w="28575">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794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7E6D8-8E31-A52C-FA36-C360971D2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0720C3-7558-BD51-2E36-9ED115386093}"/>
              </a:ext>
            </a:extLst>
          </p:cNvPr>
          <p:cNvSpPr>
            <a:spLocks noGrp="1"/>
          </p:cNvSpPr>
          <p:nvPr>
            <p:ph type="title"/>
          </p:nvPr>
        </p:nvSpPr>
        <p:spPr>
          <a:xfrm>
            <a:off x="838200" y="13229"/>
            <a:ext cx="10515600" cy="667808"/>
          </a:xfrm>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Scoring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1ADB89-5EB6-04EF-E3B0-6C3F2DB140BF}"/>
                  </a:ext>
                </a:extLst>
              </p:cNvPr>
              <p:cNvSpPr>
                <a:spLocks noGrp="1"/>
              </p:cNvSpPr>
              <p:nvPr>
                <p:ph idx="1"/>
              </p:nvPr>
            </p:nvSpPr>
            <p:spPr>
              <a:xfrm>
                <a:off x="234462" y="987423"/>
                <a:ext cx="11957538" cy="5641977"/>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The winning team is the team with the </a:t>
                </a:r>
                <a:r>
                  <a:rPr lang="en-US" b="1" dirty="0">
                    <a:latin typeface="Calibri" panose="020F0502020204030204" pitchFamily="34" charset="0"/>
                    <a:ea typeface="Calibri" panose="020F0502020204030204" pitchFamily="34" charset="0"/>
                    <a:cs typeface="Calibri" panose="020F0502020204030204" pitchFamily="34" charset="0"/>
                  </a:rPr>
                  <a:t>LOWEST SCORE</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To get a low score</a:t>
                </a:r>
              </a:p>
              <a:p>
                <a:pPr marL="971550" lvl="1" indent="-514350">
                  <a:buFont typeface="+mj-lt"/>
                  <a:buAutoNum type="arabicPeriod"/>
                </a:pPr>
                <a:r>
                  <a:rPr lang="en-US" sz="2300" b="1" dirty="0">
                    <a:latin typeface="Calibri" panose="020F0502020204030204" pitchFamily="34" charset="0"/>
                    <a:ea typeface="Calibri" panose="020F0502020204030204" pitchFamily="34" charset="0"/>
                    <a:cs typeface="Calibri" panose="020F0502020204030204" pitchFamily="34" charset="0"/>
                  </a:rPr>
                  <a:t>Try to answer all the questions: </a:t>
                </a:r>
                <a:r>
                  <a:rPr lang="en-US" sz="2300" dirty="0">
                    <a:latin typeface="Calibri" panose="020F0502020204030204" pitchFamily="34" charset="0"/>
                    <a:ea typeface="Calibri" panose="020F0502020204030204" pitchFamily="34" charset="0"/>
                    <a:cs typeface="Calibri" panose="020F0502020204030204" pitchFamily="34" charset="0"/>
                  </a:rPr>
                  <a:t>For every problem you get wrong (or leave blank), </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dirty="0">
                    <a:latin typeface="Calibri" panose="020F0502020204030204" pitchFamily="34" charset="0"/>
                    <a:ea typeface="Calibri" panose="020F0502020204030204" pitchFamily="34" charset="0"/>
                    <a:cs typeface="Calibri" panose="020F0502020204030204" pitchFamily="34" charset="0"/>
                  </a:rPr>
                  <a:t>				    your score doubles</a:t>
                </a:r>
              </a:p>
              <a:p>
                <a:pPr marL="971550" lvl="1" indent="-514350">
                  <a:buFont typeface="+mj-lt"/>
                  <a:buAutoNum type="arabicPeriod"/>
                </a:pPr>
                <a:r>
                  <a:rPr lang="en-US" sz="2300" b="1" dirty="0">
                    <a:latin typeface="Calibri" panose="020F0502020204030204" pitchFamily="34" charset="0"/>
                    <a:ea typeface="Calibri" panose="020F0502020204030204" pitchFamily="34" charset="0"/>
                    <a:cs typeface="Calibri" panose="020F0502020204030204" pitchFamily="34" charset="0"/>
                  </a:rPr>
                  <a:t>Try to have tight interval bounds:</a:t>
                </a:r>
                <a:r>
                  <a:rPr lang="en-US" sz="2300" dirty="0">
                    <a:latin typeface="Calibri" panose="020F0502020204030204" pitchFamily="34" charset="0"/>
                    <a:ea typeface="Calibri" panose="020F0502020204030204" pitchFamily="34" charset="0"/>
                    <a:cs typeface="Calibri" panose="020F0502020204030204" pitchFamily="34" charset="0"/>
                  </a:rPr>
                  <a:t> You are heavily penalized for excessively large intervals </a:t>
                </a:r>
                <a:br>
                  <a:rPr lang="en-US" dirty="0">
                    <a:latin typeface="Calibri" panose="020F0502020204030204" pitchFamily="34" charset="0"/>
                    <a:ea typeface="Calibri" panose="020F0502020204030204" pitchFamily="34" charset="0"/>
                    <a:cs typeface="Calibri" panose="020F0502020204030204" pitchFamily="34" charset="0"/>
                  </a:rPr>
                </a:b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good interval         = [2, 9]</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not-great interval = [1, 500000]</a:t>
                </a:r>
              </a:p>
              <a:p>
                <a:r>
                  <a:rPr lang="en-US" dirty="0">
                    <a:latin typeface="Calibri" panose="020F0502020204030204" pitchFamily="34" charset="0"/>
                    <a:ea typeface="Calibri" panose="020F0502020204030204" pitchFamily="34" charset="0"/>
                    <a:cs typeface="Calibri" panose="020F0502020204030204" pitchFamily="34" charset="0"/>
                  </a:rPr>
                  <a:t>Scoreboard will show the ratio of your upper and lower bound rounded down if you submit a good interval, otherwise a </a:t>
                </a: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red X</a:t>
                </a:r>
                <a:r>
                  <a:rPr lang="en-US" dirty="0">
                    <a:latin typeface="Calibri" panose="020F0502020204030204" pitchFamily="34" charset="0"/>
                    <a:ea typeface="Calibri" panose="020F0502020204030204" pitchFamily="34" charset="0"/>
                    <a:cs typeface="Calibri" panose="020F0502020204030204" pitchFamily="34" charset="0"/>
                  </a:rPr>
                  <a:t> will be shown</a:t>
                </a:r>
                <a:br>
                  <a:rPr lang="en-US" dirty="0">
                    <a:latin typeface="Calibri" panose="020F0502020204030204" pitchFamily="34" charset="0"/>
                    <a:ea typeface="Calibri" panose="020F0502020204030204" pitchFamily="34" charset="0"/>
                    <a:cs typeface="Calibri" panose="020F0502020204030204" pitchFamily="34" charset="0"/>
                  </a:rPr>
                </a:b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m:rPr>
                        <m:nor/>
                      </m:rPr>
                      <a:rPr lang="en-US" b="0" i="0" smtClean="0">
                        <a:latin typeface="Cambria Math" panose="02040503050406030204" pitchFamily="18" charset="0"/>
                        <a:ea typeface="Calibri" panose="020F0502020204030204" pitchFamily="34" charset="0"/>
                        <a:cs typeface="Calibri" panose="020F0502020204030204" pitchFamily="34" charset="0"/>
                      </a:rPr>
                      <m:t>floor</m:t>
                    </m:r>
                    <m:d>
                      <m:dPr>
                        <m:ctrlPr>
                          <a:rPr lang="en-US" b="0" i="1" smtClean="0">
                            <a:latin typeface="Cambria Math" panose="02040503050406030204" pitchFamily="18" charset="0"/>
                            <a:ea typeface="Calibri" panose="020F0502020204030204" pitchFamily="34" charset="0"/>
                            <a:cs typeface="Calibri" panose="020F0502020204030204" pitchFamily="34" charset="0"/>
                          </a:rPr>
                        </m:ctrlPr>
                      </m:dPr>
                      <m:e>
                        <m:f>
                          <m:fPr>
                            <m:ctrlPr>
                              <a:rPr lang="en-US" b="0" i="1" smtClean="0">
                                <a:latin typeface="Cambria Math" panose="02040503050406030204" pitchFamily="18" charset="0"/>
                                <a:ea typeface="Calibri" panose="020F0502020204030204" pitchFamily="34" charset="0"/>
                                <a:cs typeface="Calibri" panose="020F0502020204030204" pitchFamily="34" charset="0"/>
                              </a:rPr>
                            </m:ctrlPr>
                          </m:fPr>
                          <m:num>
                            <m:r>
                              <a:rPr lang="en-US" b="0" i="1" smtClean="0">
                                <a:latin typeface="Cambria Math" panose="02040503050406030204" pitchFamily="18" charset="0"/>
                                <a:ea typeface="Calibri" panose="020F0502020204030204" pitchFamily="34" charset="0"/>
                                <a:cs typeface="Calibri" panose="020F0502020204030204" pitchFamily="34" charset="0"/>
                              </a:rPr>
                              <m:t>9</m:t>
                            </m:r>
                          </m:num>
                          <m:den>
                            <m:r>
                              <a:rPr lang="en-US" b="0" i="1" smtClean="0">
                                <a:latin typeface="Cambria Math" panose="02040503050406030204" pitchFamily="18" charset="0"/>
                                <a:ea typeface="Calibri" panose="020F0502020204030204" pitchFamily="34" charset="0"/>
                                <a:cs typeface="Calibri" panose="020F0502020204030204" pitchFamily="34" charset="0"/>
                              </a:rPr>
                              <m:t>2</m:t>
                            </m:r>
                          </m:den>
                        </m:f>
                      </m:e>
                    </m:d>
                    <m:r>
                      <a:rPr lang="en-US" b="0" i="1" smtClean="0">
                        <a:latin typeface="Cambria Math" panose="02040503050406030204" pitchFamily="18" charset="0"/>
                        <a:ea typeface="Calibri" panose="020F0502020204030204" pitchFamily="34" charset="0"/>
                        <a:cs typeface="Calibri" panose="020F0502020204030204" pitchFamily="34" charset="0"/>
                      </a:rPr>
                      <m:t>=4</m:t>
                    </m:r>
                  </m:oMath>
                </a14:m>
                <a:r>
                  <a:rPr lang="en-US" dirty="0">
                    <a:latin typeface="Calibri" panose="020F0502020204030204" pitchFamily="34" charset="0"/>
                    <a:ea typeface="Calibri" panose="020F0502020204030204" pitchFamily="34" charset="0"/>
                    <a:cs typeface="Calibri" panose="020F0502020204030204" pitchFamily="34" charset="0"/>
                  </a:rPr>
                  <a:t>          versus          </a:t>
                </a:r>
                <a14:m>
                  <m:oMath xmlns:m="http://schemas.openxmlformats.org/officeDocument/2006/math">
                    <m:r>
                      <m:rPr>
                        <m:nor/>
                      </m:rPr>
                      <a:rPr lang="en-US" b="0" i="0" smtClean="0">
                        <a:latin typeface="Cambria Math" panose="02040503050406030204" pitchFamily="18" charset="0"/>
                        <a:ea typeface="Calibri" panose="020F0502020204030204" pitchFamily="34" charset="0"/>
                        <a:cs typeface="Calibri" panose="020F0502020204030204" pitchFamily="34" charset="0"/>
                      </a:rPr>
                      <m:t>floor</m:t>
                    </m:r>
                    <m:d>
                      <m:dPr>
                        <m:ctrlPr>
                          <a:rPr lang="en-US" b="0" i="1" smtClean="0">
                            <a:latin typeface="Cambria Math" panose="02040503050406030204" pitchFamily="18" charset="0"/>
                            <a:ea typeface="Calibri" panose="020F0502020204030204" pitchFamily="34" charset="0"/>
                            <a:cs typeface="Calibri" panose="020F0502020204030204" pitchFamily="34" charset="0"/>
                          </a:rPr>
                        </m:ctrlPr>
                      </m:dPr>
                      <m:e>
                        <m:f>
                          <m:fPr>
                            <m:ctrlPr>
                              <a:rPr lang="en-US" b="0" i="1" smtClean="0">
                                <a:latin typeface="Cambria Math" panose="02040503050406030204" pitchFamily="18" charset="0"/>
                                <a:ea typeface="Calibri" panose="020F0502020204030204" pitchFamily="34" charset="0"/>
                                <a:cs typeface="Calibri" panose="020F0502020204030204" pitchFamily="34" charset="0"/>
                              </a:rPr>
                            </m:ctrlPr>
                          </m:fPr>
                          <m:num>
                            <m:r>
                              <a:rPr lang="en-US" b="0" i="1" smtClean="0">
                                <a:latin typeface="Cambria Math" panose="02040503050406030204" pitchFamily="18" charset="0"/>
                                <a:ea typeface="Calibri" panose="020F0502020204030204" pitchFamily="34" charset="0"/>
                                <a:cs typeface="Calibri" panose="020F0502020204030204" pitchFamily="34" charset="0"/>
                              </a:rPr>
                              <m:t>500000</m:t>
                            </m:r>
                          </m:num>
                          <m:den>
                            <m:r>
                              <a:rPr lang="en-US" b="0" i="1" smtClean="0">
                                <a:latin typeface="Cambria Math" panose="02040503050406030204" pitchFamily="18" charset="0"/>
                                <a:ea typeface="Calibri" panose="020F0502020204030204" pitchFamily="34" charset="0"/>
                                <a:cs typeface="Calibri" panose="020F0502020204030204" pitchFamily="34" charset="0"/>
                              </a:rPr>
                              <m:t>1</m:t>
                            </m:r>
                          </m:den>
                        </m:f>
                      </m:e>
                    </m:d>
                    <m:r>
                      <a:rPr lang="en-US" b="0" i="1" smtClean="0">
                        <a:latin typeface="Cambria Math" panose="02040503050406030204" pitchFamily="18" charset="0"/>
                        <a:ea typeface="Calibri" panose="020F0502020204030204" pitchFamily="34" charset="0"/>
                        <a:cs typeface="Calibri" panose="020F0502020204030204" pitchFamily="34" charset="0"/>
                      </a:rPr>
                      <m:t>=500000</m:t>
                    </m:r>
                  </m:oMath>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421ADB89-5EB6-04EF-E3B0-6C3F2DB140BF}"/>
                  </a:ext>
                </a:extLst>
              </p:cNvPr>
              <p:cNvSpPr>
                <a:spLocks noGrp="1" noRot="1" noChangeAspect="1" noMove="1" noResize="1" noEditPoints="1" noAdjustHandles="1" noChangeArrowheads="1" noChangeShapeType="1" noTextEdit="1"/>
              </p:cNvSpPr>
              <p:nvPr>
                <p:ph idx="1"/>
              </p:nvPr>
            </p:nvSpPr>
            <p:spPr>
              <a:xfrm>
                <a:off x="234462" y="987423"/>
                <a:ext cx="11957538" cy="5641977"/>
              </a:xfrm>
              <a:blipFill>
                <a:blip r:embed="rId3"/>
                <a:stretch>
                  <a:fillRect l="-917" t="-1836" r="-101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4CF82CA-68A2-E2F6-BF36-A387E572C812}"/>
              </a:ext>
            </a:extLst>
          </p:cNvPr>
          <p:cNvSpPr txBox="1"/>
          <p:nvPr/>
        </p:nvSpPr>
        <p:spPr>
          <a:xfrm>
            <a:off x="883113" y="6454621"/>
            <a:ext cx="2039661" cy="369332"/>
          </a:xfrm>
          <a:prstGeom prst="rect">
            <a:avLst/>
          </a:prstGeom>
          <a:noFill/>
        </p:spPr>
        <p:txBody>
          <a:bodyPr wrap="none" rtlCol="0">
            <a:spAutoFit/>
          </a:bodyPr>
          <a:lstStyle/>
          <a:p>
            <a:r>
              <a:rPr lang="en-US" b="1" dirty="0">
                <a:solidFill>
                  <a:srgbClr val="FF0000"/>
                </a:solidFill>
              </a:rPr>
              <a:t>Gives lower score</a:t>
            </a:r>
          </a:p>
        </p:txBody>
      </p:sp>
      <p:cxnSp>
        <p:nvCxnSpPr>
          <p:cNvPr id="9" name="Straight Arrow Connector 8">
            <a:extLst>
              <a:ext uri="{FF2B5EF4-FFF2-40B4-BE49-F238E27FC236}">
                <a16:creationId xmlns:a16="http://schemas.microsoft.com/office/drawing/2014/main" id="{1488CBD1-1039-3035-F2C6-25BF5097C99D}"/>
              </a:ext>
            </a:extLst>
          </p:cNvPr>
          <p:cNvCxnSpPr>
            <a:cxnSpLocks/>
          </p:cNvCxnSpPr>
          <p:nvPr/>
        </p:nvCxnSpPr>
        <p:spPr>
          <a:xfrm flipV="1">
            <a:off x="2907669" y="6274369"/>
            <a:ext cx="947696" cy="369332"/>
          </a:xfrm>
          <a:prstGeom prst="straightConnector1">
            <a:avLst/>
          </a:prstGeom>
          <a:ln w="28575">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25FCBC9-0D6C-AE84-3939-8BC838901FD1}"/>
              </a:ext>
            </a:extLst>
          </p:cNvPr>
          <p:cNvSpPr txBox="1"/>
          <p:nvPr/>
        </p:nvSpPr>
        <p:spPr>
          <a:xfrm>
            <a:off x="9964272" y="6395936"/>
            <a:ext cx="2113079" cy="369332"/>
          </a:xfrm>
          <a:prstGeom prst="rect">
            <a:avLst/>
          </a:prstGeom>
          <a:noFill/>
        </p:spPr>
        <p:txBody>
          <a:bodyPr wrap="none" rtlCol="0">
            <a:spAutoFit/>
          </a:bodyPr>
          <a:lstStyle/>
          <a:p>
            <a:r>
              <a:rPr lang="en-US" b="1" dirty="0">
                <a:solidFill>
                  <a:srgbClr val="FF0000"/>
                </a:solidFill>
              </a:rPr>
              <a:t>Gives higher score</a:t>
            </a:r>
          </a:p>
        </p:txBody>
      </p:sp>
      <p:cxnSp>
        <p:nvCxnSpPr>
          <p:cNvPr id="12" name="Straight Arrow Connector 11">
            <a:extLst>
              <a:ext uri="{FF2B5EF4-FFF2-40B4-BE49-F238E27FC236}">
                <a16:creationId xmlns:a16="http://schemas.microsoft.com/office/drawing/2014/main" id="{515A2F7F-7C79-540B-CC17-AD1546F2DF55}"/>
              </a:ext>
            </a:extLst>
          </p:cNvPr>
          <p:cNvCxnSpPr>
            <a:cxnSpLocks/>
            <a:stCxn id="11" idx="1"/>
          </p:cNvCxnSpPr>
          <p:nvPr/>
        </p:nvCxnSpPr>
        <p:spPr>
          <a:xfrm flipH="1" flipV="1">
            <a:off x="9724292" y="6348046"/>
            <a:ext cx="239980" cy="232556"/>
          </a:xfrm>
          <a:prstGeom prst="straightConnector1">
            <a:avLst/>
          </a:prstGeom>
          <a:ln w="28575">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78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C0553-F3F8-70CA-3663-1933C21849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C4DFBE-D5E9-596C-8007-D3B0A6E7C841}"/>
              </a:ext>
            </a:extLst>
          </p:cNvPr>
          <p:cNvSpPr>
            <a:spLocks noGrp="1"/>
          </p:cNvSpPr>
          <p:nvPr>
            <p:ph type="title"/>
          </p:nvPr>
        </p:nvSpPr>
        <p:spPr>
          <a:xfrm>
            <a:off x="838200" y="13229"/>
            <a:ext cx="10515600" cy="667808"/>
          </a:xfrm>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Submitting Answers</a:t>
            </a:r>
          </a:p>
        </p:txBody>
      </p:sp>
      <p:sp>
        <p:nvSpPr>
          <p:cNvPr id="3" name="Content Placeholder 2">
            <a:extLst>
              <a:ext uri="{FF2B5EF4-FFF2-40B4-BE49-F238E27FC236}">
                <a16:creationId xmlns:a16="http://schemas.microsoft.com/office/drawing/2014/main" id="{20F48711-B571-B92B-2A0F-E49BFFFE3805}"/>
              </a:ext>
            </a:extLst>
          </p:cNvPr>
          <p:cNvSpPr>
            <a:spLocks noGrp="1"/>
          </p:cNvSpPr>
          <p:nvPr>
            <p:ph idx="1"/>
          </p:nvPr>
        </p:nvSpPr>
        <p:spPr>
          <a:xfrm>
            <a:off x="414866" y="987423"/>
            <a:ext cx="11540427" cy="5641977"/>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Every team can submit up to </a:t>
            </a:r>
            <a:r>
              <a:rPr lang="en-US" b="1" dirty="0">
                <a:latin typeface="Calibri" panose="020F0502020204030204" pitchFamily="34" charset="0"/>
                <a:ea typeface="Calibri" panose="020F0502020204030204" pitchFamily="34" charset="0"/>
                <a:cs typeface="Calibri" panose="020F0502020204030204" pitchFamily="34" charset="0"/>
              </a:rPr>
              <a:t>18 intervals in total</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Submit </a:t>
            </a:r>
            <a:r>
              <a:rPr lang="en-US" b="1" dirty="0">
                <a:latin typeface="Calibri" panose="020F0502020204030204" pitchFamily="34" charset="0"/>
                <a:ea typeface="Calibri" panose="020F0502020204030204" pitchFamily="34" charset="0"/>
                <a:cs typeface="Calibri" panose="020F0502020204030204" pitchFamily="34" charset="0"/>
              </a:rPr>
              <a:t>at any time</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Each slip must contain your</a:t>
            </a:r>
            <a:r>
              <a:rPr lang="en-US" b="1" dirty="0">
                <a:latin typeface="Calibri" panose="020F0502020204030204" pitchFamily="34" charset="0"/>
                <a:ea typeface="Calibri" panose="020F0502020204030204" pitchFamily="34" charset="0"/>
                <a:cs typeface="Calibri" panose="020F0502020204030204" pitchFamily="34" charset="0"/>
              </a:rPr>
              <a:t> team name, problem number, </a:t>
            </a:r>
            <a:br>
              <a:rPr lang="en-US" b="1"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and</a:t>
            </a:r>
            <a:r>
              <a:rPr lang="en-US" b="1" dirty="0">
                <a:latin typeface="Calibri" panose="020F0502020204030204" pitchFamily="34" charset="0"/>
                <a:ea typeface="Calibri" panose="020F0502020204030204" pitchFamily="34" charset="0"/>
                <a:cs typeface="Calibri" panose="020F0502020204030204" pitchFamily="34" charset="0"/>
              </a:rPr>
              <a:t> interval </a:t>
            </a:r>
            <a:r>
              <a:rPr lang="en-US" dirty="0">
                <a:latin typeface="Calibri" panose="020F0502020204030204" pitchFamily="34" charset="0"/>
                <a:ea typeface="Calibri" panose="020F0502020204030204" pitchFamily="34" charset="0"/>
                <a:cs typeface="Calibri" panose="020F0502020204030204" pitchFamily="34" charset="0"/>
              </a:rPr>
              <a:t>(lower bound and upper bound)</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Hand it to the correct person (if applicable)</a:t>
            </a:r>
          </a:p>
          <a:p>
            <a:endParaRPr lang="en-US"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424FDBB-7F84-7C77-0B57-9C0D9AC421E3}"/>
              </a:ext>
            </a:extLst>
          </p:cNvPr>
          <p:cNvPicPr>
            <a:picLocks noChangeAspect="1"/>
          </p:cNvPicPr>
          <p:nvPr/>
        </p:nvPicPr>
        <p:blipFill>
          <a:blip r:embed="rId3"/>
          <a:stretch>
            <a:fillRect/>
          </a:stretch>
        </p:blipFill>
        <p:spPr>
          <a:xfrm>
            <a:off x="8187151" y="3581400"/>
            <a:ext cx="3530715" cy="3048000"/>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1204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D5DBC-C04A-8FE1-3CBF-C38569CA5D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DB8ED0-469C-64AA-0154-F4698F6EF6F0}"/>
              </a:ext>
            </a:extLst>
          </p:cNvPr>
          <p:cNvSpPr>
            <a:spLocks noGrp="1"/>
          </p:cNvSpPr>
          <p:nvPr>
            <p:ph type="title"/>
          </p:nvPr>
        </p:nvSpPr>
        <p:spPr>
          <a:xfrm>
            <a:off x="838200" y="13229"/>
            <a:ext cx="10515600" cy="667808"/>
          </a:xfrm>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Re-Submitting</a:t>
            </a:r>
          </a:p>
        </p:txBody>
      </p:sp>
      <p:sp>
        <p:nvSpPr>
          <p:cNvPr id="3" name="Content Placeholder 2">
            <a:extLst>
              <a:ext uri="{FF2B5EF4-FFF2-40B4-BE49-F238E27FC236}">
                <a16:creationId xmlns:a16="http://schemas.microsoft.com/office/drawing/2014/main" id="{D69B5D23-4B5B-76C2-86D5-D3AFB3B49717}"/>
              </a:ext>
            </a:extLst>
          </p:cNvPr>
          <p:cNvSpPr>
            <a:spLocks noGrp="1"/>
          </p:cNvSpPr>
          <p:nvPr>
            <p:ph idx="1"/>
          </p:nvPr>
        </p:nvSpPr>
        <p:spPr>
          <a:xfrm>
            <a:off x="414866" y="987423"/>
            <a:ext cx="11540427" cy="5641977"/>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You may </a:t>
            </a:r>
            <a:r>
              <a:rPr lang="en-US" b="1" dirty="0">
                <a:latin typeface="Calibri" panose="020F0502020204030204" pitchFamily="34" charset="0"/>
                <a:ea typeface="Calibri" panose="020F0502020204030204" pitchFamily="34" charset="0"/>
                <a:cs typeface="Calibri" panose="020F0502020204030204" pitchFamily="34" charset="0"/>
              </a:rPr>
              <a:t>submit intervals more than once</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Only the last submission for any given problem is the one that will count towards your final score</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Multiple wrong submissions will be marked as multiple </a:t>
            </a: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red X</a:t>
            </a:r>
            <a:r>
              <a:rPr lang="en-US" dirty="0">
                <a:latin typeface="Calibri" panose="020F0502020204030204" pitchFamily="34" charset="0"/>
                <a:ea typeface="Calibri" panose="020F0502020204030204" pitchFamily="34" charset="0"/>
                <a:cs typeface="Calibri" panose="020F0502020204030204" pitchFamily="34" charset="0"/>
              </a:rPr>
              <a:t>’s on the scoreboard</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Multiple X’s doesn’t affect a team’s score—it counts as one X</a:t>
            </a:r>
          </a:p>
        </p:txBody>
      </p:sp>
    </p:spTree>
    <p:extLst>
      <p:ext uri="{BB962C8B-B14F-4D97-AF65-F5344CB8AC3E}">
        <p14:creationId xmlns:p14="http://schemas.microsoft.com/office/powerpoint/2010/main" val="379728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A7AF8-23A7-3A57-73EB-BAB60C0B2B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D0E434-FC5E-A058-53AE-D59588571AB7}"/>
              </a:ext>
            </a:extLst>
          </p:cNvPr>
          <p:cNvSpPr>
            <a:spLocks noGrp="1"/>
          </p:cNvSpPr>
          <p:nvPr>
            <p:ph type="title"/>
          </p:nvPr>
        </p:nvSpPr>
        <p:spPr>
          <a:xfrm>
            <a:off x="838200" y="13229"/>
            <a:ext cx="10515600" cy="667808"/>
          </a:xfrm>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E04E3F-18D6-F3AB-11B5-8F9B353A2596}"/>
                  </a:ext>
                </a:extLst>
              </p:cNvPr>
              <p:cNvSpPr>
                <a:spLocks noGrp="1"/>
              </p:cNvSpPr>
              <p:nvPr>
                <p:ph idx="1"/>
              </p:nvPr>
            </p:nvSpPr>
            <p:spPr>
              <a:xfrm>
                <a:off x="414866" y="987423"/>
                <a:ext cx="11540427" cy="5641977"/>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You may use scientific notation, but nothing more complicated than that</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[3 · 10</a:t>
                </a:r>
                <a:r>
                  <a:rPr lang="en-US" baseline="30000" dirty="0">
                    <a:latin typeface="Calibri" panose="020F0502020204030204" pitchFamily="34" charset="0"/>
                    <a:ea typeface="Calibri" panose="020F0502020204030204" pitchFamily="34" charset="0"/>
                    <a:cs typeface="Calibri" panose="020F0502020204030204" pitchFamily="34" charset="0"/>
                  </a:rPr>
                  <a:t>6</a:t>
                </a:r>
                <a:r>
                  <a:rPr lang="en-US" dirty="0">
                    <a:latin typeface="Calibri" panose="020F0502020204030204" pitchFamily="34" charset="0"/>
                    <a:ea typeface="Calibri" panose="020F0502020204030204" pitchFamily="34" charset="0"/>
                    <a:cs typeface="Calibri" panose="020F0502020204030204" pitchFamily="34" charset="0"/>
                  </a:rPr>
                  <a:t>, 10</a:t>
                </a:r>
                <a:r>
                  <a:rPr lang="en-US" baseline="30000" dirty="0">
                    <a:latin typeface="Calibri" panose="020F0502020204030204" pitchFamily="34" charset="0"/>
                    <a:ea typeface="Calibri" panose="020F0502020204030204" pitchFamily="34" charset="0"/>
                    <a:cs typeface="Calibri" panose="020F0502020204030204" pitchFamily="34" charset="0"/>
                  </a:rPr>
                  <a:t>7</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OK</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ad>
                      <m:radPr>
                        <m:degHide m:val="on"/>
                        <m:ctrlPr>
                          <a:rPr lang="en-US" b="0" i="1" smtClean="0">
                            <a:latin typeface="Cambria Math" panose="02040503050406030204" pitchFamily="18" charset="0"/>
                            <a:ea typeface="Calibri" panose="020F0502020204030204" pitchFamily="34" charset="0"/>
                            <a:cs typeface="Calibri" panose="020F0502020204030204" pitchFamily="34" charset="0"/>
                          </a:rPr>
                        </m:ctrlPr>
                      </m:radPr>
                      <m:deg/>
                      <m:e>
                        <m:r>
                          <a:rPr lang="en-US" b="0" i="1" smtClean="0">
                            <a:latin typeface="Cambria Math" panose="02040503050406030204" pitchFamily="18" charset="0"/>
                            <a:ea typeface="Calibri" panose="020F0502020204030204" pitchFamily="34" charset="0"/>
                            <a:cs typeface="Calibri" panose="020F0502020204030204" pitchFamily="34" charset="0"/>
                          </a:rPr>
                          <m:t>𝜋</m:t>
                        </m:r>
                      </m:e>
                    </m:rad>
                    <m:r>
                      <a:rPr lang="en-US" b="0" i="1" smtClean="0">
                        <a:latin typeface="Cambria Math" panose="02040503050406030204" pitchFamily="18" charset="0"/>
                        <a:ea typeface="Calibri" panose="020F0502020204030204" pitchFamily="34" charset="0"/>
                        <a:cs typeface="Calibri" panose="020F0502020204030204" pitchFamily="34" charset="0"/>
                      </a:rPr>
                      <m:t> </m:t>
                    </m:r>
                  </m:oMath>
                </a14:m>
                <a:r>
                  <a:rPr lang="en-US" dirty="0">
                    <a:latin typeface="Calibri" panose="020F0502020204030204" pitchFamily="34" charset="0"/>
                    <a:ea typeface="Calibri" panose="020F0502020204030204" pitchFamily="34" charset="0"/>
                    <a:cs typeface="Calibri" panose="020F0502020204030204" pitchFamily="34" charset="0"/>
                  </a:rPr>
                  <a:t>, 3</a:t>
                </a:r>
                <a:r>
                  <a:rPr lang="en-US" baseline="30000" dirty="0">
                    <a:latin typeface="Calibri" panose="020F0502020204030204" pitchFamily="34" charset="0"/>
                    <a:ea typeface="Calibri" panose="020F0502020204030204" pitchFamily="34" charset="0"/>
                    <a:cs typeface="Calibri" panose="020F0502020204030204" pitchFamily="34" charset="0"/>
                  </a:rPr>
                  <a:t>6</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NOT OK</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Try to stick with numbers instead of words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1 · 10</a:t>
                </a:r>
                <a:r>
                  <a:rPr lang="en-US" baseline="30000" dirty="0">
                    <a:latin typeface="Calibri" panose="020F0502020204030204" pitchFamily="34" charset="0"/>
                    <a:ea typeface="Calibri" panose="020F0502020204030204" pitchFamily="34" charset="0"/>
                    <a:cs typeface="Calibri" panose="020F0502020204030204" pitchFamily="34" charset="0"/>
                  </a:rPr>
                  <a:t>12        </a:t>
                </a: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OK</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1 trillion    </a:t>
                </a: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NOT OK</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(For the virtual participants), use correct Excel notation:</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=3 * 10^5   </a:t>
                </a: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OK</a:t>
                </a:r>
                <a:r>
                  <a:rPr lang="en-US" dirty="0">
                    <a:latin typeface="Calibri" panose="020F0502020204030204" pitchFamily="34" charset="0"/>
                    <a:ea typeface="Calibri" panose="020F0502020204030204" pitchFamily="34" charset="0"/>
                    <a:cs typeface="Calibri" panose="020F0502020204030204" pitchFamily="34" charset="0"/>
                  </a:rPr>
                  <a:t>  </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3E+05</a:t>
                </a:r>
                <a:r>
                  <a:rPr lang="en-US" baseline="30000" dirty="0">
                    <a:latin typeface="Calibri" panose="020F0502020204030204" pitchFamily="34" charset="0"/>
                    <a:ea typeface="Calibri" panose="020F0502020204030204" pitchFamily="34" charset="0"/>
                    <a:cs typeface="Calibri" panose="020F0502020204030204" pitchFamily="34" charset="0"/>
                  </a:rPr>
                  <a:t>              </a:t>
                </a: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OK</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3 x 10^5     </a:t>
                </a: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NOT OK</a:t>
                </a:r>
              </a:p>
              <a:p>
                <a:pPr marL="0" indent="0">
                  <a:buNone/>
                </a:pPr>
                <a:endParaRPr lang="en-US"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9FE04E3F-18D6-F3AB-11B5-8F9B353A2596}"/>
                  </a:ext>
                </a:extLst>
              </p:cNvPr>
              <p:cNvSpPr>
                <a:spLocks noGrp="1" noRot="1" noChangeAspect="1" noMove="1" noResize="1" noEditPoints="1" noAdjustHandles="1" noChangeArrowheads="1" noChangeShapeType="1" noTextEdit="1"/>
              </p:cNvSpPr>
              <p:nvPr>
                <p:ph idx="1"/>
              </p:nvPr>
            </p:nvSpPr>
            <p:spPr>
              <a:xfrm>
                <a:off x="414866" y="987423"/>
                <a:ext cx="11540427" cy="5641977"/>
              </a:xfrm>
              <a:blipFill>
                <a:blip r:embed="rId3"/>
                <a:stretch>
                  <a:fillRect l="-951" t="-1836" b="-2160"/>
                </a:stretch>
              </a:blipFill>
            </p:spPr>
            <p:txBody>
              <a:bodyPr/>
              <a:lstStyle/>
              <a:p>
                <a:r>
                  <a:rPr lang="en-US">
                    <a:noFill/>
                  </a:rPr>
                  <a:t> </a:t>
                </a:r>
              </a:p>
            </p:txBody>
          </p:sp>
        </mc:Fallback>
      </mc:AlternateContent>
    </p:spTree>
    <p:extLst>
      <p:ext uri="{BB962C8B-B14F-4D97-AF65-F5344CB8AC3E}">
        <p14:creationId xmlns:p14="http://schemas.microsoft.com/office/powerpoint/2010/main" val="300808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16E8B-1590-2FD7-A664-088A476CA9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75CAA-B2CB-0554-F59E-4F06706DCF61}"/>
              </a:ext>
            </a:extLst>
          </p:cNvPr>
          <p:cNvSpPr>
            <a:spLocks noGrp="1"/>
          </p:cNvSpPr>
          <p:nvPr>
            <p:ph type="title"/>
          </p:nvPr>
        </p:nvSpPr>
        <p:spPr>
          <a:xfrm>
            <a:off x="838200" y="13229"/>
            <a:ext cx="10515600" cy="667808"/>
          </a:xfrm>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Breakout Rooms</a:t>
            </a:r>
          </a:p>
        </p:txBody>
      </p:sp>
      <p:sp>
        <p:nvSpPr>
          <p:cNvPr id="3" name="Content Placeholder 2">
            <a:extLst>
              <a:ext uri="{FF2B5EF4-FFF2-40B4-BE49-F238E27FC236}">
                <a16:creationId xmlns:a16="http://schemas.microsoft.com/office/drawing/2014/main" id="{4CD2A5E5-36B1-BD37-0B98-0B0E9514F43A}"/>
              </a:ext>
            </a:extLst>
          </p:cNvPr>
          <p:cNvSpPr>
            <a:spLocks noGrp="1"/>
          </p:cNvSpPr>
          <p:nvPr>
            <p:ph idx="1"/>
          </p:nvPr>
        </p:nvSpPr>
        <p:spPr>
          <a:xfrm>
            <a:off x="74469" y="751968"/>
            <a:ext cx="12058451" cy="667808"/>
          </a:xfrm>
        </p:spPr>
        <p:txBody>
          <a:bodyPr>
            <a:no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Virtual participants will automatically be placed in a room with others (your team)</a:t>
            </a:r>
          </a:p>
        </p:txBody>
      </p:sp>
      <p:pic>
        <p:nvPicPr>
          <p:cNvPr id="24" name="Picture 23">
            <a:extLst>
              <a:ext uri="{FF2B5EF4-FFF2-40B4-BE49-F238E27FC236}">
                <a16:creationId xmlns:a16="http://schemas.microsoft.com/office/drawing/2014/main" id="{0DAD752B-EB05-32FA-2B26-21CB8FBAA697}"/>
              </a:ext>
            </a:extLst>
          </p:cNvPr>
          <p:cNvPicPr>
            <a:picLocks noChangeAspect="1"/>
          </p:cNvPicPr>
          <p:nvPr/>
        </p:nvPicPr>
        <p:blipFill>
          <a:blip r:embed="rId3"/>
          <a:stretch>
            <a:fillRect/>
          </a:stretch>
        </p:blipFill>
        <p:spPr>
          <a:xfrm>
            <a:off x="3559828" y="1528991"/>
            <a:ext cx="5072343" cy="5083194"/>
          </a:xfrm>
          <a:prstGeom prst="rect">
            <a:avLst/>
          </a:prstGeom>
        </p:spPr>
      </p:pic>
      <p:sp>
        <p:nvSpPr>
          <p:cNvPr id="22" name="TextBox 21">
            <a:extLst>
              <a:ext uri="{FF2B5EF4-FFF2-40B4-BE49-F238E27FC236}">
                <a16:creationId xmlns:a16="http://schemas.microsoft.com/office/drawing/2014/main" id="{D5F3EB3E-9B82-1D5F-0C72-0B6A888FF56E}"/>
              </a:ext>
            </a:extLst>
          </p:cNvPr>
          <p:cNvSpPr txBox="1"/>
          <p:nvPr/>
        </p:nvSpPr>
        <p:spPr>
          <a:xfrm>
            <a:off x="6914297" y="4798277"/>
            <a:ext cx="913199" cy="369332"/>
          </a:xfrm>
          <a:prstGeom prst="rect">
            <a:avLst/>
          </a:prstGeom>
          <a:noFill/>
        </p:spPr>
        <p:txBody>
          <a:bodyPr wrap="none" rtlCol="0">
            <a:spAutoFit/>
          </a:bodyPr>
          <a:lstStyle/>
          <a:p>
            <a:pPr algn="ctr"/>
            <a:r>
              <a:rPr lang="en-US" b="1" dirty="0">
                <a:solidFill>
                  <a:srgbClr val="FF0000"/>
                </a:solidFill>
              </a:rPr>
              <a:t>Team 1</a:t>
            </a:r>
          </a:p>
        </p:txBody>
      </p:sp>
      <p:sp>
        <p:nvSpPr>
          <p:cNvPr id="26" name="TextBox 25">
            <a:extLst>
              <a:ext uri="{FF2B5EF4-FFF2-40B4-BE49-F238E27FC236}">
                <a16:creationId xmlns:a16="http://schemas.microsoft.com/office/drawing/2014/main" id="{CF4DB91F-31AC-212D-6284-C2090CFB3C52}"/>
              </a:ext>
            </a:extLst>
          </p:cNvPr>
          <p:cNvSpPr txBox="1"/>
          <p:nvPr/>
        </p:nvSpPr>
        <p:spPr>
          <a:xfrm>
            <a:off x="6914297" y="5280853"/>
            <a:ext cx="913199" cy="369332"/>
          </a:xfrm>
          <a:prstGeom prst="rect">
            <a:avLst/>
          </a:prstGeom>
          <a:noFill/>
        </p:spPr>
        <p:txBody>
          <a:bodyPr wrap="none" rtlCol="0">
            <a:spAutoFit/>
          </a:bodyPr>
          <a:lstStyle/>
          <a:p>
            <a:pPr algn="ctr"/>
            <a:r>
              <a:rPr lang="en-US" b="1" dirty="0">
                <a:solidFill>
                  <a:srgbClr val="FF0000"/>
                </a:solidFill>
              </a:rPr>
              <a:t>Team 2</a:t>
            </a:r>
          </a:p>
        </p:txBody>
      </p:sp>
      <p:sp>
        <p:nvSpPr>
          <p:cNvPr id="28" name="TextBox 27">
            <a:extLst>
              <a:ext uri="{FF2B5EF4-FFF2-40B4-BE49-F238E27FC236}">
                <a16:creationId xmlns:a16="http://schemas.microsoft.com/office/drawing/2014/main" id="{9039C23B-E270-7441-EC8C-92EEF1BFBD33}"/>
              </a:ext>
            </a:extLst>
          </p:cNvPr>
          <p:cNvSpPr txBox="1"/>
          <p:nvPr/>
        </p:nvSpPr>
        <p:spPr>
          <a:xfrm>
            <a:off x="6914296" y="5761853"/>
            <a:ext cx="913199" cy="369332"/>
          </a:xfrm>
          <a:prstGeom prst="rect">
            <a:avLst/>
          </a:prstGeom>
          <a:noFill/>
        </p:spPr>
        <p:txBody>
          <a:bodyPr wrap="none" rtlCol="0">
            <a:spAutoFit/>
          </a:bodyPr>
          <a:lstStyle/>
          <a:p>
            <a:pPr algn="ctr"/>
            <a:r>
              <a:rPr lang="en-US" b="1" dirty="0">
                <a:solidFill>
                  <a:srgbClr val="FF0000"/>
                </a:solidFill>
              </a:rPr>
              <a:t>Team 3</a:t>
            </a:r>
          </a:p>
        </p:txBody>
      </p:sp>
      <p:sp>
        <p:nvSpPr>
          <p:cNvPr id="29" name="TextBox 28">
            <a:extLst>
              <a:ext uri="{FF2B5EF4-FFF2-40B4-BE49-F238E27FC236}">
                <a16:creationId xmlns:a16="http://schemas.microsoft.com/office/drawing/2014/main" id="{A6FC8EF6-FF2F-05A2-C5A6-332BEAEA8F8D}"/>
              </a:ext>
            </a:extLst>
          </p:cNvPr>
          <p:cNvSpPr txBox="1"/>
          <p:nvPr/>
        </p:nvSpPr>
        <p:spPr>
          <a:xfrm>
            <a:off x="6914295" y="6242006"/>
            <a:ext cx="913199" cy="369332"/>
          </a:xfrm>
          <a:prstGeom prst="rect">
            <a:avLst/>
          </a:prstGeom>
          <a:noFill/>
        </p:spPr>
        <p:txBody>
          <a:bodyPr wrap="none" rtlCol="0">
            <a:spAutoFit/>
          </a:bodyPr>
          <a:lstStyle/>
          <a:p>
            <a:pPr algn="ctr"/>
            <a:r>
              <a:rPr lang="en-US" b="1" dirty="0">
                <a:solidFill>
                  <a:srgbClr val="FF0000"/>
                </a:solidFill>
              </a:rPr>
              <a:t>Team 4</a:t>
            </a:r>
          </a:p>
        </p:txBody>
      </p:sp>
    </p:spTree>
    <p:extLst>
      <p:ext uri="{BB962C8B-B14F-4D97-AF65-F5344CB8AC3E}">
        <p14:creationId xmlns:p14="http://schemas.microsoft.com/office/powerpoint/2010/main" val="256270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A673C-C46F-1D9F-2409-B525C962F2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668121-E7D8-6DEE-E577-E1BB69174C3A}"/>
              </a:ext>
            </a:extLst>
          </p:cNvPr>
          <p:cNvSpPr>
            <a:spLocks noGrp="1"/>
          </p:cNvSpPr>
          <p:nvPr>
            <p:ph type="title"/>
          </p:nvPr>
        </p:nvSpPr>
        <p:spPr>
          <a:xfrm>
            <a:off x="838200" y="13229"/>
            <a:ext cx="10515600" cy="667808"/>
          </a:xfrm>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Data Entry</a:t>
            </a:r>
          </a:p>
        </p:txBody>
      </p:sp>
      <p:sp>
        <p:nvSpPr>
          <p:cNvPr id="3" name="Content Placeholder 2">
            <a:extLst>
              <a:ext uri="{FF2B5EF4-FFF2-40B4-BE49-F238E27FC236}">
                <a16:creationId xmlns:a16="http://schemas.microsoft.com/office/drawing/2014/main" id="{DF565AB1-E78C-C724-5A99-05048BEF6560}"/>
              </a:ext>
            </a:extLst>
          </p:cNvPr>
          <p:cNvSpPr>
            <a:spLocks noGrp="1"/>
          </p:cNvSpPr>
          <p:nvPr>
            <p:ph idx="1"/>
          </p:nvPr>
        </p:nvSpPr>
        <p:spPr>
          <a:xfrm>
            <a:off x="1625114" y="643379"/>
            <a:ext cx="3157268" cy="461513"/>
          </a:xfrm>
        </p:spPr>
        <p:txBody>
          <a:bodyPr>
            <a:normAutofit lnSpcReduction="10000"/>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Scoreboard Tab</a:t>
            </a:r>
          </a:p>
        </p:txBody>
      </p:sp>
      <p:pic>
        <p:nvPicPr>
          <p:cNvPr id="7" name="Picture 6">
            <a:extLst>
              <a:ext uri="{FF2B5EF4-FFF2-40B4-BE49-F238E27FC236}">
                <a16:creationId xmlns:a16="http://schemas.microsoft.com/office/drawing/2014/main" id="{46869470-90D0-687A-AACC-5784BA60B186}"/>
              </a:ext>
            </a:extLst>
          </p:cNvPr>
          <p:cNvPicPr>
            <a:picLocks noChangeAspect="1"/>
          </p:cNvPicPr>
          <p:nvPr/>
        </p:nvPicPr>
        <p:blipFill>
          <a:blip r:embed="rId3"/>
          <a:stretch>
            <a:fillRect/>
          </a:stretch>
        </p:blipFill>
        <p:spPr>
          <a:xfrm>
            <a:off x="236708" y="1126459"/>
            <a:ext cx="5047562" cy="4605082"/>
          </a:xfrm>
          <a:prstGeom prst="rect">
            <a:avLst/>
          </a:prstGeom>
        </p:spPr>
      </p:pic>
      <p:pic>
        <p:nvPicPr>
          <p:cNvPr id="9" name="Picture 8">
            <a:extLst>
              <a:ext uri="{FF2B5EF4-FFF2-40B4-BE49-F238E27FC236}">
                <a16:creationId xmlns:a16="http://schemas.microsoft.com/office/drawing/2014/main" id="{59AEF9CC-C7E2-9D81-8625-79C4BA46C375}"/>
              </a:ext>
            </a:extLst>
          </p:cNvPr>
          <p:cNvPicPr>
            <a:picLocks noChangeAspect="1"/>
          </p:cNvPicPr>
          <p:nvPr/>
        </p:nvPicPr>
        <p:blipFill>
          <a:blip r:embed="rId4"/>
          <a:srcRect l="-1" t="1" r="72734" b="-11871"/>
          <a:stretch/>
        </p:blipFill>
        <p:spPr>
          <a:xfrm>
            <a:off x="5932803" y="1191184"/>
            <a:ext cx="6161200" cy="861774"/>
          </a:xfrm>
          <a:prstGeom prst="rect">
            <a:avLst/>
          </a:prstGeom>
        </p:spPr>
      </p:pic>
      <p:sp>
        <p:nvSpPr>
          <p:cNvPr id="10" name="TextBox 9">
            <a:extLst>
              <a:ext uri="{FF2B5EF4-FFF2-40B4-BE49-F238E27FC236}">
                <a16:creationId xmlns:a16="http://schemas.microsoft.com/office/drawing/2014/main" id="{5DE1DC36-C0EF-ED34-0130-C5359099E488}"/>
              </a:ext>
            </a:extLst>
          </p:cNvPr>
          <p:cNvSpPr txBox="1"/>
          <p:nvPr/>
        </p:nvSpPr>
        <p:spPr>
          <a:xfrm>
            <a:off x="651461" y="6193378"/>
            <a:ext cx="5357813" cy="646331"/>
          </a:xfrm>
          <a:prstGeom prst="rect">
            <a:avLst/>
          </a:prstGeom>
          <a:noFill/>
        </p:spPr>
        <p:txBody>
          <a:bodyPr wrap="none" rtlCol="0">
            <a:spAutoFit/>
          </a:bodyPr>
          <a:lstStyle/>
          <a:p>
            <a:pPr algn="ctr"/>
            <a:r>
              <a:rPr lang="en-US" b="1" dirty="0"/>
              <a:t>Data entry tabs for each team</a:t>
            </a:r>
            <a:br>
              <a:rPr lang="en-US" b="1" dirty="0"/>
            </a:br>
            <a:r>
              <a:rPr lang="en-US" dirty="0"/>
              <a:t>(only change the data for your team and no peeking!)</a:t>
            </a:r>
          </a:p>
        </p:txBody>
      </p:sp>
      <p:sp>
        <p:nvSpPr>
          <p:cNvPr id="11" name="Right Brace 10">
            <a:extLst>
              <a:ext uri="{FF2B5EF4-FFF2-40B4-BE49-F238E27FC236}">
                <a16:creationId xmlns:a16="http://schemas.microsoft.com/office/drawing/2014/main" id="{CA26F23D-E8B3-EEBB-15EF-EA97335BA7E7}"/>
              </a:ext>
            </a:extLst>
          </p:cNvPr>
          <p:cNvSpPr/>
          <p:nvPr/>
        </p:nvSpPr>
        <p:spPr>
          <a:xfrm rot="5400000">
            <a:off x="3145703" y="4082592"/>
            <a:ext cx="369331" cy="3818201"/>
          </a:xfrm>
          <a:prstGeom prst="rightBrace">
            <a:avLst>
              <a:gd name="adj1" fmla="val 2500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0408884B-ED9D-3D7B-B287-77D5F2C8076C}"/>
              </a:ext>
            </a:extLst>
          </p:cNvPr>
          <p:cNvSpPr txBox="1">
            <a:spLocks/>
          </p:cNvSpPr>
          <p:nvPr/>
        </p:nvSpPr>
        <p:spPr>
          <a:xfrm>
            <a:off x="8002474" y="643379"/>
            <a:ext cx="1969662" cy="4615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alibri" panose="020F0502020204030204" pitchFamily="34" charset="0"/>
                <a:ea typeface="Calibri" panose="020F0502020204030204" pitchFamily="34" charset="0"/>
                <a:cs typeface="Calibri" panose="020F0502020204030204" pitchFamily="34" charset="0"/>
              </a:rPr>
              <a:t>Team 1 Tab</a:t>
            </a:r>
          </a:p>
        </p:txBody>
      </p:sp>
      <p:sp>
        <p:nvSpPr>
          <p:cNvPr id="13" name="TextBox 12">
            <a:extLst>
              <a:ext uri="{FF2B5EF4-FFF2-40B4-BE49-F238E27FC236}">
                <a16:creationId xmlns:a16="http://schemas.microsoft.com/office/drawing/2014/main" id="{DCBDD08A-4EA4-3FD2-2582-8218F4519498}"/>
              </a:ext>
            </a:extLst>
          </p:cNvPr>
          <p:cNvSpPr txBox="1"/>
          <p:nvPr/>
        </p:nvSpPr>
        <p:spPr>
          <a:xfrm>
            <a:off x="6471982" y="1966249"/>
            <a:ext cx="529311" cy="400110"/>
          </a:xfrm>
          <a:prstGeom prst="rect">
            <a:avLst/>
          </a:prstGeom>
          <a:noFill/>
        </p:spPr>
        <p:txBody>
          <a:bodyPr wrap="none" rtlCol="0">
            <a:spAutoFit/>
          </a:bodyPr>
          <a:lstStyle/>
          <a:p>
            <a:pPr algn="ctr"/>
            <a:r>
              <a:rPr lang="en-US" sz="1000" b="1" dirty="0"/>
              <a:t>Team </a:t>
            </a:r>
          </a:p>
          <a:p>
            <a:pPr algn="ctr"/>
            <a:r>
              <a:rPr lang="en-US" sz="1000" b="1" dirty="0"/>
              <a:t>Name</a:t>
            </a:r>
          </a:p>
        </p:txBody>
      </p:sp>
      <p:sp>
        <p:nvSpPr>
          <p:cNvPr id="14" name="TextBox 13">
            <a:extLst>
              <a:ext uri="{FF2B5EF4-FFF2-40B4-BE49-F238E27FC236}">
                <a16:creationId xmlns:a16="http://schemas.microsoft.com/office/drawing/2014/main" id="{57B6D245-171E-2EF8-C8CE-A6F9F2947EF3}"/>
              </a:ext>
            </a:extLst>
          </p:cNvPr>
          <p:cNvSpPr txBox="1"/>
          <p:nvPr/>
        </p:nvSpPr>
        <p:spPr>
          <a:xfrm>
            <a:off x="7449701" y="1966249"/>
            <a:ext cx="715260" cy="553998"/>
          </a:xfrm>
          <a:prstGeom prst="rect">
            <a:avLst/>
          </a:prstGeom>
          <a:noFill/>
        </p:spPr>
        <p:txBody>
          <a:bodyPr wrap="none" rtlCol="0">
            <a:spAutoFit/>
          </a:bodyPr>
          <a:lstStyle/>
          <a:p>
            <a:pPr algn="ctr"/>
            <a:r>
              <a:rPr lang="en-US" sz="1000" b="1" dirty="0"/>
              <a:t>Answer 1</a:t>
            </a:r>
          </a:p>
          <a:p>
            <a:pPr algn="ctr"/>
            <a:r>
              <a:rPr lang="en-US" sz="1000" b="1" dirty="0"/>
              <a:t>Lower</a:t>
            </a:r>
          </a:p>
          <a:p>
            <a:pPr algn="ctr"/>
            <a:r>
              <a:rPr lang="en-US" sz="1000" b="1" dirty="0"/>
              <a:t>Bound</a:t>
            </a:r>
          </a:p>
        </p:txBody>
      </p:sp>
      <p:sp>
        <p:nvSpPr>
          <p:cNvPr id="15" name="TextBox 14">
            <a:extLst>
              <a:ext uri="{FF2B5EF4-FFF2-40B4-BE49-F238E27FC236}">
                <a16:creationId xmlns:a16="http://schemas.microsoft.com/office/drawing/2014/main" id="{93CCBB89-794E-B367-0666-47E7802753D4}"/>
              </a:ext>
            </a:extLst>
          </p:cNvPr>
          <p:cNvSpPr txBox="1"/>
          <p:nvPr/>
        </p:nvSpPr>
        <p:spPr>
          <a:xfrm>
            <a:off x="8162764" y="1966249"/>
            <a:ext cx="715260" cy="553998"/>
          </a:xfrm>
          <a:prstGeom prst="rect">
            <a:avLst/>
          </a:prstGeom>
          <a:noFill/>
        </p:spPr>
        <p:txBody>
          <a:bodyPr wrap="none" rtlCol="0">
            <a:spAutoFit/>
          </a:bodyPr>
          <a:lstStyle/>
          <a:p>
            <a:pPr algn="ctr"/>
            <a:r>
              <a:rPr lang="en-US" sz="1000" b="1" dirty="0"/>
              <a:t>Answer 1</a:t>
            </a:r>
          </a:p>
          <a:p>
            <a:pPr algn="ctr"/>
            <a:r>
              <a:rPr lang="en-US" sz="1000" b="1" dirty="0"/>
              <a:t>Upper</a:t>
            </a:r>
          </a:p>
          <a:p>
            <a:pPr algn="ctr"/>
            <a:r>
              <a:rPr lang="en-US" sz="1000" b="1" dirty="0"/>
              <a:t>Bound</a:t>
            </a:r>
          </a:p>
        </p:txBody>
      </p:sp>
      <p:sp>
        <p:nvSpPr>
          <p:cNvPr id="16" name="TextBox 15">
            <a:extLst>
              <a:ext uri="{FF2B5EF4-FFF2-40B4-BE49-F238E27FC236}">
                <a16:creationId xmlns:a16="http://schemas.microsoft.com/office/drawing/2014/main" id="{E81B772E-B282-1519-8377-ACB1A1F7F96E}"/>
              </a:ext>
            </a:extLst>
          </p:cNvPr>
          <p:cNvSpPr txBox="1"/>
          <p:nvPr/>
        </p:nvSpPr>
        <p:spPr>
          <a:xfrm>
            <a:off x="8757017" y="1966249"/>
            <a:ext cx="1152664" cy="861774"/>
          </a:xfrm>
          <a:prstGeom prst="rect">
            <a:avLst/>
          </a:prstGeom>
          <a:noFill/>
        </p:spPr>
        <p:txBody>
          <a:bodyPr wrap="square" rtlCol="0">
            <a:spAutoFit/>
          </a:bodyPr>
          <a:lstStyle/>
          <a:p>
            <a:pPr algn="ctr"/>
            <a:r>
              <a:rPr lang="en-US" sz="1000" b="1" dirty="0"/>
              <a:t>Total Number</a:t>
            </a:r>
          </a:p>
          <a:p>
            <a:pPr algn="ctr"/>
            <a:r>
              <a:rPr lang="en-US" sz="1000" b="1" dirty="0"/>
              <a:t>of</a:t>
            </a:r>
          </a:p>
          <a:p>
            <a:pPr algn="ctr"/>
            <a:r>
              <a:rPr lang="en-US" sz="1000" b="1" dirty="0"/>
              <a:t>Submissions</a:t>
            </a:r>
          </a:p>
          <a:p>
            <a:pPr algn="ctr"/>
            <a:r>
              <a:rPr lang="en-US" sz="1000" b="1" dirty="0"/>
              <a:t>for</a:t>
            </a:r>
          </a:p>
          <a:p>
            <a:pPr algn="ctr"/>
            <a:r>
              <a:rPr lang="en-US" sz="1000" b="1" dirty="0"/>
              <a:t>Question 1</a:t>
            </a:r>
          </a:p>
        </p:txBody>
      </p:sp>
      <p:sp>
        <p:nvSpPr>
          <p:cNvPr id="17" name="TextBox 16">
            <a:extLst>
              <a:ext uri="{FF2B5EF4-FFF2-40B4-BE49-F238E27FC236}">
                <a16:creationId xmlns:a16="http://schemas.microsoft.com/office/drawing/2014/main" id="{19DD399A-D4AC-0B9D-5CC7-FFBB661F2EF5}"/>
              </a:ext>
            </a:extLst>
          </p:cNvPr>
          <p:cNvSpPr txBox="1"/>
          <p:nvPr/>
        </p:nvSpPr>
        <p:spPr>
          <a:xfrm>
            <a:off x="9732020" y="1966249"/>
            <a:ext cx="715260" cy="553998"/>
          </a:xfrm>
          <a:prstGeom prst="rect">
            <a:avLst/>
          </a:prstGeom>
          <a:noFill/>
        </p:spPr>
        <p:txBody>
          <a:bodyPr wrap="none" rtlCol="0">
            <a:spAutoFit/>
          </a:bodyPr>
          <a:lstStyle/>
          <a:p>
            <a:pPr algn="ctr"/>
            <a:r>
              <a:rPr lang="en-US" sz="1000" b="1" dirty="0"/>
              <a:t>Answer 2</a:t>
            </a:r>
          </a:p>
          <a:p>
            <a:pPr algn="ctr"/>
            <a:r>
              <a:rPr lang="en-US" sz="1000" b="1" dirty="0"/>
              <a:t>Lower</a:t>
            </a:r>
          </a:p>
          <a:p>
            <a:pPr algn="ctr"/>
            <a:r>
              <a:rPr lang="en-US" sz="1000" b="1" dirty="0"/>
              <a:t>Bound</a:t>
            </a:r>
          </a:p>
        </p:txBody>
      </p:sp>
      <p:sp>
        <p:nvSpPr>
          <p:cNvPr id="18" name="TextBox 17">
            <a:extLst>
              <a:ext uri="{FF2B5EF4-FFF2-40B4-BE49-F238E27FC236}">
                <a16:creationId xmlns:a16="http://schemas.microsoft.com/office/drawing/2014/main" id="{1698AB4E-E30B-2F44-85F1-370AA0ED8CFB}"/>
              </a:ext>
            </a:extLst>
          </p:cNvPr>
          <p:cNvSpPr txBox="1"/>
          <p:nvPr/>
        </p:nvSpPr>
        <p:spPr>
          <a:xfrm>
            <a:off x="10445083" y="1966249"/>
            <a:ext cx="715260" cy="553998"/>
          </a:xfrm>
          <a:prstGeom prst="rect">
            <a:avLst/>
          </a:prstGeom>
          <a:noFill/>
        </p:spPr>
        <p:txBody>
          <a:bodyPr wrap="none" rtlCol="0">
            <a:spAutoFit/>
          </a:bodyPr>
          <a:lstStyle/>
          <a:p>
            <a:pPr algn="ctr"/>
            <a:r>
              <a:rPr lang="en-US" sz="1000" b="1" dirty="0"/>
              <a:t>Answer 2</a:t>
            </a:r>
          </a:p>
          <a:p>
            <a:pPr algn="ctr"/>
            <a:r>
              <a:rPr lang="en-US" sz="1000" b="1" dirty="0"/>
              <a:t>Upper</a:t>
            </a:r>
          </a:p>
          <a:p>
            <a:pPr algn="ctr"/>
            <a:r>
              <a:rPr lang="en-US" sz="1000" b="1" dirty="0"/>
              <a:t>Bound</a:t>
            </a:r>
          </a:p>
        </p:txBody>
      </p:sp>
      <p:sp>
        <p:nvSpPr>
          <p:cNvPr id="19" name="TextBox 18">
            <a:extLst>
              <a:ext uri="{FF2B5EF4-FFF2-40B4-BE49-F238E27FC236}">
                <a16:creationId xmlns:a16="http://schemas.microsoft.com/office/drawing/2014/main" id="{CFEE0664-E5EC-ABCF-5C26-8938D536DF8B}"/>
              </a:ext>
            </a:extLst>
          </p:cNvPr>
          <p:cNvSpPr txBox="1"/>
          <p:nvPr/>
        </p:nvSpPr>
        <p:spPr>
          <a:xfrm>
            <a:off x="11039336" y="1966249"/>
            <a:ext cx="1152664" cy="861774"/>
          </a:xfrm>
          <a:prstGeom prst="rect">
            <a:avLst/>
          </a:prstGeom>
          <a:noFill/>
        </p:spPr>
        <p:txBody>
          <a:bodyPr wrap="square" rtlCol="0">
            <a:spAutoFit/>
          </a:bodyPr>
          <a:lstStyle/>
          <a:p>
            <a:pPr algn="ctr"/>
            <a:r>
              <a:rPr lang="en-US" sz="1000" b="1" dirty="0"/>
              <a:t>Total Number</a:t>
            </a:r>
          </a:p>
          <a:p>
            <a:pPr algn="ctr"/>
            <a:r>
              <a:rPr lang="en-US" sz="1000" b="1" dirty="0"/>
              <a:t>of</a:t>
            </a:r>
          </a:p>
          <a:p>
            <a:pPr algn="ctr"/>
            <a:r>
              <a:rPr lang="en-US" sz="1000" b="1" dirty="0"/>
              <a:t>Submissions</a:t>
            </a:r>
          </a:p>
          <a:p>
            <a:pPr algn="ctr"/>
            <a:r>
              <a:rPr lang="en-US" sz="1000" b="1" dirty="0"/>
              <a:t>for</a:t>
            </a:r>
          </a:p>
          <a:p>
            <a:pPr algn="ctr"/>
            <a:r>
              <a:rPr lang="en-US" sz="1000" b="1" dirty="0"/>
              <a:t>Question 2</a:t>
            </a:r>
          </a:p>
        </p:txBody>
      </p:sp>
      <p:sp>
        <p:nvSpPr>
          <p:cNvPr id="20" name="TextBox 19">
            <a:extLst>
              <a:ext uri="{FF2B5EF4-FFF2-40B4-BE49-F238E27FC236}">
                <a16:creationId xmlns:a16="http://schemas.microsoft.com/office/drawing/2014/main" id="{0EEA7D3F-2760-DA19-D3A6-AF0FB020687E}"/>
              </a:ext>
            </a:extLst>
          </p:cNvPr>
          <p:cNvSpPr txBox="1"/>
          <p:nvPr/>
        </p:nvSpPr>
        <p:spPr>
          <a:xfrm>
            <a:off x="7224391" y="3383647"/>
            <a:ext cx="2018886" cy="646331"/>
          </a:xfrm>
          <a:prstGeom prst="rect">
            <a:avLst/>
          </a:prstGeom>
          <a:noFill/>
        </p:spPr>
        <p:txBody>
          <a:bodyPr wrap="none" rtlCol="0">
            <a:spAutoFit/>
          </a:bodyPr>
          <a:lstStyle/>
          <a:p>
            <a:pPr algn="ctr"/>
            <a:r>
              <a:rPr lang="en-US" b="1" dirty="0"/>
              <a:t>Previous answers</a:t>
            </a:r>
          </a:p>
          <a:p>
            <a:pPr algn="ctr"/>
            <a:r>
              <a:rPr lang="en-US" b="1" dirty="0"/>
              <a:t>are overwritten</a:t>
            </a:r>
          </a:p>
        </p:txBody>
      </p:sp>
      <p:sp>
        <p:nvSpPr>
          <p:cNvPr id="21" name="Right Brace 20">
            <a:extLst>
              <a:ext uri="{FF2B5EF4-FFF2-40B4-BE49-F238E27FC236}">
                <a16:creationId xmlns:a16="http://schemas.microsoft.com/office/drawing/2014/main" id="{287D339E-51DD-87E0-13EE-0B4026F0150A}"/>
              </a:ext>
            </a:extLst>
          </p:cNvPr>
          <p:cNvSpPr/>
          <p:nvPr/>
        </p:nvSpPr>
        <p:spPr>
          <a:xfrm rot="5400000">
            <a:off x="8040543" y="2458538"/>
            <a:ext cx="369331" cy="1458021"/>
          </a:xfrm>
          <a:prstGeom prst="rightBrace">
            <a:avLst>
              <a:gd name="adj1" fmla="val 2500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C9AC6659-DBC0-1ACB-7F01-82A707DE0A41}"/>
              </a:ext>
            </a:extLst>
          </p:cNvPr>
          <p:cNvSpPr txBox="1"/>
          <p:nvPr/>
        </p:nvSpPr>
        <p:spPr>
          <a:xfrm>
            <a:off x="9510416" y="3428286"/>
            <a:ext cx="2217723" cy="646331"/>
          </a:xfrm>
          <a:prstGeom prst="rect">
            <a:avLst/>
          </a:prstGeom>
          <a:noFill/>
        </p:spPr>
        <p:txBody>
          <a:bodyPr wrap="none" rtlCol="0">
            <a:spAutoFit/>
          </a:bodyPr>
          <a:lstStyle/>
          <a:p>
            <a:pPr algn="ctr"/>
            <a:r>
              <a:rPr lang="en-US" b="1" dirty="0"/>
              <a:t>Increment for each </a:t>
            </a:r>
          </a:p>
          <a:p>
            <a:pPr algn="ctr"/>
            <a:r>
              <a:rPr lang="en-US" b="1" dirty="0"/>
              <a:t>new submission</a:t>
            </a:r>
          </a:p>
        </p:txBody>
      </p:sp>
      <p:cxnSp>
        <p:nvCxnSpPr>
          <p:cNvPr id="25" name="Straight Arrow Connector 24">
            <a:extLst>
              <a:ext uri="{FF2B5EF4-FFF2-40B4-BE49-F238E27FC236}">
                <a16:creationId xmlns:a16="http://schemas.microsoft.com/office/drawing/2014/main" id="{9D46DCC6-51AF-BA64-9841-5279FF8750CE}"/>
              </a:ext>
            </a:extLst>
          </p:cNvPr>
          <p:cNvCxnSpPr>
            <a:cxnSpLocks/>
            <a:stCxn id="22" idx="0"/>
          </p:cNvCxnSpPr>
          <p:nvPr/>
        </p:nvCxnSpPr>
        <p:spPr>
          <a:xfrm flipH="1" flipV="1">
            <a:off x="9508996" y="2848995"/>
            <a:ext cx="1110282" cy="57929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05B3FAD7-C7C3-76C5-6D88-9110F2D6F037}"/>
              </a:ext>
            </a:extLst>
          </p:cNvPr>
          <p:cNvSpPr txBox="1"/>
          <p:nvPr/>
        </p:nvSpPr>
        <p:spPr>
          <a:xfrm>
            <a:off x="9927472" y="1592907"/>
            <a:ext cx="308097" cy="400110"/>
          </a:xfrm>
          <a:prstGeom prst="rect">
            <a:avLst/>
          </a:prstGeom>
          <a:noFill/>
        </p:spPr>
        <p:txBody>
          <a:bodyPr wrap="square" rtlCol="0">
            <a:spAutoFit/>
          </a:bodyPr>
          <a:lstStyle/>
          <a:p>
            <a:pPr algn="ctr"/>
            <a:r>
              <a:rPr lang="en-US" sz="2000" b="1" dirty="0">
                <a:solidFill>
                  <a:srgbClr val="FF0000"/>
                </a:solidFill>
              </a:rPr>
              <a:t>1</a:t>
            </a:r>
          </a:p>
        </p:txBody>
      </p:sp>
      <p:sp>
        <p:nvSpPr>
          <p:cNvPr id="5" name="TextBox 4">
            <a:extLst>
              <a:ext uri="{FF2B5EF4-FFF2-40B4-BE49-F238E27FC236}">
                <a16:creationId xmlns:a16="http://schemas.microsoft.com/office/drawing/2014/main" id="{B8378D95-D38B-641A-049B-08A9332360A5}"/>
              </a:ext>
            </a:extLst>
          </p:cNvPr>
          <p:cNvSpPr txBox="1"/>
          <p:nvPr/>
        </p:nvSpPr>
        <p:spPr>
          <a:xfrm>
            <a:off x="10383003" y="1592907"/>
            <a:ext cx="1002197" cy="400110"/>
          </a:xfrm>
          <a:prstGeom prst="rect">
            <a:avLst/>
          </a:prstGeom>
          <a:noFill/>
        </p:spPr>
        <p:txBody>
          <a:bodyPr wrap="none" rtlCol="0">
            <a:spAutoFit/>
          </a:bodyPr>
          <a:lstStyle/>
          <a:p>
            <a:pPr algn="ctr"/>
            <a:r>
              <a:rPr lang="en-US" sz="2000" b="1" dirty="0">
                <a:solidFill>
                  <a:srgbClr val="FF0000"/>
                </a:solidFill>
              </a:rPr>
              <a:t>500000</a:t>
            </a:r>
          </a:p>
        </p:txBody>
      </p:sp>
      <p:sp>
        <p:nvSpPr>
          <p:cNvPr id="6" name="TextBox 5">
            <a:extLst>
              <a:ext uri="{FF2B5EF4-FFF2-40B4-BE49-F238E27FC236}">
                <a16:creationId xmlns:a16="http://schemas.microsoft.com/office/drawing/2014/main" id="{65D5161B-78E9-E64B-76C0-6AA4B84FA206}"/>
              </a:ext>
            </a:extLst>
          </p:cNvPr>
          <p:cNvSpPr txBox="1"/>
          <p:nvPr/>
        </p:nvSpPr>
        <p:spPr>
          <a:xfrm>
            <a:off x="11622862" y="1639074"/>
            <a:ext cx="136256" cy="307777"/>
          </a:xfrm>
          <a:prstGeom prst="rect">
            <a:avLst/>
          </a:prstGeom>
          <a:solidFill>
            <a:srgbClr val="95EBC8"/>
          </a:solidFill>
        </p:spPr>
        <p:txBody>
          <a:bodyPr wrap="none" lIns="0" tIns="0" rIns="0" bIns="0" rtlCol="0">
            <a:spAutoFit/>
          </a:bodyPr>
          <a:lstStyle/>
          <a:p>
            <a:pPr algn="ctr"/>
            <a:r>
              <a:rPr lang="en-US" sz="2000" b="1" dirty="0">
                <a:solidFill>
                  <a:srgbClr val="FF0000"/>
                </a:solidFill>
              </a:rPr>
              <a:t>1</a:t>
            </a:r>
          </a:p>
        </p:txBody>
      </p:sp>
      <p:sp>
        <p:nvSpPr>
          <p:cNvPr id="8" name="TextBox 7">
            <a:extLst>
              <a:ext uri="{FF2B5EF4-FFF2-40B4-BE49-F238E27FC236}">
                <a16:creationId xmlns:a16="http://schemas.microsoft.com/office/drawing/2014/main" id="{19CF0424-5A80-50E1-5209-C8F647311F3B}"/>
              </a:ext>
            </a:extLst>
          </p:cNvPr>
          <p:cNvSpPr txBox="1"/>
          <p:nvPr/>
        </p:nvSpPr>
        <p:spPr>
          <a:xfrm>
            <a:off x="1625114" y="1705337"/>
            <a:ext cx="243656" cy="107722"/>
          </a:xfrm>
          <a:prstGeom prst="rect">
            <a:avLst/>
          </a:prstGeom>
          <a:solidFill>
            <a:srgbClr val="95EBC8"/>
          </a:solidFill>
        </p:spPr>
        <p:txBody>
          <a:bodyPr wrap="none" lIns="0" tIns="0" rIns="0" bIns="0" rtlCol="0">
            <a:spAutoFit/>
          </a:bodyPr>
          <a:lstStyle/>
          <a:p>
            <a:pPr algn="ctr"/>
            <a:r>
              <a:rPr lang="en-US" sz="700" b="1" dirty="0"/>
              <a:t>5E+05</a:t>
            </a:r>
          </a:p>
        </p:txBody>
      </p:sp>
      <p:sp>
        <p:nvSpPr>
          <p:cNvPr id="23" name="TextBox 22">
            <a:extLst>
              <a:ext uri="{FF2B5EF4-FFF2-40B4-BE49-F238E27FC236}">
                <a16:creationId xmlns:a16="http://schemas.microsoft.com/office/drawing/2014/main" id="{4621D8B1-F0A2-B196-FD6B-5E9E3214BF6B}"/>
              </a:ext>
            </a:extLst>
          </p:cNvPr>
          <p:cNvSpPr txBox="1"/>
          <p:nvPr/>
        </p:nvSpPr>
        <p:spPr>
          <a:xfrm>
            <a:off x="4643370" y="1705337"/>
            <a:ext cx="562654" cy="107722"/>
          </a:xfrm>
          <a:prstGeom prst="rect">
            <a:avLst/>
          </a:prstGeom>
          <a:solidFill>
            <a:srgbClr val="95EBC8"/>
          </a:solidFill>
        </p:spPr>
        <p:txBody>
          <a:bodyPr wrap="none" lIns="0" tIns="0" rIns="0" bIns="0" rtlCol="0">
            <a:spAutoFit/>
          </a:bodyPr>
          <a:lstStyle/>
          <a:p>
            <a:pPr algn="ctr"/>
            <a:r>
              <a:rPr lang="en-US" sz="700" b="1" dirty="0"/>
              <a:t>2,048,040,960</a:t>
            </a:r>
          </a:p>
        </p:txBody>
      </p:sp>
      <p:sp>
        <p:nvSpPr>
          <p:cNvPr id="28" name="Content Placeholder 2">
            <a:extLst>
              <a:ext uri="{FF2B5EF4-FFF2-40B4-BE49-F238E27FC236}">
                <a16:creationId xmlns:a16="http://schemas.microsoft.com/office/drawing/2014/main" id="{FC03DFBF-C205-542F-FE8D-9BB276FF07F0}"/>
              </a:ext>
            </a:extLst>
          </p:cNvPr>
          <p:cNvSpPr txBox="1">
            <a:spLocks/>
          </p:cNvSpPr>
          <p:nvPr/>
        </p:nvSpPr>
        <p:spPr>
          <a:xfrm>
            <a:off x="6324018" y="4735012"/>
            <a:ext cx="5586628" cy="16416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alibri" panose="020F0502020204030204" pitchFamily="34" charset="0"/>
                <a:ea typeface="Calibri" panose="020F0502020204030204" pitchFamily="34" charset="0"/>
                <a:cs typeface="Calibri" panose="020F0502020204030204" pitchFamily="34" charset="0"/>
              </a:rPr>
              <a:t>Virtual participants must collectively enter the answers themselves in a shared Excel spreadsheet online </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(link will be shared in chat)</a:t>
            </a:r>
          </a:p>
        </p:txBody>
      </p:sp>
      <p:cxnSp>
        <p:nvCxnSpPr>
          <p:cNvPr id="30" name="Straight Arrow Connector 29">
            <a:extLst>
              <a:ext uri="{FF2B5EF4-FFF2-40B4-BE49-F238E27FC236}">
                <a16:creationId xmlns:a16="http://schemas.microsoft.com/office/drawing/2014/main" id="{360435A3-D57A-252F-09E8-01AFA1697803}"/>
              </a:ext>
            </a:extLst>
          </p:cNvPr>
          <p:cNvCxnSpPr>
            <a:cxnSpLocks/>
          </p:cNvCxnSpPr>
          <p:nvPr/>
        </p:nvCxnSpPr>
        <p:spPr>
          <a:xfrm>
            <a:off x="1198033" y="918633"/>
            <a:ext cx="478367" cy="7323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070ADEE-9EE2-00FE-BF94-A530365A6CDF}"/>
                  </a:ext>
                </a:extLst>
              </p:cNvPr>
              <p:cNvSpPr txBox="1"/>
              <p:nvPr/>
            </p:nvSpPr>
            <p:spPr>
              <a:xfrm>
                <a:off x="422534" y="427378"/>
                <a:ext cx="1119473" cy="50731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sty m:val="p"/>
                        </m:rPr>
                        <a:rPr lang="en-US" sz="1200" b="0" i="0" smtClean="0">
                          <a:latin typeface="Cambria Math" panose="02040503050406030204" pitchFamily="18" charset="0"/>
                        </a:rPr>
                        <m:t>floor</m:t>
                      </m:r>
                      <m:d>
                        <m:dPr>
                          <m:ctrlPr>
                            <a:rPr lang="en-US" sz="1200" i="1" smtClean="0">
                              <a:latin typeface="Cambria Math" panose="02040503050406030204" pitchFamily="18" charset="0"/>
                            </a:rPr>
                          </m:ctrlPr>
                        </m:dPr>
                        <m:e>
                          <m:f>
                            <m:fPr>
                              <m:ctrlPr>
                                <a:rPr lang="en-US" sz="1200" i="1" smtClean="0">
                                  <a:latin typeface="Cambria Math" panose="02040503050406030204" pitchFamily="18" charset="0"/>
                                </a:rPr>
                              </m:ctrlPr>
                            </m:fPr>
                            <m:num>
                              <m:r>
                                <m:rPr>
                                  <m:nor/>
                                </m:rPr>
                                <a:rPr lang="en-US" sz="1200" i="0" smtClean="0">
                                  <a:latin typeface="Cambria Math" panose="02040503050406030204" pitchFamily="18" charset="0"/>
                                </a:rPr>
                                <m:t>2_</m:t>
                              </m:r>
                              <m:r>
                                <m:rPr>
                                  <m:nor/>
                                </m:rPr>
                                <a:rPr lang="en-US" sz="1200" i="0" smtClean="0">
                                  <a:latin typeface="Cambria Math" panose="02040503050406030204" pitchFamily="18" charset="0"/>
                                </a:rPr>
                                <m:t>up</m:t>
                              </m:r>
                            </m:num>
                            <m:den>
                              <m:r>
                                <m:rPr>
                                  <m:nor/>
                                </m:rPr>
                                <a:rPr lang="en-US" sz="1200" i="0" smtClean="0">
                                  <a:latin typeface="Cambria Math" panose="02040503050406030204" pitchFamily="18" charset="0"/>
                                </a:rPr>
                                <m:t>2_</m:t>
                              </m:r>
                              <m:r>
                                <m:rPr>
                                  <m:nor/>
                                </m:rPr>
                                <a:rPr lang="en-US" sz="1200" i="0" smtClean="0">
                                  <a:latin typeface="Cambria Math" panose="02040503050406030204" pitchFamily="18" charset="0"/>
                                </a:rPr>
                                <m:t>low</m:t>
                              </m:r>
                            </m:den>
                          </m:f>
                        </m:e>
                      </m:d>
                    </m:oMath>
                  </m:oMathPara>
                </a14:m>
                <a:endParaRPr lang="en-US" sz="1200" dirty="0"/>
              </a:p>
            </p:txBody>
          </p:sp>
        </mc:Choice>
        <mc:Fallback xmlns="">
          <p:sp>
            <p:nvSpPr>
              <p:cNvPr id="34" name="TextBox 33">
                <a:extLst>
                  <a:ext uri="{FF2B5EF4-FFF2-40B4-BE49-F238E27FC236}">
                    <a16:creationId xmlns:a16="http://schemas.microsoft.com/office/drawing/2014/main" id="{A070ADEE-9EE2-00FE-BF94-A530365A6CDF}"/>
                  </a:ext>
                </a:extLst>
              </p:cNvPr>
              <p:cNvSpPr txBox="1">
                <a:spLocks noRot="1" noChangeAspect="1" noMove="1" noResize="1" noEditPoints="1" noAdjustHandles="1" noChangeArrowheads="1" noChangeShapeType="1" noTextEdit="1"/>
              </p:cNvSpPr>
              <p:nvPr/>
            </p:nvSpPr>
            <p:spPr>
              <a:xfrm>
                <a:off x="422534" y="427378"/>
                <a:ext cx="1119473" cy="507318"/>
              </a:xfrm>
              <a:prstGeom prst="rect">
                <a:avLst/>
              </a:prstGeom>
              <a:blipFill>
                <a:blip r:embed="rId5"/>
                <a:stretch>
                  <a:fillRect/>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FF5B41DE-8F12-AC01-CCD6-E7BAC6740884}"/>
              </a:ext>
            </a:extLst>
          </p:cNvPr>
          <p:cNvCxnSpPr>
            <a:cxnSpLocks/>
          </p:cNvCxnSpPr>
          <p:nvPr/>
        </p:nvCxnSpPr>
        <p:spPr>
          <a:xfrm flipH="1" flipV="1">
            <a:off x="5254916" y="1759198"/>
            <a:ext cx="396121" cy="65705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D15134F9-D1EB-6CA0-82E4-6AFE871DFFD3}"/>
              </a:ext>
            </a:extLst>
          </p:cNvPr>
          <p:cNvSpPr txBox="1"/>
          <p:nvPr/>
        </p:nvSpPr>
        <p:spPr>
          <a:xfrm>
            <a:off x="5306525" y="2397136"/>
            <a:ext cx="928075" cy="307777"/>
          </a:xfrm>
          <a:prstGeom prst="rect">
            <a:avLst/>
          </a:prstGeom>
          <a:noFill/>
        </p:spPr>
        <p:txBody>
          <a:bodyPr wrap="none" rtlCol="0">
            <a:spAutoFit/>
          </a:bodyPr>
          <a:lstStyle/>
          <a:p>
            <a:pPr algn="ctr"/>
            <a:r>
              <a:rPr lang="en-US" sz="1400" b="1" dirty="0"/>
              <a:t>Big score</a:t>
            </a:r>
          </a:p>
        </p:txBody>
      </p:sp>
    </p:spTree>
    <p:extLst>
      <p:ext uri="{BB962C8B-B14F-4D97-AF65-F5344CB8AC3E}">
        <p14:creationId xmlns:p14="http://schemas.microsoft.com/office/powerpoint/2010/main" val="250222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animBg="1"/>
      <p:bldP spid="12" grpId="0"/>
      <p:bldP spid="13" grpId="0"/>
      <p:bldP spid="14" grpId="0"/>
      <p:bldP spid="15" grpId="0"/>
      <p:bldP spid="16" grpId="0"/>
      <p:bldP spid="17" grpId="0"/>
      <p:bldP spid="18" grpId="0"/>
      <p:bldP spid="19" grpId="0"/>
      <p:bldP spid="20" grpId="0"/>
      <p:bldP spid="21" grpId="0" animBg="1"/>
      <p:bldP spid="22" grpId="0"/>
      <p:bldP spid="4" grpId="0"/>
      <p:bldP spid="5" grpId="0"/>
      <p:bldP spid="6" grpId="0" animBg="1"/>
      <p:bldP spid="8" grpId="0" animBg="1"/>
      <p:bldP spid="23" grpId="0" animBg="1"/>
      <p:bldP spid="34"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B8091-C7AC-F789-AB18-FD2069460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FCD84D-9621-1744-26DD-694D9785940D}"/>
              </a:ext>
            </a:extLst>
          </p:cNvPr>
          <p:cNvSpPr>
            <a:spLocks noGrp="1"/>
          </p:cNvSpPr>
          <p:nvPr>
            <p:ph type="title"/>
          </p:nvPr>
        </p:nvSpPr>
        <p:spPr>
          <a:xfrm>
            <a:off x="838200" y="13229"/>
            <a:ext cx="10515600" cy="667808"/>
          </a:xfrm>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Tips</a:t>
            </a:r>
          </a:p>
        </p:txBody>
      </p:sp>
      <p:sp>
        <p:nvSpPr>
          <p:cNvPr id="3" name="Content Placeholder 2">
            <a:extLst>
              <a:ext uri="{FF2B5EF4-FFF2-40B4-BE49-F238E27FC236}">
                <a16:creationId xmlns:a16="http://schemas.microsoft.com/office/drawing/2014/main" id="{DFFF3288-314C-6002-4282-FAE315FCCEB2}"/>
              </a:ext>
            </a:extLst>
          </p:cNvPr>
          <p:cNvSpPr>
            <a:spLocks noGrp="1"/>
          </p:cNvSpPr>
          <p:nvPr>
            <p:ph idx="1"/>
          </p:nvPr>
        </p:nvSpPr>
        <p:spPr>
          <a:xfrm>
            <a:off x="414866" y="987423"/>
            <a:ext cx="11540427" cy="5641977"/>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Split up the questions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Use rough estimates that are easy to multiply or divide</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Precision is rewarded more than accuracy</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641B4D6-919D-B232-6775-E70472A94B01}"/>
              </a:ext>
            </a:extLst>
          </p:cNvPr>
          <p:cNvSpPr txBox="1"/>
          <p:nvPr/>
        </p:nvSpPr>
        <p:spPr>
          <a:xfrm>
            <a:off x="1213338" y="3738880"/>
            <a:ext cx="6096000" cy="2308324"/>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Exact Answer = 7</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solidFill>
                  <a:srgbClr val="00B050"/>
                </a:solidFill>
                <a:latin typeface="Calibri" panose="020F0502020204030204" pitchFamily="34" charset="0"/>
                <a:ea typeface="Calibri" panose="020F0502020204030204" pitchFamily="34" charset="0"/>
                <a:cs typeface="Calibri" panose="020F0502020204030204" pitchFamily="34" charset="0"/>
              </a:rPr>
              <a:t>good interval         </a:t>
            </a:r>
            <a:r>
              <a:rPr lang="en-US" sz="2400" dirty="0">
                <a:latin typeface="Calibri" panose="020F0502020204030204" pitchFamily="34" charset="0"/>
                <a:ea typeface="Calibri" panose="020F0502020204030204" pitchFamily="34" charset="0"/>
                <a:cs typeface="Calibri" panose="020F0502020204030204" pitchFamily="34" charset="0"/>
              </a:rPr>
              <a:t>= [2, 9]</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solidFill>
                  <a:srgbClr val="C00000"/>
                </a:solidFill>
                <a:latin typeface="Calibri" panose="020F0502020204030204" pitchFamily="34" charset="0"/>
                <a:ea typeface="Calibri" panose="020F0502020204030204" pitchFamily="34" charset="0"/>
                <a:cs typeface="Calibri" panose="020F0502020204030204" pitchFamily="34" charset="0"/>
              </a:rPr>
              <a:t>not-great interval </a:t>
            </a:r>
            <a:r>
              <a:rPr lang="en-US" sz="2400" dirty="0">
                <a:latin typeface="Calibri" panose="020F0502020204030204" pitchFamily="34" charset="0"/>
                <a:ea typeface="Calibri" panose="020F0502020204030204" pitchFamily="34" charset="0"/>
                <a:cs typeface="Calibri" panose="020F0502020204030204" pitchFamily="34" charset="0"/>
              </a:rPr>
              <a:t>= [1, 500000]</a:t>
            </a:r>
          </a:p>
          <a:p>
            <a:br>
              <a:rPr lang="en-US" sz="2400" dirty="0">
                <a:latin typeface="Calibri" panose="020F0502020204030204" pitchFamily="34" charset="0"/>
                <a:ea typeface="Calibri" panose="020F0502020204030204" pitchFamily="34" charset="0"/>
                <a:cs typeface="Calibri" panose="020F0502020204030204" pitchFamily="34" charset="0"/>
              </a:rPr>
            </a:br>
            <a:endParaRPr lang="en-US" sz="2400" dirty="0"/>
          </a:p>
        </p:txBody>
      </p:sp>
    </p:spTree>
    <p:extLst>
      <p:ext uri="{BB962C8B-B14F-4D97-AF65-F5344CB8AC3E}">
        <p14:creationId xmlns:p14="http://schemas.microsoft.com/office/powerpoint/2010/main" val="300292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453</TotalTime>
  <Words>2953</Words>
  <Application>Microsoft Office PowerPoint</Application>
  <PresentationFormat>Widescreen</PresentationFormat>
  <Paragraphs>132</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Calibri</vt:lpstr>
      <vt:lpstr>Cambria Math</vt:lpstr>
      <vt:lpstr>Lucida Grande</vt:lpstr>
      <vt:lpstr>Office Theme</vt:lpstr>
      <vt:lpstr>Estimation Problems</vt:lpstr>
      <vt:lpstr>Estimathon Overview</vt:lpstr>
      <vt:lpstr>Scoring</vt:lpstr>
      <vt:lpstr>Submitting Answers</vt:lpstr>
      <vt:lpstr>Re-Submitting</vt:lpstr>
      <vt:lpstr>Notation</vt:lpstr>
      <vt:lpstr>Breakout Rooms</vt:lpstr>
      <vt:lpstr>Data Entry</vt:lpstr>
      <vt:lpstr>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Rohal, James J.</cp:lastModifiedBy>
  <cp:revision>1</cp:revision>
  <dcterms:created xsi:type="dcterms:W3CDTF">2025-01-23T18:13:27Z</dcterms:created>
  <dcterms:modified xsi:type="dcterms:W3CDTF">2025-02-26T19:41:31Z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be8ab8c-433c-4394-a4fb-cd2d5c4d0a5e_Enabled">
    <vt:lpwstr>true</vt:lpwstr>
  </property>
  <property fmtid="{D5CDD505-2E9C-101B-9397-08002B2CF9AE}" pid="3" name="MSIP_Label_3be8ab8c-433c-4394-a4fb-cd2d5c4d0a5e_SetDate">
    <vt:lpwstr>2025-01-23T18:13:32Z</vt:lpwstr>
  </property>
  <property fmtid="{D5CDD505-2E9C-101B-9397-08002B2CF9AE}" pid="4" name="MSIP_Label_3be8ab8c-433c-4394-a4fb-cd2d5c4d0a5e_Method">
    <vt:lpwstr>Privileged</vt:lpwstr>
  </property>
  <property fmtid="{D5CDD505-2E9C-101B-9397-08002B2CF9AE}" pid="5" name="MSIP_Label_3be8ab8c-433c-4394-a4fb-cd2d5c4d0a5e_Name">
    <vt:lpwstr>None</vt:lpwstr>
  </property>
  <property fmtid="{D5CDD505-2E9C-101B-9397-08002B2CF9AE}" pid="6" name="MSIP_Label_3be8ab8c-433c-4394-a4fb-cd2d5c4d0a5e_SiteId">
    <vt:lpwstr>26c83bc9-31c1-4d77-a523-0816095aba31</vt:lpwstr>
  </property>
  <property fmtid="{D5CDD505-2E9C-101B-9397-08002B2CF9AE}" pid="7" name="MSIP_Label_3be8ab8c-433c-4394-a4fb-cd2d5c4d0a5e_ActionId">
    <vt:lpwstr>6fdd55a2-d2ef-4673-bd16-d0f2f58b7231</vt:lpwstr>
  </property>
  <property fmtid="{D5CDD505-2E9C-101B-9397-08002B2CF9AE}" pid="8" name="MSIP_Label_3be8ab8c-433c-4394-a4fb-cd2d5c4d0a5e_ContentBits">
    <vt:lpwstr>0</vt:lpwstr>
  </property>
</Properties>
</file>