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DDD4-A1B3-43B2-BAC3-618C95C6D85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E956-45A2-4297-9B68-8F62990BA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01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DDD4-A1B3-43B2-BAC3-618C95C6D85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E956-45A2-4297-9B68-8F62990BA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DDD4-A1B3-43B2-BAC3-618C95C6D85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E956-45A2-4297-9B68-8F62990BA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74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DDD4-A1B3-43B2-BAC3-618C95C6D85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E956-45A2-4297-9B68-8F62990BA9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9893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DDD4-A1B3-43B2-BAC3-618C95C6D85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E956-45A2-4297-9B68-8F62990BA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02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DDD4-A1B3-43B2-BAC3-618C95C6D85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E956-45A2-4297-9B68-8F62990BA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9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DDD4-A1B3-43B2-BAC3-618C95C6D85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E956-45A2-4297-9B68-8F62990BA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22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DDD4-A1B3-43B2-BAC3-618C95C6D85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E956-45A2-4297-9B68-8F62990BA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3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DDD4-A1B3-43B2-BAC3-618C95C6D85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E956-45A2-4297-9B68-8F62990BA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48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DDD4-A1B3-43B2-BAC3-618C95C6D85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E956-45A2-4297-9B68-8F62990BA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79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DDD4-A1B3-43B2-BAC3-618C95C6D85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E956-45A2-4297-9B68-8F62990BA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2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DDD4-A1B3-43B2-BAC3-618C95C6D85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E956-45A2-4297-9B68-8F62990BA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77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DDD4-A1B3-43B2-BAC3-618C95C6D85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E956-45A2-4297-9B68-8F62990BA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DDD4-A1B3-43B2-BAC3-618C95C6D85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E956-45A2-4297-9B68-8F62990BA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5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DDD4-A1B3-43B2-BAC3-618C95C6D85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E956-45A2-4297-9B68-8F62990BA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39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DDD4-A1B3-43B2-BAC3-618C95C6D85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E956-45A2-4297-9B68-8F62990BA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3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DDD4-A1B3-43B2-BAC3-618C95C6D85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E956-45A2-4297-9B68-8F62990BA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1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DDD4-A1B3-43B2-BAC3-618C95C6D85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E956-45A2-4297-9B68-8F62990BA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9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0FDDD4-A1B3-43B2-BAC3-618C95C6D85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863E956-45A2-4297-9B68-8F62990BA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5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2D03-B821-4C18-BCDE-E339A675B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Service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DD1649-D04C-45ED-84F0-A0D6D7164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정주신</a:t>
            </a:r>
          </a:p>
        </p:txBody>
      </p:sp>
    </p:spTree>
    <p:extLst>
      <p:ext uri="{BB962C8B-B14F-4D97-AF65-F5344CB8AC3E}">
        <p14:creationId xmlns:p14="http://schemas.microsoft.com/office/powerpoint/2010/main" val="266133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8CC2D-4A67-4C39-AF0D-AD3E17DE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0"/>
            <a:ext cx="1588125" cy="4572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about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15CC11-C9D9-4B08-89CF-028DFBAEB933}"/>
              </a:ext>
            </a:extLst>
          </p:cNvPr>
          <p:cNvSpPr/>
          <p:nvPr/>
        </p:nvSpPr>
        <p:spPr>
          <a:xfrm>
            <a:off x="5029200" y="317500"/>
            <a:ext cx="1981200" cy="939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2AB6C-0F05-4CD8-87E3-317A95E155B6}"/>
              </a:ext>
            </a:extLst>
          </p:cNvPr>
          <p:cNvSpPr txBox="1"/>
          <p:nvPr/>
        </p:nvSpPr>
        <p:spPr>
          <a:xfrm>
            <a:off x="5384800" y="55880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About </a:t>
            </a:r>
            <a:r>
              <a:rPr lang="ko-KR" altLang="en-US" dirty="0"/>
              <a:t>클릭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37EA0D3-86E8-463A-8673-AEBD0C362D9C}"/>
              </a:ext>
            </a:extLst>
          </p:cNvPr>
          <p:cNvSpPr/>
          <p:nvPr/>
        </p:nvSpPr>
        <p:spPr>
          <a:xfrm>
            <a:off x="4914900" y="2108200"/>
            <a:ext cx="20955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ECB9D-E3E9-49E0-A7BB-67831AFD3F25}"/>
              </a:ext>
            </a:extLst>
          </p:cNvPr>
          <p:cNvSpPr txBox="1"/>
          <p:nvPr/>
        </p:nvSpPr>
        <p:spPr>
          <a:xfrm>
            <a:off x="5130800" y="2298184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회사 정보 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CCCF5C3-4D7B-4C06-977E-1FB3F49A9FFD}"/>
              </a:ext>
            </a:extLst>
          </p:cNvPr>
          <p:cNvSpPr/>
          <p:nvPr/>
        </p:nvSpPr>
        <p:spPr>
          <a:xfrm>
            <a:off x="4914900" y="3416300"/>
            <a:ext cx="2095500" cy="93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슬라이드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3E492B-0083-4EE7-9D83-BDE8C496EB73}"/>
              </a:ext>
            </a:extLst>
          </p:cNvPr>
          <p:cNvSpPr/>
          <p:nvPr/>
        </p:nvSpPr>
        <p:spPr>
          <a:xfrm>
            <a:off x="4876800" y="4978400"/>
            <a:ext cx="2095500" cy="93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Daum</a:t>
            </a:r>
            <a:r>
              <a:rPr lang="en-US" altLang="ko-KR" dirty="0"/>
              <a:t> API </a:t>
            </a:r>
            <a:r>
              <a:rPr lang="ko-KR" altLang="en-US" dirty="0"/>
              <a:t>활용한 회사 위치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C3134A-E417-4C68-972F-46DD3943CB02}"/>
              </a:ext>
            </a:extLst>
          </p:cNvPr>
          <p:cNvCxnSpPr>
            <a:cxnSpLocks/>
          </p:cNvCxnSpPr>
          <p:nvPr/>
        </p:nvCxnSpPr>
        <p:spPr>
          <a:xfrm>
            <a:off x="5962650" y="1358384"/>
            <a:ext cx="0" cy="660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CE87D5A-A5D5-4358-A1C1-577B591E7D28}"/>
              </a:ext>
            </a:extLst>
          </p:cNvPr>
          <p:cNvCxnSpPr>
            <a:cxnSpLocks/>
          </p:cNvCxnSpPr>
          <p:nvPr/>
        </p:nvCxnSpPr>
        <p:spPr>
          <a:xfrm>
            <a:off x="5943600" y="2794000"/>
            <a:ext cx="0" cy="660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138E3A-2227-485A-A1E1-89C0F8C83369}"/>
              </a:ext>
            </a:extLst>
          </p:cNvPr>
          <p:cNvCxnSpPr>
            <a:cxnSpLocks/>
          </p:cNvCxnSpPr>
          <p:nvPr/>
        </p:nvCxnSpPr>
        <p:spPr>
          <a:xfrm>
            <a:off x="5962650" y="4356100"/>
            <a:ext cx="0" cy="660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67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ABF37-E23D-451E-9E79-0B2D23C5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413" y="79539"/>
            <a:ext cx="2108818" cy="48971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BEAE1E-D5CE-4835-A451-A0B3C1DDD151}"/>
              </a:ext>
            </a:extLst>
          </p:cNvPr>
          <p:cNvSpPr/>
          <p:nvPr/>
        </p:nvSpPr>
        <p:spPr>
          <a:xfrm>
            <a:off x="6096000" y="359383"/>
            <a:ext cx="14224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67B79-4475-413F-BE2B-A08A3EEDA695}"/>
              </a:ext>
            </a:extLst>
          </p:cNvPr>
          <p:cNvSpPr txBox="1"/>
          <p:nvPr/>
        </p:nvSpPr>
        <p:spPr>
          <a:xfrm>
            <a:off x="6337283" y="439100"/>
            <a:ext cx="1308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회원가입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6D70A2D-E040-4727-B8B9-7DBE09E823EA}"/>
              </a:ext>
            </a:extLst>
          </p:cNvPr>
          <p:cNvCxnSpPr>
            <a:cxnSpLocks/>
          </p:cNvCxnSpPr>
          <p:nvPr/>
        </p:nvCxnSpPr>
        <p:spPr>
          <a:xfrm>
            <a:off x="6861167" y="867383"/>
            <a:ext cx="0" cy="58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8F4295-EA72-4646-A5FD-BA97B5CCE4C2}"/>
              </a:ext>
            </a:extLst>
          </p:cNvPr>
          <p:cNvSpPr/>
          <p:nvPr/>
        </p:nvSpPr>
        <p:spPr>
          <a:xfrm>
            <a:off x="6096000" y="1714500"/>
            <a:ext cx="1422388" cy="774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BF1322-0FCA-442F-B133-04D524B45B2A}"/>
              </a:ext>
            </a:extLst>
          </p:cNvPr>
          <p:cNvSpPr txBox="1"/>
          <p:nvPr/>
        </p:nvSpPr>
        <p:spPr>
          <a:xfrm>
            <a:off x="6257916" y="1803400"/>
            <a:ext cx="120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회원정보 입력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2FF3FF7-CA9F-4364-96C7-95BE741F0BE4}"/>
              </a:ext>
            </a:extLst>
          </p:cNvPr>
          <p:cNvCxnSpPr>
            <a:cxnSpLocks/>
          </p:cNvCxnSpPr>
          <p:nvPr/>
        </p:nvCxnSpPr>
        <p:spPr>
          <a:xfrm>
            <a:off x="6861167" y="2743200"/>
            <a:ext cx="0" cy="57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CE156B-94B9-44AE-89F6-6869D4D06563}"/>
              </a:ext>
            </a:extLst>
          </p:cNvPr>
          <p:cNvSpPr/>
          <p:nvPr/>
        </p:nvSpPr>
        <p:spPr>
          <a:xfrm>
            <a:off x="5937262" y="3513689"/>
            <a:ext cx="184145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3E11C2-FDB2-4A06-B149-CCBD323F1B0C}"/>
              </a:ext>
            </a:extLst>
          </p:cNvPr>
          <p:cNvSpPr txBox="1"/>
          <p:nvPr/>
        </p:nvSpPr>
        <p:spPr>
          <a:xfrm>
            <a:off x="6203945" y="3692858"/>
            <a:ext cx="1308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가입 성공 메시지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641618D-A3ED-49AC-B575-3DF91BE5D867}"/>
              </a:ext>
            </a:extLst>
          </p:cNvPr>
          <p:cNvSpPr/>
          <p:nvPr/>
        </p:nvSpPr>
        <p:spPr>
          <a:xfrm>
            <a:off x="5143496" y="5400572"/>
            <a:ext cx="3467100" cy="109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A7C409-52AC-49E5-9173-83C38013B8A8}"/>
              </a:ext>
            </a:extLst>
          </p:cNvPr>
          <p:cNvSpPr txBox="1"/>
          <p:nvPr/>
        </p:nvSpPr>
        <p:spPr>
          <a:xfrm>
            <a:off x="5384796" y="5623506"/>
            <a:ext cx="298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가입 성공 및 </a:t>
            </a:r>
            <a:r>
              <a:rPr lang="ko-KR" altLang="en-US" dirty="0" err="1"/>
              <a:t>메인화면</a:t>
            </a:r>
            <a:r>
              <a:rPr lang="ko-KR" altLang="en-US" dirty="0"/>
              <a:t> 이동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6178FFC-E3D9-4F52-93CD-759A67125D0D}"/>
              </a:ext>
            </a:extLst>
          </p:cNvPr>
          <p:cNvCxnSpPr/>
          <p:nvPr/>
        </p:nvCxnSpPr>
        <p:spPr>
          <a:xfrm>
            <a:off x="6857991" y="45466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줄무늬가 있는 오른쪽 19">
            <a:extLst>
              <a:ext uri="{FF2B5EF4-FFF2-40B4-BE49-F238E27FC236}">
                <a16:creationId xmlns:a16="http://schemas.microsoft.com/office/drawing/2014/main" id="{10AA683B-56B1-4AD5-8C2F-99F8D42476F3}"/>
              </a:ext>
            </a:extLst>
          </p:cNvPr>
          <p:cNvSpPr/>
          <p:nvPr/>
        </p:nvSpPr>
        <p:spPr>
          <a:xfrm>
            <a:off x="4416413" y="1905000"/>
            <a:ext cx="1308100" cy="393700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D6570FC-0F24-4CDA-9A7C-4DDA429B29DC}"/>
              </a:ext>
            </a:extLst>
          </p:cNvPr>
          <p:cNvSpPr/>
          <p:nvPr/>
        </p:nvSpPr>
        <p:spPr>
          <a:xfrm>
            <a:off x="1746236" y="1447800"/>
            <a:ext cx="2108818" cy="28913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48303-360A-4BD3-B894-6FAC6F1EA277}"/>
              </a:ext>
            </a:extLst>
          </p:cNvPr>
          <p:cNvSpPr txBox="1"/>
          <p:nvPr/>
        </p:nvSpPr>
        <p:spPr>
          <a:xfrm>
            <a:off x="1743067" y="972925"/>
            <a:ext cx="199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 유효성 체크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19FFAE-C436-43E1-98DE-F3BEDB0186FA}"/>
              </a:ext>
            </a:extLst>
          </p:cNvPr>
          <p:cNvSpPr txBox="1"/>
          <p:nvPr/>
        </p:nvSpPr>
        <p:spPr>
          <a:xfrm>
            <a:off x="1943405" y="2995885"/>
            <a:ext cx="17402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이메일</a:t>
            </a:r>
            <a:r>
              <a:rPr lang="en-US" altLang="ko-KR" sz="1300" dirty="0"/>
              <a:t> </a:t>
            </a:r>
            <a:r>
              <a:rPr lang="ko-KR" altLang="en-US" sz="1300" dirty="0" err="1"/>
              <a:t>미입력</a:t>
            </a:r>
            <a:r>
              <a:rPr lang="ko-KR" altLang="en-US" sz="1300" dirty="0"/>
              <a:t> 체크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17330E-5218-48A2-BEB7-947A8A94F551}"/>
              </a:ext>
            </a:extLst>
          </p:cNvPr>
          <p:cNvSpPr txBox="1"/>
          <p:nvPr/>
        </p:nvSpPr>
        <p:spPr>
          <a:xfrm>
            <a:off x="1917697" y="2200024"/>
            <a:ext cx="1485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pw </a:t>
            </a:r>
            <a:r>
              <a:rPr lang="ko-KR" altLang="en-US" sz="1300" dirty="0" err="1"/>
              <a:t>미입력</a:t>
            </a:r>
            <a:r>
              <a:rPr lang="ko-KR" altLang="en-US" sz="1300" dirty="0"/>
              <a:t> 체크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0296C-2A32-4FA6-9E45-2B6A2CD50CCD}"/>
              </a:ext>
            </a:extLst>
          </p:cNvPr>
          <p:cNvSpPr txBox="1"/>
          <p:nvPr/>
        </p:nvSpPr>
        <p:spPr>
          <a:xfrm>
            <a:off x="1943406" y="2597954"/>
            <a:ext cx="1485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ID </a:t>
            </a:r>
            <a:r>
              <a:rPr lang="ko-KR" altLang="en-US" sz="1300" dirty="0"/>
              <a:t>중복 체크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530191-78F7-4895-BCD2-06A1494DF9B1}"/>
              </a:ext>
            </a:extLst>
          </p:cNvPr>
          <p:cNvSpPr txBox="1"/>
          <p:nvPr/>
        </p:nvSpPr>
        <p:spPr>
          <a:xfrm>
            <a:off x="1917697" y="3449163"/>
            <a:ext cx="1765918" cy="292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비밀번호</a:t>
            </a:r>
            <a:r>
              <a:rPr lang="en-US" altLang="ko-KR" sz="1300" dirty="0"/>
              <a:t> </a:t>
            </a:r>
            <a:r>
              <a:rPr lang="ko-KR" altLang="en-US" sz="1300" dirty="0"/>
              <a:t>재확인 체크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B973E2-DE8F-4B50-B946-A0C28A4665B9}"/>
              </a:ext>
            </a:extLst>
          </p:cNvPr>
          <p:cNvSpPr txBox="1"/>
          <p:nvPr/>
        </p:nvSpPr>
        <p:spPr>
          <a:xfrm>
            <a:off x="1917697" y="1814794"/>
            <a:ext cx="1485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ID </a:t>
            </a:r>
            <a:r>
              <a:rPr lang="ko-KR" altLang="en-US" sz="1300" dirty="0" err="1"/>
              <a:t>미입력</a:t>
            </a:r>
            <a:r>
              <a:rPr lang="ko-KR" altLang="en-US" sz="1300" dirty="0"/>
              <a:t> 체크</a:t>
            </a:r>
          </a:p>
        </p:txBody>
      </p:sp>
    </p:spTree>
    <p:extLst>
      <p:ext uri="{BB962C8B-B14F-4D97-AF65-F5344CB8AC3E}">
        <p14:creationId xmlns:p14="http://schemas.microsoft.com/office/powerpoint/2010/main" val="226084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4617F-7510-4410-BF83-EEEF06DC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562725" cy="753083"/>
          </a:xfrm>
        </p:spPr>
        <p:txBody>
          <a:bodyPr/>
          <a:lstStyle/>
          <a:p>
            <a:r>
              <a:rPr lang="ko-KR" altLang="en-US"/>
              <a:t>게시판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C0F685-EDD5-466E-BCE0-FEA2CB6189F7}"/>
              </a:ext>
            </a:extLst>
          </p:cNvPr>
          <p:cNvSpPr/>
          <p:nvPr/>
        </p:nvSpPr>
        <p:spPr>
          <a:xfrm>
            <a:off x="4864100" y="254000"/>
            <a:ext cx="1968500" cy="7530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D0DB833-13BE-4DD9-AB15-E97D69F8EF4A}"/>
              </a:ext>
            </a:extLst>
          </p:cNvPr>
          <p:cNvSpPr/>
          <p:nvPr/>
        </p:nvSpPr>
        <p:spPr>
          <a:xfrm>
            <a:off x="4864100" y="1752600"/>
            <a:ext cx="1968500" cy="75308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목록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144BE5-4F30-4C07-B579-C3D6308FA018}"/>
              </a:ext>
            </a:extLst>
          </p:cNvPr>
          <p:cNvSpPr/>
          <p:nvPr/>
        </p:nvSpPr>
        <p:spPr>
          <a:xfrm>
            <a:off x="4864100" y="3429000"/>
            <a:ext cx="1968500" cy="75308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 글 목록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A5D1D4-5C67-4F7C-B37A-86CC957C88C3}"/>
              </a:ext>
            </a:extLst>
          </p:cNvPr>
          <p:cNvCxnSpPr/>
          <p:nvPr/>
        </p:nvCxnSpPr>
        <p:spPr>
          <a:xfrm>
            <a:off x="5848350" y="2565400"/>
            <a:ext cx="0" cy="63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화살표: 줄무늬가 있는 오른쪽 8">
            <a:extLst>
              <a:ext uri="{FF2B5EF4-FFF2-40B4-BE49-F238E27FC236}">
                <a16:creationId xmlns:a16="http://schemas.microsoft.com/office/drawing/2014/main" id="{A7C27504-C97C-4CD7-A3D5-C279815E3CC0}"/>
              </a:ext>
            </a:extLst>
          </p:cNvPr>
          <p:cNvSpPr/>
          <p:nvPr/>
        </p:nvSpPr>
        <p:spPr>
          <a:xfrm>
            <a:off x="3492500" y="2679700"/>
            <a:ext cx="1816100" cy="317500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A0BF23D-643E-425A-80F6-1BF964D6BAB7}"/>
              </a:ext>
            </a:extLst>
          </p:cNvPr>
          <p:cNvSpPr/>
          <p:nvPr/>
        </p:nvSpPr>
        <p:spPr>
          <a:xfrm>
            <a:off x="622356" y="2003425"/>
            <a:ext cx="2019581" cy="14255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453EA-D4CB-4669-B283-08DC3597AFB9}"/>
              </a:ext>
            </a:extLst>
          </p:cNvPr>
          <p:cNvSpPr txBox="1"/>
          <p:nvPr/>
        </p:nvSpPr>
        <p:spPr>
          <a:xfrm>
            <a:off x="850590" y="2218034"/>
            <a:ext cx="1752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 클릭 시</a:t>
            </a:r>
            <a:endParaRPr lang="en-US" altLang="ko-KR" dirty="0"/>
          </a:p>
          <a:p>
            <a:r>
              <a:rPr lang="ko-KR" altLang="en-US" dirty="0"/>
              <a:t>상세 글 목록 페이지로 이동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BF5991A-0433-46E1-B281-B7A44CE75BCA}"/>
              </a:ext>
            </a:extLst>
          </p:cNvPr>
          <p:cNvCxnSpPr>
            <a:cxnSpLocks/>
          </p:cNvCxnSpPr>
          <p:nvPr/>
        </p:nvCxnSpPr>
        <p:spPr>
          <a:xfrm>
            <a:off x="5848350" y="4394200"/>
            <a:ext cx="0" cy="63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C00012-CDD3-4B78-95DB-CA39E53E2CDA}"/>
              </a:ext>
            </a:extLst>
          </p:cNvPr>
          <p:cNvSpPr/>
          <p:nvPr/>
        </p:nvSpPr>
        <p:spPr>
          <a:xfrm>
            <a:off x="4864100" y="5241317"/>
            <a:ext cx="1968500" cy="7530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34F541E-5C50-424C-90FC-AAD9E8D26B8C}"/>
              </a:ext>
            </a:extLst>
          </p:cNvPr>
          <p:cNvCxnSpPr/>
          <p:nvPr/>
        </p:nvCxnSpPr>
        <p:spPr>
          <a:xfrm>
            <a:off x="5848350" y="1007083"/>
            <a:ext cx="0" cy="63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줄무늬가 있는 오른쪽 18">
            <a:extLst>
              <a:ext uri="{FF2B5EF4-FFF2-40B4-BE49-F238E27FC236}">
                <a16:creationId xmlns:a16="http://schemas.microsoft.com/office/drawing/2014/main" id="{77E93F4D-4AC1-4D45-ACB7-A053102879C0}"/>
              </a:ext>
            </a:extLst>
          </p:cNvPr>
          <p:cNvSpPr/>
          <p:nvPr/>
        </p:nvSpPr>
        <p:spPr>
          <a:xfrm>
            <a:off x="3492500" y="4552950"/>
            <a:ext cx="1816100" cy="317500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516BA8E-0279-4034-AA96-9B1B00009D11}"/>
              </a:ext>
            </a:extLst>
          </p:cNvPr>
          <p:cNvSpPr/>
          <p:nvPr/>
        </p:nvSpPr>
        <p:spPr>
          <a:xfrm>
            <a:off x="723647" y="4182083"/>
            <a:ext cx="2019581" cy="14255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F7ABBD-2A15-41C2-9E89-11A27011D7A4}"/>
              </a:ext>
            </a:extLst>
          </p:cNvPr>
          <p:cNvSpPr txBox="1"/>
          <p:nvPr/>
        </p:nvSpPr>
        <p:spPr>
          <a:xfrm>
            <a:off x="889027" y="4294705"/>
            <a:ext cx="1752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 버튼</a:t>
            </a:r>
            <a:r>
              <a:rPr lang="en-US" altLang="ko-KR" dirty="0"/>
              <a:t> -&gt;</a:t>
            </a:r>
            <a:r>
              <a:rPr lang="ko-KR" altLang="en-US" dirty="0"/>
              <a:t> 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아이디 활용 상세 검색 구현</a:t>
            </a:r>
          </a:p>
        </p:txBody>
      </p:sp>
    </p:spTree>
    <p:extLst>
      <p:ext uri="{BB962C8B-B14F-4D97-AF65-F5344CB8AC3E}">
        <p14:creationId xmlns:p14="http://schemas.microsoft.com/office/powerpoint/2010/main" val="343215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2C5B2-228D-4DB9-BA4B-44F5DEC0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588125" cy="638783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6F6498-1262-4F50-B86C-35BC1F45B2F2}"/>
              </a:ext>
            </a:extLst>
          </p:cNvPr>
          <p:cNvSpPr/>
          <p:nvPr/>
        </p:nvSpPr>
        <p:spPr>
          <a:xfrm>
            <a:off x="2565400" y="469900"/>
            <a:ext cx="1968500" cy="7530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E074A80-A7C3-41E5-B3DE-B7AA690431C5}"/>
              </a:ext>
            </a:extLst>
          </p:cNvPr>
          <p:cNvSpPr/>
          <p:nvPr/>
        </p:nvSpPr>
        <p:spPr>
          <a:xfrm>
            <a:off x="2565398" y="2790487"/>
            <a:ext cx="1968492" cy="6171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0EAB5E2-ABE9-4828-BC2E-B828485FA912}"/>
              </a:ext>
            </a:extLst>
          </p:cNvPr>
          <p:cNvSpPr/>
          <p:nvPr/>
        </p:nvSpPr>
        <p:spPr>
          <a:xfrm>
            <a:off x="2565400" y="1575408"/>
            <a:ext cx="1968490" cy="5423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A5ADEA5-7424-4C2D-B88E-2BA88E77CC70}"/>
              </a:ext>
            </a:extLst>
          </p:cNvPr>
          <p:cNvCxnSpPr>
            <a:cxnSpLocks/>
          </p:cNvCxnSpPr>
          <p:nvPr/>
        </p:nvCxnSpPr>
        <p:spPr>
          <a:xfrm>
            <a:off x="3549645" y="2226283"/>
            <a:ext cx="0" cy="495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줄무늬가 있는 오른쪽 7">
            <a:extLst>
              <a:ext uri="{FF2B5EF4-FFF2-40B4-BE49-F238E27FC236}">
                <a16:creationId xmlns:a16="http://schemas.microsoft.com/office/drawing/2014/main" id="{2479CEE4-9222-44DB-8DF9-AF71C2922845}"/>
              </a:ext>
            </a:extLst>
          </p:cNvPr>
          <p:cNvSpPr/>
          <p:nvPr/>
        </p:nvSpPr>
        <p:spPr>
          <a:xfrm flipV="1">
            <a:off x="1588124" y="1324582"/>
            <a:ext cx="1037595" cy="212117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0AE7EC1-C404-4D74-8F83-145415173390}"/>
              </a:ext>
            </a:extLst>
          </p:cNvPr>
          <p:cNvCxnSpPr>
            <a:cxnSpLocks/>
          </p:cNvCxnSpPr>
          <p:nvPr/>
        </p:nvCxnSpPr>
        <p:spPr>
          <a:xfrm>
            <a:off x="3549644" y="4768850"/>
            <a:ext cx="0" cy="63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18C15-CD09-4617-AD38-5932F2D99B77}"/>
              </a:ext>
            </a:extLst>
          </p:cNvPr>
          <p:cNvSpPr/>
          <p:nvPr/>
        </p:nvSpPr>
        <p:spPr>
          <a:xfrm>
            <a:off x="2565405" y="4051865"/>
            <a:ext cx="1968485" cy="6922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A2B1F3-DD06-4BE6-83E2-530D21C44A17}"/>
              </a:ext>
            </a:extLst>
          </p:cNvPr>
          <p:cNvCxnSpPr>
            <a:cxnSpLocks/>
          </p:cNvCxnSpPr>
          <p:nvPr/>
        </p:nvCxnSpPr>
        <p:spPr>
          <a:xfrm>
            <a:off x="3549650" y="1222983"/>
            <a:ext cx="0" cy="31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2AD8F3-7C15-48AD-BEA6-E1E583DB0BAD}"/>
              </a:ext>
            </a:extLst>
          </p:cNvPr>
          <p:cNvSpPr/>
          <p:nvPr/>
        </p:nvSpPr>
        <p:spPr>
          <a:xfrm>
            <a:off x="7213600" y="469900"/>
            <a:ext cx="1968500" cy="7530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로그인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9749387-EC62-4425-A3FF-CC4EB4D24BD7}"/>
              </a:ext>
            </a:extLst>
          </p:cNvPr>
          <p:cNvSpPr/>
          <p:nvPr/>
        </p:nvSpPr>
        <p:spPr>
          <a:xfrm>
            <a:off x="7213598" y="2785378"/>
            <a:ext cx="1968475" cy="4953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 </a:t>
            </a:r>
            <a:r>
              <a:rPr lang="ko-KR" altLang="en-US" dirty="0"/>
              <a:t>목록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CBB246E-EC1E-44CE-BE80-65B9EAE809EB}"/>
              </a:ext>
            </a:extLst>
          </p:cNvPr>
          <p:cNvCxnSpPr>
            <a:cxnSpLocks/>
          </p:cNvCxnSpPr>
          <p:nvPr/>
        </p:nvCxnSpPr>
        <p:spPr>
          <a:xfrm>
            <a:off x="8197850" y="1222983"/>
            <a:ext cx="0" cy="25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E03FB2-6E38-4552-9088-F132627695AD}"/>
              </a:ext>
            </a:extLst>
          </p:cNvPr>
          <p:cNvSpPr txBox="1"/>
          <p:nvPr/>
        </p:nvSpPr>
        <p:spPr>
          <a:xfrm>
            <a:off x="267958" y="1155700"/>
            <a:ext cx="145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 님 환영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0F651D3-B62A-4314-805E-92284E129483}"/>
              </a:ext>
            </a:extLst>
          </p:cNvPr>
          <p:cNvCxnSpPr>
            <a:cxnSpLocks/>
          </p:cNvCxnSpPr>
          <p:nvPr/>
        </p:nvCxnSpPr>
        <p:spPr>
          <a:xfrm>
            <a:off x="3549644" y="3327400"/>
            <a:ext cx="0" cy="63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CDE5C0-51EF-4180-8570-E1EBAA071737}"/>
              </a:ext>
            </a:extLst>
          </p:cNvPr>
          <p:cNvSpPr/>
          <p:nvPr/>
        </p:nvSpPr>
        <p:spPr>
          <a:xfrm>
            <a:off x="2565398" y="5487640"/>
            <a:ext cx="1968485" cy="6922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86BD897-3909-4AA9-B95D-AFEA164D13FE}"/>
              </a:ext>
            </a:extLst>
          </p:cNvPr>
          <p:cNvSpPr/>
          <p:nvPr/>
        </p:nvSpPr>
        <p:spPr>
          <a:xfrm>
            <a:off x="7213598" y="3743282"/>
            <a:ext cx="1968492" cy="6171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45558F6-22A5-4037-8D50-A696895357FB}"/>
              </a:ext>
            </a:extLst>
          </p:cNvPr>
          <p:cNvSpPr/>
          <p:nvPr/>
        </p:nvSpPr>
        <p:spPr>
          <a:xfrm>
            <a:off x="7213593" y="1544785"/>
            <a:ext cx="1968490" cy="5423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59DA546-E543-47EF-9A17-532B08D8CDC5}"/>
              </a:ext>
            </a:extLst>
          </p:cNvPr>
          <p:cNvCxnSpPr>
            <a:cxnSpLocks/>
          </p:cNvCxnSpPr>
          <p:nvPr/>
        </p:nvCxnSpPr>
        <p:spPr>
          <a:xfrm>
            <a:off x="8197845" y="3098238"/>
            <a:ext cx="0" cy="495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658C225-BDCE-49E3-9324-C19003DC6A81}"/>
              </a:ext>
            </a:extLst>
          </p:cNvPr>
          <p:cNvCxnSpPr>
            <a:cxnSpLocks/>
          </p:cNvCxnSpPr>
          <p:nvPr/>
        </p:nvCxnSpPr>
        <p:spPr>
          <a:xfrm>
            <a:off x="8197844" y="5132016"/>
            <a:ext cx="0" cy="582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99A576-8EF1-4531-B7BE-78BE36DE058E}"/>
              </a:ext>
            </a:extLst>
          </p:cNvPr>
          <p:cNvSpPr/>
          <p:nvPr/>
        </p:nvSpPr>
        <p:spPr>
          <a:xfrm>
            <a:off x="7213588" y="4702108"/>
            <a:ext cx="1968485" cy="6922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38F488A-944B-4E45-99AA-8D51909C243C}"/>
              </a:ext>
            </a:extLst>
          </p:cNvPr>
          <p:cNvCxnSpPr>
            <a:cxnSpLocks/>
          </p:cNvCxnSpPr>
          <p:nvPr/>
        </p:nvCxnSpPr>
        <p:spPr>
          <a:xfrm>
            <a:off x="8197844" y="3798970"/>
            <a:ext cx="0" cy="876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7CA66A-FD99-43CB-9F5F-DF98C339F723}"/>
              </a:ext>
            </a:extLst>
          </p:cNvPr>
          <p:cNvSpPr/>
          <p:nvPr/>
        </p:nvSpPr>
        <p:spPr>
          <a:xfrm>
            <a:off x="7213598" y="5850806"/>
            <a:ext cx="1968485" cy="6922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F169E45-DD21-4904-BD8D-030A1BC4CFE5}"/>
              </a:ext>
            </a:extLst>
          </p:cNvPr>
          <p:cNvCxnSpPr>
            <a:cxnSpLocks/>
          </p:cNvCxnSpPr>
          <p:nvPr/>
        </p:nvCxnSpPr>
        <p:spPr>
          <a:xfrm>
            <a:off x="8197844" y="2087102"/>
            <a:ext cx="0" cy="495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줄무늬가 있는 오른쪽 37">
            <a:extLst>
              <a:ext uri="{FF2B5EF4-FFF2-40B4-BE49-F238E27FC236}">
                <a16:creationId xmlns:a16="http://schemas.microsoft.com/office/drawing/2014/main" id="{9DD9CD40-B506-41E4-AE21-C6B99EF59404}"/>
              </a:ext>
            </a:extLst>
          </p:cNvPr>
          <p:cNvSpPr/>
          <p:nvPr/>
        </p:nvSpPr>
        <p:spPr>
          <a:xfrm flipV="1">
            <a:off x="6507150" y="1274049"/>
            <a:ext cx="1037595" cy="212117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D25F60-2EBB-439E-B046-3DAB98005C3F}"/>
              </a:ext>
            </a:extLst>
          </p:cNvPr>
          <p:cNvSpPr txBox="1"/>
          <p:nvPr/>
        </p:nvSpPr>
        <p:spPr>
          <a:xfrm>
            <a:off x="5186984" y="1105167"/>
            <a:ext cx="145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 님 환영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066460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30</TotalTime>
  <Words>110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Tw Cen MT</vt:lpstr>
      <vt:lpstr>물방울</vt:lpstr>
      <vt:lpstr>Service Flow</vt:lpstr>
      <vt:lpstr>about</vt:lpstr>
      <vt:lpstr>회원가입</vt:lpstr>
      <vt:lpstr>게시판</vt:lpstr>
      <vt:lpstr>로그인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Flow</dc:title>
  <dc:creator>bit34</dc:creator>
  <cp:lastModifiedBy>bit34</cp:lastModifiedBy>
  <cp:revision>12</cp:revision>
  <dcterms:created xsi:type="dcterms:W3CDTF">2018-06-28T10:47:10Z</dcterms:created>
  <dcterms:modified xsi:type="dcterms:W3CDTF">2018-06-28T11:17:12Z</dcterms:modified>
</cp:coreProperties>
</file>