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0073-3201-9F4E-AB54-3BC0CB4C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14402A-B5A5-CF48-9769-2A304E71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1FDD6-A282-1343-933B-BC3AF17E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5AB2E-B1AB-DC49-AB5C-E346731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AED1F-DD7E-4242-A011-AA62FA8F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2FA63-8B6C-A349-89CB-5AB065F6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CA960-9976-E848-818A-5F4F3157B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0FD0A-A36F-0648-9993-0966B80D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97531-C8B0-9646-93FF-B8DAFF4A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E8765-04C0-7645-9207-7A66C7F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051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B20B4-E297-4F4C-A77C-8ABDC67B5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D33B5-48B0-4B4A-9853-BDC38AC82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9560A-44CA-EB49-B13D-3A64C20F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79219-1485-C846-B87F-4696CC5A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52AE8-504C-BA49-8174-6618790F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907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19FE9-F4C1-834D-82B1-7D1CFE64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CC6E6-7245-644A-8381-2C7FF06A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7C389-A301-EC46-9320-076055D4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61E4D-9900-0C49-B07C-30B423F1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42AEE-7A52-884D-912C-569422AF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38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9BE4D-9CE0-4745-9ED6-1BE2A44A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88ABF-E131-B747-9AA8-C592E8C9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8DFE2-5052-4D47-80F9-6B421415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4A55-C8F6-B849-AED9-12FF484A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6810F-8E62-EA4D-B578-8BBFBD3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12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A7AD-9EB8-FF45-9874-55143001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FC538-1500-A141-A4AB-4F8AFD9EA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FCCBA-A010-A842-BE0E-D9ED88D0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8C28C-908D-1844-B42E-FDFFAB7A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3BC4B-96FD-124A-B7B6-BE98AFFB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8CC02-1234-144B-89D5-7CAC25DC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90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BC1B6-C129-CC46-AD61-6D21ADC2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3AE2E-D82B-9743-BBA6-ECBA781F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C43B8-78E6-5941-B59D-4789C655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982ACE-1E1D-BC46-BF52-609FC550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97389D-9338-614E-806C-1ECEBE260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7EFE9-F89C-0F43-8A9C-4FE59BF3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0F675F-B6CA-584D-9D62-095934BF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6861D-2F15-8449-A9F7-803FF68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65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C680-ADDA-044C-A794-DE8BFE04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F79E90-69EE-6447-8328-153F9558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12463-17F7-464D-8D22-FE5B1971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5015D1-3245-AB46-B7F0-1AA1CE9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917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7665F9-E099-3941-B401-B35CCCB4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A6050C-D20E-F442-8155-551CD5AD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031DE-0FAF-7046-B278-F580AD6D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5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6ED3-4080-3A4B-AEB6-62914FE9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AA3E5-8766-004A-BFB8-86E9534D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E02DD-E521-C444-8920-EAC67B19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FAD6-C8A6-DD48-8526-3AEA8FBD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08FCD-9E38-4346-AB4E-1EE59071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B52F8-581C-7047-97E4-DB061416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93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95248-2526-C646-95D9-31C3238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EB4DD-11C5-6C43-92B6-2288BC8DB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1C082-E1C1-D24E-AB99-13F004E70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AFF8B-68D3-1347-93F3-2D22D814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6FE7A-2A2A-D142-9E08-722466E3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B3D4F-5759-CE4D-9158-E427573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190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0874D2-6FB5-DD41-A9B0-41AE92C5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52E8C-AEB1-C740-A149-837D96C0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55420-2581-6B4D-9F06-4F08F9305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4679-C101-FA43-BC2F-F6AFA5833518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F0DED-59B9-AA40-9D09-251AF8619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DB12F-DE58-5C40-9BE9-A411BF12B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B669-2243-2C45-B912-3A0287FD76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5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DA044D-1FE6-2542-B105-94A69F24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4039"/>
              </p:ext>
            </p:extLst>
          </p:nvPr>
        </p:nvGraphicFramePr>
        <p:xfrm>
          <a:off x="483475" y="1884438"/>
          <a:ext cx="1122505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283">
                  <a:extLst>
                    <a:ext uri="{9D8B030D-6E8A-4147-A177-3AD203B41FA5}">
                      <a16:colId xmlns:a16="http://schemas.microsoft.com/office/drawing/2014/main" val="375489721"/>
                    </a:ext>
                  </a:extLst>
                </a:gridCol>
                <a:gridCol w="1662737">
                  <a:extLst>
                    <a:ext uri="{9D8B030D-6E8A-4147-A177-3AD203B41FA5}">
                      <a16:colId xmlns:a16="http://schemas.microsoft.com/office/drawing/2014/main" val="290625827"/>
                    </a:ext>
                  </a:extLst>
                </a:gridCol>
                <a:gridCol w="2245010">
                  <a:extLst>
                    <a:ext uri="{9D8B030D-6E8A-4147-A177-3AD203B41FA5}">
                      <a16:colId xmlns:a16="http://schemas.microsoft.com/office/drawing/2014/main" val="1134899423"/>
                    </a:ext>
                  </a:extLst>
                </a:gridCol>
                <a:gridCol w="2245010">
                  <a:extLst>
                    <a:ext uri="{9D8B030D-6E8A-4147-A177-3AD203B41FA5}">
                      <a16:colId xmlns:a16="http://schemas.microsoft.com/office/drawing/2014/main" val="1097795198"/>
                    </a:ext>
                  </a:extLst>
                </a:gridCol>
                <a:gridCol w="2245010">
                  <a:extLst>
                    <a:ext uri="{9D8B030D-6E8A-4147-A177-3AD203B41FA5}">
                      <a16:colId xmlns:a16="http://schemas.microsoft.com/office/drawing/2014/main" val="1712841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전처리 분야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Desc.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27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결측치</a:t>
                      </a:r>
                      <a:r>
                        <a:rPr lang="ko-KR" altLang="en-US" sz="1400" dirty="0"/>
                        <a:t> 처리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Missing Cell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N/A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N/A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N/A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05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불필요한 데이터 삭제 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컬럼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Unique </a:t>
                      </a:r>
                      <a:r>
                        <a:rPr lang="ko-KR" altLang="en-US" sz="1400" dirty="0"/>
                        <a:t>컬럼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id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해당</a:t>
                      </a:r>
                      <a:r>
                        <a:rPr lang="ko-KR" altLang="en-US" sz="1400" dirty="0"/>
                        <a:t> 컬럼 삭제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불필요한 데이터 삭제 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로우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N/A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766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가변수화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Int </a:t>
                      </a:r>
                      <a:r>
                        <a:rPr lang="ko-KR" altLang="en-US" sz="1400" dirty="0"/>
                        <a:t>범주형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Type </a:t>
                      </a:r>
                      <a:r>
                        <a:rPr lang="ko-Kore-KR" altLang="en-US" sz="1400" dirty="0"/>
                        <a:t>컬럼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컬럼</a:t>
                      </a:r>
                      <a:r>
                        <a:rPr lang="ko-KR" altLang="en-US" sz="1400" dirty="0"/>
                        <a:t> 추가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9470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Str </a:t>
                      </a:r>
                      <a:r>
                        <a:rPr lang="ko-Kore-KR" altLang="en-US" sz="1400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Obj </a:t>
                      </a:r>
                      <a:r>
                        <a:rPr lang="ko-KR" altLang="en-US" sz="1400" dirty="0"/>
                        <a:t>컬럼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컬럼</a:t>
                      </a:r>
                      <a:r>
                        <a:rPr lang="ko-KR" altLang="en-US" sz="1400" dirty="0"/>
                        <a:t> 추가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67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아웃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라이어</a:t>
                      </a:r>
                      <a:r>
                        <a:rPr lang="ko-KR" altLang="en-US" sz="1400" dirty="0"/>
                        <a:t> 처리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Mean = 4*SD </a:t>
                      </a:r>
                      <a:r>
                        <a:rPr lang="ko-KR" altLang="en-US" sz="1400" dirty="0"/>
                        <a:t>보다 큰 </a:t>
                      </a:r>
                      <a:r>
                        <a:rPr lang="en-US" altLang="ko-KR" sz="1400" dirty="0"/>
                        <a:t>row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Age, </a:t>
                      </a:r>
                      <a:r>
                        <a:rPr lang="en-US" altLang="ko-Kore-KR" sz="1400" dirty="0" err="1"/>
                        <a:t>Annual_Premium</a:t>
                      </a:r>
                      <a:r>
                        <a:rPr lang="en-US" altLang="ko-Kore-KR" sz="1400" dirty="0"/>
                        <a:t>, Vintage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해당 </a:t>
                      </a:r>
                      <a:r>
                        <a:rPr lang="en-US" altLang="ko-KR" sz="1400" dirty="0"/>
                        <a:t>row </a:t>
                      </a:r>
                      <a:r>
                        <a:rPr lang="ko-KR" altLang="en-US" sz="1400" dirty="0"/>
                        <a:t>삭제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0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</Words>
  <Application>Microsoft Macintosh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Jun Seo</dc:creator>
  <cp:lastModifiedBy>Jeong Jun Seo</cp:lastModifiedBy>
  <cp:revision>3</cp:revision>
  <dcterms:created xsi:type="dcterms:W3CDTF">2021-05-18T01:24:47Z</dcterms:created>
  <dcterms:modified xsi:type="dcterms:W3CDTF">2021-05-18T01:56:55Z</dcterms:modified>
</cp:coreProperties>
</file>