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4" r:id="rId2"/>
    <p:sldId id="258" r:id="rId3"/>
    <p:sldId id="299" r:id="rId4"/>
    <p:sldId id="284" r:id="rId5"/>
    <p:sldId id="301" r:id="rId6"/>
    <p:sldId id="266" r:id="rId7"/>
    <p:sldId id="356" r:id="rId8"/>
    <p:sldId id="357" r:id="rId9"/>
    <p:sldId id="358" r:id="rId10"/>
    <p:sldId id="359" r:id="rId11"/>
    <p:sldId id="360" r:id="rId12"/>
    <p:sldId id="302" r:id="rId13"/>
    <p:sldId id="271" r:id="rId14"/>
    <p:sldId id="361" r:id="rId15"/>
    <p:sldId id="362" r:id="rId16"/>
    <p:sldId id="363" r:id="rId17"/>
  </p:sldIdLst>
  <p:sldSz cx="9906000" cy="6858000" type="A4"/>
  <p:notesSz cx="6797675" cy="9926638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946" autoAdjust="0"/>
  </p:normalViewPr>
  <p:slideViewPr>
    <p:cSldViewPr snapToGrid="0" showGuides="1">
      <p:cViewPr varScale="1">
        <p:scale>
          <a:sx n="85" d="100"/>
          <a:sy n="85" d="100"/>
        </p:scale>
        <p:origin x="1205" y="67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9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2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6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2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1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7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800"/>
            </a:lvl1pPr>
            <a:lvl2pPr marL="536433" indent="0" algn="ctr">
              <a:buNone/>
              <a:defRPr sz="2300"/>
            </a:lvl2pPr>
            <a:lvl3pPr marL="1072866" indent="0" algn="ctr">
              <a:buNone/>
              <a:defRPr sz="2100"/>
            </a:lvl3pPr>
            <a:lvl4pPr marL="1609298" indent="0" algn="ctr">
              <a:buNone/>
              <a:defRPr sz="1900"/>
            </a:lvl4pPr>
            <a:lvl5pPr marL="2145731" indent="0" algn="ctr">
              <a:buNone/>
              <a:defRPr sz="1900"/>
            </a:lvl5pPr>
            <a:lvl6pPr marL="2682164" indent="0" algn="ctr">
              <a:buNone/>
              <a:defRPr sz="1900"/>
            </a:lvl6pPr>
            <a:lvl7pPr marL="3218597" indent="0" algn="ctr">
              <a:buNone/>
              <a:defRPr sz="1900"/>
            </a:lvl7pPr>
            <a:lvl8pPr marL="3755029" indent="0" algn="ctr">
              <a:buNone/>
              <a:defRPr sz="1900"/>
            </a:lvl8pPr>
            <a:lvl9pPr marL="4291462" indent="0" algn="ctr">
              <a:buNone/>
              <a:defRPr sz="1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365126"/>
            <a:ext cx="6284119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7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900"/>
            </a:lvl1pPr>
            <a:lvl2pPr marL="536433" indent="0">
              <a:buNone/>
              <a:defRPr sz="1600"/>
            </a:lvl2pPr>
            <a:lvl3pPr marL="1072866" indent="0">
              <a:buNone/>
              <a:defRPr sz="1400"/>
            </a:lvl3pPr>
            <a:lvl4pPr marL="1609298" indent="0">
              <a:buNone/>
              <a:defRPr sz="1200"/>
            </a:lvl4pPr>
            <a:lvl5pPr marL="2145731" indent="0">
              <a:buNone/>
              <a:defRPr sz="1200"/>
            </a:lvl5pPr>
            <a:lvl6pPr marL="2682164" indent="0">
              <a:buNone/>
              <a:defRPr sz="1200"/>
            </a:lvl6pPr>
            <a:lvl7pPr marL="3218597" indent="0">
              <a:buNone/>
              <a:defRPr sz="1200"/>
            </a:lvl7pPr>
            <a:lvl8pPr marL="3755029" indent="0">
              <a:buNone/>
              <a:defRPr sz="1200"/>
            </a:lvl8pPr>
            <a:lvl9pPr marL="4291462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900"/>
            </a:lvl1pPr>
            <a:lvl2pPr marL="536433" indent="0">
              <a:buNone/>
              <a:defRPr sz="1600"/>
            </a:lvl2pPr>
            <a:lvl3pPr marL="1072866" indent="0">
              <a:buNone/>
              <a:defRPr sz="1400"/>
            </a:lvl3pPr>
            <a:lvl4pPr marL="1609298" indent="0">
              <a:buNone/>
              <a:defRPr sz="1200"/>
            </a:lvl4pPr>
            <a:lvl5pPr marL="2145731" indent="0">
              <a:buNone/>
              <a:defRPr sz="1200"/>
            </a:lvl5pPr>
            <a:lvl6pPr marL="2682164" indent="0">
              <a:buNone/>
              <a:defRPr sz="1200"/>
            </a:lvl6pPr>
            <a:lvl7pPr marL="3218597" indent="0">
              <a:buNone/>
              <a:defRPr sz="1200"/>
            </a:lvl7pPr>
            <a:lvl8pPr marL="3755029" indent="0">
              <a:buNone/>
              <a:defRPr sz="1200"/>
            </a:lvl8pPr>
            <a:lvl9pPr marL="4291462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1072866" rtl="0" eaLnBrk="1" latinLnBrk="1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68216" indent="-268216" algn="l" defTabSz="1072866" rtl="0" eaLnBrk="1" latinLnBrk="1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804649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341082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877515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413947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950380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728503"/>
            <a:ext cx="9906000" cy="1400994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3866" y="3082445"/>
            <a:ext cx="9838267" cy="693109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JAVA Memory Printer</a:t>
            </a:r>
          </a:p>
        </p:txBody>
      </p:sp>
      <p:sp>
        <p:nvSpPr>
          <p:cNvPr id="3" name="矩形 2"/>
          <p:cNvSpPr/>
          <p:nvPr/>
        </p:nvSpPr>
        <p:spPr>
          <a:xfrm>
            <a:off x="3858535" y="828500"/>
            <a:ext cx="5647067" cy="754664"/>
          </a:xfrm>
          <a:prstGeom prst="rect">
            <a:avLst/>
          </a:prstGeom>
          <a:ln w="28575">
            <a:noFill/>
          </a:ln>
        </p:spPr>
        <p:txBody>
          <a:bodyPr wrap="none" lIns="107287" tIns="53643" rIns="107287" bIns="53643">
            <a:spAutoFit/>
          </a:bodyPr>
          <a:lstStyle/>
          <a:p>
            <a:pPr lvl="0" algn="r"/>
            <a:r>
              <a:rPr lang="en-US" altLang="zh-CN" sz="4200" b="1" spc="-117" dirty="0">
                <a:solidFill>
                  <a:srgbClr val="1A7BAE"/>
                </a:solidFill>
              </a:rPr>
              <a:t>Internship Test Project</a:t>
            </a:r>
            <a:endParaRPr lang="zh-CN" altLang="en-US" sz="4200" b="1" spc="-117" dirty="0">
              <a:solidFill>
                <a:srgbClr val="1A7BA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4903" y="5074132"/>
            <a:ext cx="8543925" cy="955368"/>
          </a:xfrm>
          <a:prstGeom prst="rect">
            <a:avLst/>
          </a:prstGeom>
          <a:ln w="28575"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r>
              <a:rPr lang="en-US" altLang="ko-KR" sz="2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300" b="1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장지승</a:t>
            </a:r>
            <a:endParaRPr lang="en-US" altLang="ko-KR" sz="23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</a:t>
            </a:r>
            <a:r>
              <a:rPr lang="en-US" altLang="ko-KR" sz="2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23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2019.07.08 ~ 2019.07.19</a:t>
            </a:r>
          </a:p>
        </p:txBody>
      </p: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프로그램 구조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900" b="1" dirty="0">
                <a:solidFill>
                  <a:srgbClr val="1A7BAE"/>
                </a:solidFill>
                <a:latin typeface="Impact"/>
              </a:rPr>
              <a:t>코드 설명</a:t>
            </a:r>
            <a:r>
              <a:rPr lang="ko-KR" altLang="en-US" sz="1900" b="1" dirty="0">
                <a:solidFill>
                  <a:srgbClr val="1A7BAE"/>
                </a:solidFill>
              </a:rPr>
              <a:t> </a:t>
            </a:r>
            <a:r>
              <a:rPr lang="en-US" altLang="ko-KR" sz="1900" b="1" dirty="0">
                <a:solidFill>
                  <a:srgbClr val="1A7BAE"/>
                </a:solidFill>
              </a:rPr>
              <a:t>2.  </a:t>
            </a:r>
            <a:r>
              <a:rPr lang="en-US" altLang="ko-KR" sz="1900" b="1" dirty="0" err="1">
                <a:solidFill>
                  <a:srgbClr val="1A7BAE"/>
                </a:solidFill>
              </a:rPr>
              <a:t>IoMapStore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81892" y="2759753"/>
            <a:ext cx="7942216" cy="2193780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en-US" altLang="ko-KR" sz="2700" dirty="0">
                <a:latin typeface="+mn-lt"/>
              </a:rPr>
              <a:t>Methods</a:t>
            </a: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collectObjects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 :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저장하길 원하는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모아서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map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만드는 함수</a:t>
            </a:r>
            <a:endParaRPr lang="en-US" altLang="ko-KR" sz="2100" dirty="0">
              <a:latin typeface="+mn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</a:rPr>
              <a:t>saveToText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 : </a:t>
            </a:r>
            <a:r>
              <a:rPr lang="en-US" altLang="ko-KR" sz="2100" dirty="0" err="1">
                <a:latin typeface="+mn-lt"/>
                <a:ea typeface="Arial Unicode MS" panose="020B0604020202020204" pitchFamily="50" charset="-127"/>
              </a:rPr>
              <a:t>collectObjects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로 모은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들을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text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파일로 저장하는 함수</a:t>
            </a:r>
            <a:endParaRPr lang="en-US" altLang="ko-KR" sz="2100" dirty="0">
              <a:latin typeface="+mn-lt"/>
              <a:ea typeface="Arial Unicode MS" panose="020B0604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4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754664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프로그램 작동과정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81892" y="2759753"/>
            <a:ext cx="7942216" cy="2193780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endParaRPr lang="en-US" altLang="ko-KR" sz="2100" dirty="0">
              <a:latin typeface="+mn-lt"/>
              <a:ea typeface="Arial Unicode MS" panose="020B0604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5FCA32-CEC6-417B-8318-007F36DE5842}"/>
              </a:ext>
            </a:extLst>
          </p:cNvPr>
          <p:cNvSpPr/>
          <p:nvPr/>
        </p:nvSpPr>
        <p:spPr>
          <a:xfrm>
            <a:off x="741741" y="2324965"/>
            <a:ext cx="1210235" cy="104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EB380F-F558-4F5C-B817-AB6AF64F76B0}"/>
              </a:ext>
            </a:extLst>
          </p:cNvPr>
          <p:cNvSpPr/>
          <p:nvPr/>
        </p:nvSpPr>
        <p:spPr>
          <a:xfrm>
            <a:off x="3127407" y="2320483"/>
            <a:ext cx="1210235" cy="104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</a:t>
            </a:r>
          </a:p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0581DB-1CFF-4954-A95D-4812D884CCAB}"/>
              </a:ext>
            </a:extLst>
          </p:cNvPr>
          <p:cNvGrpSpPr/>
          <p:nvPr/>
        </p:nvGrpSpPr>
        <p:grpSpPr>
          <a:xfrm>
            <a:off x="1951976" y="2320483"/>
            <a:ext cx="1175431" cy="528917"/>
            <a:chOff x="2070847" y="2684930"/>
            <a:chExt cx="1175431" cy="528917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108679C-ED49-4ABB-8AB2-225116AADF70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2070847" y="3209365"/>
              <a:ext cx="1175431" cy="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47A4359-95A5-4456-8EB9-ABCAB941BDC1}"/>
                </a:ext>
              </a:extLst>
            </p:cNvPr>
            <p:cNvSpPr/>
            <p:nvPr/>
          </p:nvSpPr>
          <p:spPr>
            <a:xfrm>
              <a:off x="2282044" y="2684930"/>
              <a:ext cx="753036" cy="4123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호출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B43017-7EAC-47BF-864F-3F24C00CBAF6}"/>
              </a:ext>
            </a:extLst>
          </p:cNvPr>
          <p:cNvGrpSpPr/>
          <p:nvPr/>
        </p:nvGrpSpPr>
        <p:grpSpPr>
          <a:xfrm>
            <a:off x="4347665" y="2320483"/>
            <a:ext cx="1175431" cy="528917"/>
            <a:chOff x="2070847" y="2684930"/>
            <a:chExt cx="1175431" cy="528917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2132BEA-1A48-420E-BF36-1C2CB6801C02}"/>
                </a:ext>
              </a:extLst>
            </p:cNvPr>
            <p:cNvCxnSpPr/>
            <p:nvPr/>
          </p:nvCxnSpPr>
          <p:spPr>
            <a:xfrm flipV="1">
              <a:off x="2070847" y="3209365"/>
              <a:ext cx="1175431" cy="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10EF3D-8209-4293-8EA6-19AD3DCC119D}"/>
                </a:ext>
              </a:extLst>
            </p:cNvPr>
            <p:cNvSpPr/>
            <p:nvPr/>
          </p:nvSpPr>
          <p:spPr>
            <a:xfrm>
              <a:off x="2282044" y="2684930"/>
              <a:ext cx="753036" cy="4123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호출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FBE0EF-5356-4469-91D3-72998C5B97BD}"/>
              </a:ext>
            </a:extLst>
          </p:cNvPr>
          <p:cNvGrpSpPr/>
          <p:nvPr/>
        </p:nvGrpSpPr>
        <p:grpSpPr>
          <a:xfrm>
            <a:off x="5523096" y="2320483"/>
            <a:ext cx="1232866" cy="1048870"/>
            <a:chOff x="5641967" y="2684930"/>
            <a:chExt cx="1232866" cy="104887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2E258FF-39F4-4DE1-BCA8-2A4CF260242D}"/>
                </a:ext>
              </a:extLst>
            </p:cNvPr>
            <p:cNvSpPr/>
            <p:nvPr/>
          </p:nvSpPr>
          <p:spPr>
            <a:xfrm>
              <a:off x="5651989" y="2684930"/>
              <a:ext cx="1210235" cy="10488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7F163-39C7-4349-B40E-56465F4E02B8}"/>
                </a:ext>
              </a:extLst>
            </p:cNvPr>
            <p:cNvSpPr txBox="1"/>
            <p:nvPr/>
          </p:nvSpPr>
          <p:spPr>
            <a:xfrm>
              <a:off x="5641967" y="2840033"/>
              <a:ext cx="12328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Io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Console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F6B61D-E310-4575-8427-E4501A025840}"/>
              </a:ext>
            </a:extLst>
          </p:cNvPr>
          <p:cNvGrpSpPr/>
          <p:nvPr/>
        </p:nvGrpSpPr>
        <p:grpSpPr>
          <a:xfrm>
            <a:off x="7931393" y="2320483"/>
            <a:ext cx="1232866" cy="1062317"/>
            <a:chOff x="7931393" y="2320483"/>
            <a:chExt cx="1232866" cy="106231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254DE28-10CA-42A2-B5FA-A22FB7025582}"/>
                </a:ext>
              </a:extLst>
            </p:cNvPr>
            <p:cNvSpPr/>
            <p:nvPr/>
          </p:nvSpPr>
          <p:spPr>
            <a:xfrm>
              <a:off x="7941415" y="2320483"/>
              <a:ext cx="1210235" cy="10488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AF4639-2A8F-49EF-ADCF-570CB3511362}"/>
                </a:ext>
              </a:extLst>
            </p:cNvPr>
            <p:cNvSpPr txBox="1"/>
            <p:nvPr/>
          </p:nvSpPr>
          <p:spPr>
            <a:xfrm>
              <a:off x="7931393" y="2320971"/>
              <a:ext cx="12328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Io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Map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Store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B2E985-89BE-4D0A-B403-039212065B9E}"/>
              </a:ext>
            </a:extLst>
          </p:cNvPr>
          <p:cNvGrpSpPr/>
          <p:nvPr/>
        </p:nvGrpSpPr>
        <p:grpSpPr>
          <a:xfrm>
            <a:off x="6751225" y="2320483"/>
            <a:ext cx="1175431" cy="528917"/>
            <a:chOff x="2070847" y="2684930"/>
            <a:chExt cx="1175431" cy="52891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907E3F2-9D1D-4317-9F2F-00AE7803DB16}"/>
                </a:ext>
              </a:extLst>
            </p:cNvPr>
            <p:cNvCxnSpPr/>
            <p:nvPr/>
          </p:nvCxnSpPr>
          <p:spPr>
            <a:xfrm flipV="1">
              <a:off x="2070847" y="3209365"/>
              <a:ext cx="1175431" cy="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876CBE0-5ADB-4C47-A3D0-F9F9289ADA24}"/>
                </a:ext>
              </a:extLst>
            </p:cNvPr>
            <p:cNvSpPr/>
            <p:nvPr/>
          </p:nvSpPr>
          <p:spPr>
            <a:xfrm>
              <a:off x="2282044" y="2684930"/>
              <a:ext cx="753036" cy="4123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호출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8A7C69-35FC-497E-B9A8-9FDD7D1DA9F8}"/>
              </a:ext>
            </a:extLst>
          </p:cNvPr>
          <p:cNvGrpSpPr/>
          <p:nvPr/>
        </p:nvGrpSpPr>
        <p:grpSpPr>
          <a:xfrm>
            <a:off x="730424" y="4380317"/>
            <a:ext cx="3638577" cy="1956150"/>
            <a:chOff x="730424" y="4380317"/>
            <a:chExt cx="3638577" cy="195615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83314A-87CE-4B26-85BF-E316185F4740}"/>
                </a:ext>
              </a:extLst>
            </p:cNvPr>
            <p:cNvSpPr/>
            <p:nvPr/>
          </p:nvSpPr>
          <p:spPr>
            <a:xfrm>
              <a:off x="740447" y="4537569"/>
              <a:ext cx="1210235" cy="104887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1238D5-7C9E-43DB-8CC2-485570C16DF1}"/>
                </a:ext>
              </a:extLst>
            </p:cNvPr>
            <p:cNvSpPr txBox="1"/>
            <p:nvPr/>
          </p:nvSpPr>
          <p:spPr>
            <a:xfrm>
              <a:off x="730424" y="4517886"/>
              <a:ext cx="12328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save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To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A7BEBBD-8123-4384-88A5-DD4715C28AE1}"/>
                </a:ext>
              </a:extLst>
            </p:cNvPr>
            <p:cNvGrpSpPr/>
            <p:nvPr/>
          </p:nvGrpSpPr>
          <p:grpSpPr>
            <a:xfrm>
              <a:off x="1973313" y="4380317"/>
              <a:ext cx="1175431" cy="528917"/>
              <a:chOff x="2070847" y="2684930"/>
              <a:chExt cx="1175431" cy="52891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4F9A1304-506B-4956-94D6-9D833979A0FB}"/>
                  </a:ext>
                </a:extLst>
              </p:cNvPr>
              <p:cNvCxnSpPr/>
              <p:nvPr/>
            </p:nvCxnSpPr>
            <p:spPr>
              <a:xfrm flipV="1">
                <a:off x="2070847" y="3209365"/>
                <a:ext cx="1175431" cy="4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2D15C01-B34A-46B7-B928-46076CA42D4F}"/>
                  </a:ext>
                </a:extLst>
              </p:cNvPr>
              <p:cNvSpPr/>
              <p:nvPr/>
            </p:nvSpPr>
            <p:spPr>
              <a:xfrm>
                <a:off x="2282044" y="2684930"/>
                <a:ext cx="753036" cy="41237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호출</a:t>
                </a:r>
              </a:p>
            </p:txBody>
          </p:sp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DD246F6-AEEC-479F-8131-FF86DBF3F54C}"/>
                </a:ext>
              </a:extLst>
            </p:cNvPr>
            <p:cNvSpPr/>
            <p:nvPr/>
          </p:nvSpPr>
          <p:spPr>
            <a:xfrm>
              <a:off x="3158766" y="4530845"/>
              <a:ext cx="1210235" cy="104887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18019C-E8D8-412B-B5DC-2F826B78170C}"/>
                </a:ext>
              </a:extLst>
            </p:cNvPr>
            <p:cNvSpPr txBox="1"/>
            <p:nvPr/>
          </p:nvSpPr>
          <p:spPr>
            <a:xfrm>
              <a:off x="3136135" y="4692672"/>
              <a:ext cx="12328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Objects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2D8EE3D-38C2-454D-8689-0DFAB538BB6A}"/>
                </a:ext>
              </a:extLst>
            </p:cNvPr>
            <p:cNvCxnSpPr/>
            <p:nvPr/>
          </p:nvCxnSpPr>
          <p:spPr>
            <a:xfrm rot="10800000" flipV="1">
              <a:off x="1983335" y="5237700"/>
              <a:ext cx="1175431" cy="44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63B0AF-3308-40AD-BC76-5EF101997A59}"/>
                </a:ext>
              </a:extLst>
            </p:cNvPr>
            <p:cNvSpPr/>
            <p:nvPr/>
          </p:nvSpPr>
          <p:spPr>
            <a:xfrm>
              <a:off x="2194533" y="5354241"/>
              <a:ext cx="753036" cy="412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반환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1C934E-4AF7-4DF0-8E34-4C27D8BD6D78}"/>
                </a:ext>
              </a:extLst>
            </p:cNvPr>
            <p:cNvSpPr txBox="1"/>
            <p:nvPr/>
          </p:nvSpPr>
          <p:spPr>
            <a:xfrm>
              <a:off x="876738" y="5997913"/>
              <a:ext cx="3325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저장할 객체들을 </a:t>
              </a:r>
              <a:r>
                <a:rPr lang="en-US" altLang="ko-KR" sz="1600" dirty="0"/>
                <a:t>Map</a:t>
              </a:r>
              <a:r>
                <a:rPr lang="ko-KR" altLang="en-US" sz="1600" dirty="0"/>
                <a:t>으로 만들기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F9202A-73B8-4F2E-9A31-AAC9F48A52DA}"/>
              </a:ext>
            </a:extLst>
          </p:cNvPr>
          <p:cNvGrpSpPr/>
          <p:nvPr/>
        </p:nvGrpSpPr>
        <p:grpSpPr>
          <a:xfrm>
            <a:off x="5516774" y="4376166"/>
            <a:ext cx="3726645" cy="1956150"/>
            <a:chOff x="730424" y="4380317"/>
            <a:chExt cx="3726645" cy="195615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1610D85-8530-4603-A743-99BD0EDD0241}"/>
                </a:ext>
              </a:extLst>
            </p:cNvPr>
            <p:cNvSpPr/>
            <p:nvPr/>
          </p:nvSpPr>
          <p:spPr>
            <a:xfrm>
              <a:off x="740447" y="4537569"/>
              <a:ext cx="1210235" cy="104887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25DCE9-F104-4F34-BD9E-ABAE2363B8E8}"/>
                </a:ext>
              </a:extLst>
            </p:cNvPr>
            <p:cNvSpPr txBox="1"/>
            <p:nvPr/>
          </p:nvSpPr>
          <p:spPr>
            <a:xfrm>
              <a:off x="730424" y="4517886"/>
              <a:ext cx="123286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save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To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55437A-BDFB-4B21-870F-DFC701BD8F2C}"/>
                </a:ext>
              </a:extLst>
            </p:cNvPr>
            <p:cNvGrpSpPr/>
            <p:nvPr/>
          </p:nvGrpSpPr>
          <p:grpSpPr>
            <a:xfrm>
              <a:off x="1973313" y="4380317"/>
              <a:ext cx="1175431" cy="528917"/>
              <a:chOff x="2070847" y="2684930"/>
              <a:chExt cx="1175431" cy="52891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E70F00A4-3A46-4EFC-B678-E63800BEF648}"/>
                  </a:ext>
                </a:extLst>
              </p:cNvPr>
              <p:cNvCxnSpPr/>
              <p:nvPr/>
            </p:nvCxnSpPr>
            <p:spPr>
              <a:xfrm flipV="1">
                <a:off x="2070847" y="3209365"/>
                <a:ext cx="1175431" cy="4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26F77A7-F0C0-454F-B982-223014910B55}"/>
                  </a:ext>
                </a:extLst>
              </p:cNvPr>
              <p:cNvSpPr/>
              <p:nvPr/>
            </p:nvSpPr>
            <p:spPr>
              <a:xfrm>
                <a:off x="2282044" y="2684930"/>
                <a:ext cx="753036" cy="41237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호출</a:t>
                </a:r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C92C39-FB3E-4823-9D12-1655896EDAD8}"/>
                </a:ext>
              </a:extLst>
            </p:cNvPr>
            <p:cNvSpPr/>
            <p:nvPr/>
          </p:nvSpPr>
          <p:spPr>
            <a:xfrm>
              <a:off x="3158766" y="4530845"/>
              <a:ext cx="1210235" cy="104887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7A7819-D2E5-40AF-9E9D-A2B08BC208B6}"/>
                </a:ext>
              </a:extLst>
            </p:cNvPr>
            <p:cNvSpPr txBox="1"/>
            <p:nvPr/>
          </p:nvSpPr>
          <p:spPr>
            <a:xfrm>
              <a:off x="3063294" y="4690099"/>
              <a:ext cx="13937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object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Mapping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09DF90F-8532-4ADB-B728-0906BFF634B5}"/>
                </a:ext>
              </a:extLst>
            </p:cNvPr>
            <p:cNvCxnSpPr/>
            <p:nvPr/>
          </p:nvCxnSpPr>
          <p:spPr>
            <a:xfrm rot="10800000" flipV="1">
              <a:off x="1983335" y="5237700"/>
              <a:ext cx="1175431" cy="44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FF31994-2B7F-4E5A-8624-D29D45084010}"/>
                </a:ext>
              </a:extLst>
            </p:cNvPr>
            <p:cNvSpPr/>
            <p:nvPr/>
          </p:nvSpPr>
          <p:spPr>
            <a:xfrm>
              <a:off x="2194533" y="5354241"/>
              <a:ext cx="753036" cy="412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반환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AC2CF5-A8BC-4F9C-8C51-8B47543161E1}"/>
                </a:ext>
              </a:extLst>
            </p:cNvPr>
            <p:cNvSpPr txBox="1"/>
            <p:nvPr/>
          </p:nvSpPr>
          <p:spPr>
            <a:xfrm>
              <a:off x="876738" y="5997913"/>
              <a:ext cx="3325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저장할 객체들을 클래스 별로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89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2DBC-3512-454C-BD26-D99CEC5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52" y="2766218"/>
            <a:ext cx="6887295" cy="1325563"/>
          </a:xfrm>
        </p:spPr>
        <p:txBody>
          <a:bodyPr>
            <a:normAutofit fontScale="90000"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49A-4157-4707-862C-C6FFEC2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2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4200" b="1">
                <a:solidFill>
                  <a:srgbClr val="1A7BAE"/>
                </a:solidFill>
                <a:latin typeface="Impact"/>
              </a:rPr>
              <a:t>프로젝트 수행 결과</a:t>
            </a:r>
          </a:p>
          <a:p>
            <a:pPr lvl="0"/>
            <a:r>
              <a:rPr lang="ko-KR" altLang="en-US" sz="1900" b="1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900" b="1">
                <a:solidFill>
                  <a:srgbClr val="1A7BAE"/>
                </a:solidFill>
              </a:rPr>
              <a:t>제시 </a:t>
            </a:r>
            <a:r>
              <a:rPr lang="en-US" altLang="ko-KR" sz="1900" b="1">
                <a:solidFill>
                  <a:srgbClr val="1A7BAE"/>
                </a:solidFill>
              </a:rPr>
              <a:t>: </a:t>
            </a:r>
            <a:r>
              <a:rPr lang="ko-KR" altLang="en-US" sz="1900" b="1">
                <a:solidFill>
                  <a:srgbClr val="1A7BAE"/>
                </a:solidFill>
              </a:rPr>
              <a:t>프로그램 실행 과정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4158" y="1547450"/>
            <a:ext cx="8758101" cy="756479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ko-KR" altLang="en-US" sz="2700">
                <a:latin typeface="+mn-lt"/>
              </a:rPr>
              <a:t>프로그램 실행시 시작 화면과 비어있는 </a:t>
            </a:r>
            <a:r>
              <a:rPr lang="en-US" altLang="ko-KR" sz="2700">
                <a:latin typeface="+mn-lt"/>
              </a:rPr>
              <a:t>textfiles </a:t>
            </a:r>
            <a:r>
              <a:rPr lang="ko-KR" altLang="en-US" sz="2700">
                <a:latin typeface="+mn-lt"/>
              </a:rPr>
              <a:t>폴더</a:t>
            </a:r>
            <a:endParaRPr lang="en-US" altLang="ko-KR" sz="2700" dirty="0"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37B57A6-5032-4715-8BE2-4932AF54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75" y="2494131"/>
            <a:ext cx="6786450" cy="38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4200" b="1">
                <a:solidFill>
                  <a:srgbClr val="1A7BAE"/>
                </a:solidFill>
                <a:latin typeface="Impact"/>
              </a:rPr>
              <a:t>프로젝트 수행 결과</a:t>
            </a:r>
          </a:p>
          <a:p>
            <a:pPr lvl="0"/>
            <a:r>
              <a:rPr lang="ko-KR" altLang="en-US" sz="1900" b="1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900" b="1">
                <a:solidFill>
                  <a:srgbClr val="1A7BAE"/>
                </a:solidFill>
              </a:rPr>
              <a:t>제시 </a:t>
            </a:r>
            <a:r>
              <a:rPr lang="en-US" altLang="ko-KR" sz="1900" b="1">
                <a:solidFill>
                  <a:srgbClr val="1A7BAE"/>
                </a:solidFill>
              </a:rPr>
              <a:t>: </a:t>
            </a:r>
            <a:r>
              <a:rPr lang="ko-KR" altLang="en-US" sz="1900" b="1">
                <a:solidFill>
                  <a:srgbClr val="1A7BAE"/>
                </a:solidFill>
              </a:rPr>
              <a:t>프로그램 실행 과정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4158" y="1547450"/>
            <a:ext cx="8758101" cy="756479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ko-KR" altLang="en-US" sz="2700" dirty="0">
                <a:latin typeface="+mn-lt"/>
              </a:rPr>
              <a:t>객체들을 저장하는  </a:t>
            </a:r>
            <a:r>
              <a:rPr lang="en-US" altLang="ko-KR" sz="2700" dirty="0">
                <a:latin typeface="+mn-lt"/>
              </a:rPr>
              <a:t>save data to file </a:t>
            </a:r>
            <a:r>
              <a:rPr lang="ko-KR" altLang="en-US" sz="2700" dirty="0">
                <a:latin typeface="+mn-lt"/>
              </a:rPr>
              <a:t>실행 후 </a:t>
            </a:r>
            <a:endParaRPr lang="en-US" altLang="ko-KR" sz="2700" dirty="0">
              <a:latin typeface="+mn-lt"/>
            </a:endParaRPr>
          </a:p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ko-KR" altLang="en-US" sz="2700" dirty="0">
                <a:latin typeface="+mn-lt"/>
              </a:rPr>
              <a:t>채워진 </a:t>
            </a:r>
            <a:r>
              <a:rPr lang="en-US" altLang="ko-KR" sz="2700" dirty="0" err="1">
                <a:latin typeface="+mn-lt"/>
              </a:rPr>
              <a:t>textfiles</a:t>
            </a:r>
            <a:r>
              <a:rPr lang="en-US" altLang="ko-KR" sz="2700" dirty="0">
                <a:latin typeface="+mn-lt"/>
              </a:rPr>
              <a:t> </a:t>
            </a:r>
            <a:r>
              <a:rPr lang="ko-KR" altLang="en-US" sz="2700" dirty="0">
                <a:latin typeface="+mn-lt"/>
              </a:rPr>
              <a:t>폴더</a:t>
            </a:r>
            <a:endParaRPr lang="en-US" altLang="ko-KR" sz="2700" dirty="0"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7590398-283B-42A2-8E57-2DDFDEEA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81" y="2610581"/>
            <a:ext cx="7355038" cy="41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4200" b="1">
                <a:solidFill>
                  <a:srgbClr val="1A7BAE"/>
                </a:solidFill>
                <a:latin typeface="Impact"/>
              </a:rPr>
              <a:t>프로젝트 수행 결과</a:t>
            </a:r>
          </a:p>
          <a:p>
            <a:pPr lvl="0"/>
            <a:r>
              <a:rPr lang="ko-KR" altLang="en-US" sz="1900" b="1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900" b="1">
                <a:solidFill>
                  <a:srgbClr val="1A7BAE"/>
                </a:solidFill>
              </a:rPr>
              <a:t>제시 </a:t>
            </a:r>
            <a:r>
              <a:rPr lang="en-US" altLang="ko-KR" sz="1900" b="1">
                <a:solidFill>
                  <a:srgbClr val="1A7BAE"/>
                </a:solidFill>
              </a:rPr>
              <a:t>: </a:t>
            </a:r>
            <a:r>
              <a:rPr lang="ko-KR" altLang="en-US" sz="1900" b="1">
                <a:solidFill>
                  <a:srgbClr val="1A7BAE"/>
                </a:solidFill>
              </a:rPr>
              <a:t>프로그램 실행 과정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4158" y="1547450"/>
            <a:ext cx="8758101" cy="756479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en-US" altLang="ko-KR" sz="2700" dirty="0" err="1">
                <a:latin typeface="+mn-lt"/>
              </a:rPr>
              <a:t>textfiles</a:t>
            </a:r>
            <a:r>
              <a:rPr lang="en-US" altLang="ko-KR" sz="2700" dirty="0">
                <a:latin typeface="+mn-lt"/>
              </a:rPr>
              <a:t> </a:t>
            </a:r>
            <a:r>
              <a:rPr lang="ko-KR" altLang="en-US" sz="2700" dirty="0">
                <a:latin typeface="+mn-lt"/>
              </a:rPr>
              <a:t>폴더를 채운 </a:t>
            </a:r>
            <a:r>
              <a:rPr lang="en-US" altLang="ko-KR" sz="2700" dirty="0">
                <a:latin typeface="+mn-lt"/>
              </a:rPr>
              <a:t>text </a:t>
            </a:r>
            <a:r>
              <a:rPr lang="ko-KR" altLang="en-US" sz="2700" dirty="0">
                <a:latin typeface="+mn-lt"/>
              </a:rPr>
              <a:t>파일들</a:t>
            </a:r>
            <a:endParaRPr lang="en-US" altLang="ko-KR" sz="2700" dirty="0"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 descr="실내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6972E8CE-0A7E-4B4E-840E-02B5D887F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4" y="2203916"/>
            <a:ext cx="7871012" cy="44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2DBC-3512-454C-BD26-D99CEC5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52" y="2766218"/>
            <a:ext cx="6887295" cy="1325563"/>
          </a:xfrm>
        </p:spPr>
        <p:txBody>
          <a:bodyPr>
            <a:normAutofit fontScale="90000"/>
          </a:bodyPr>
          <a:lstStyle/>
          <a:p>
            <a:pPr algn="ctr" fontAlgn="ctr">
              <a:lnSpc>
                <a:spcPct val="150000"/>
              </a:lnSpc>
            </a:pPr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봐주셔서 감사합니다</a:t>
            </a:r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5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49A-4157-4707-862C-C6FFEC2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8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18458"/>
              </p:ext>
            </p:extLst>
          </p:nvPr>
        </p:nvGraphicFramePr>
        <p:xfrm>
          <a:off x="3016664" y="1124949"/>
          <a:ext cx="5862056" cy="4699542"/>
        </p:xfrm>
        <a:graphic>
          <a:graphicData uri="http://schemas.openxmlformats.org/drawingml/2006/table">
            <a:tbl>
              <a:tblPr/>
              <a:tblGrid>
                <a:gridCol w="5862056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4559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425" marR="3425" marT="42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I.</a:t>
                      </a:r>
                      <a:r>
                        <a:rPr lang="en-US" altLang="ko-KR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</a:p>
                  </a:txBody>
                  <a:tcPr marL="58500" marR="3425" marT="421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24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00" marR="3425" marT="421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58500" marR="3425" marT="421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58500" marR="3425" marT="421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</a:p>
                  </a:txBody>
                  <a:tcPr marL="58500" marR="3425" marT="421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872766" y="520922"/>
            <a:ext cx="3879519" cy="754664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42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4" y="6356352"/>
            <a:ext cx="2616936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2DBC-3512-454C-BD26-D99CEC5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8" y="2766218"/>
            <a:ext cx="5230664" cy="1325563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배경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49A-4157-4707-862C-C6FFEC2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9"/>
            <a:ext cx="5526192" cy="754664"/>
          </a:xfrm>
          <a:prstGeom prst="rect">
            <a:avLst/>
          </a:prstGeom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65740"/>
              </p:ext>
            </p:extLst>
          </p:nvPr>
        </p:nvGraphicFramePr>
        <p:xfrm>
          <a:off x="355807" y="1701896"/>
          <a:ext cx="9194385" cy="4261798"/>
        </p:xfrm>
        <a:graphic>
          <a:graphicData uri="http://schemas.openxmlformats.org/drawingml/2006/table">
            <a:tbl>
              <a:tblPr/>
              <a:tblGrid>
                <a:gridCol w="183218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7362197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76223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en-US" altLang="ko-KR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9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</a:t>
                      </a:r>
                      <a:r>
                        <a:rPr lang="en-US" altLang="ko-KR" sz="19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JAVA </a:t>
                      </a:r>
                      <a:r>
                        <a:rPr lang="ko-KR" altLang="en-US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 자동 </a:t>
                      </a:r>
                      <a:r>
                        <a:rPr lang="en-US" altLang="ko-KR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save </a:t>
                      </a:r>
                      <a:r>
                        <a:rPr lang="ko-KR" altLang="en-US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0740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900" b="1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</a:t>
                      </a:r>
                      <a:endParaRPr lang="en-US" altLang="ko-KR" sz="1900" b="1" i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JAVA </a:t>
                      </a:r>
                      <a:r>
                        <a:rPr lang="ko-KR" altLang="en-US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객체를 지원하는 </a:t>
                      </a:r>
                      <a:r>
                        <a:rPr lang="en-US" altLang="ko-KR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</a:t>
                      </a:r>
                      <a:r>
                        <a:rPr lang="ko-KR" altLang="en-US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</a:t>
                      </a:r>
                      <a:r>
                        <a:rPr lang="en-US" altLang="ko-KR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save </a:t>
                      </a:r>
                      <a:r>
                        <a:rPr lang="ko-KR" altLang="en-US" sz="17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기능구현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0740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900" b="1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900" b="1" i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i="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ObjectClassifier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700" b="0" i="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IoMapStore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라는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logic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구성되어 있다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i="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ObjectClassifier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저장할 객체를 클래스 별로 분류하여 정리하는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i="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IoMapStore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en-US" altLang="ko-KR" sz="1700" b="0" i="0" dirty="0" err="1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ObjectClassifier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분류한 객체들을 파일로 저장하는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Eclipse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java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활용하여 프로젝트 수행</a:t>
                      </a:r>
                      <a:endParaRPr lang="en-US" altLang="ko-KR" sz="1700" b="0" i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0740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900" b="1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endParaRPr lang="en-US" altLang="ko-KR" sz="1900" b="1" i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메모리에 저장된 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객체들의 구조를 파일 형태로 저장해 런타임 동안에 메모리 구조를 파악 할 수 있다</a:t>
                      </a:r>
                      <a:r>
                        <a:rPr lang="en-US" altLang="ko-KR" sz="1700" b="0" i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2DBC-3512-454C-BD26-D99CEC5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804250"/>
            <a:ext cx="8816162" cy="912647"/>
          </a:xfrm>
        </p:spPr>
        <p:txBody>
          <a:bodyPr>
            <a:normAutofit fontScale="90000"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수행절차 및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49A-4157-4707-862C-C6FFEC2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29989"/>
              </p:ext>
            </p:extLst>
          </p:nvPr>
        </p:nvGraphicFramePr>
        <p:xfrm>
          <a:off x="527254" y="1327191"/>
          <a:ext cx="8929211" cy="5044970"/>
        </p:xfrm>
        <a:graphic>
          <a:graphicData uri="http://schemas.openxmlformats.org/drawingml/2006/table">
            <a:tbl>
              <a:tblPr/>
              <a:tblGrid>
                <a:gridCol w="1532012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2342613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161576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1893010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621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3425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95538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5850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7/15(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7/17(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629626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5850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7/18(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7/20(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ObjectClassifier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 구현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645435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0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7/22(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7/24(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IoMapStore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 구현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60254"/>
                  </a:ext>
                </a:extLst>
              </a:tr>
              <a:tr h="62962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0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7/25(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7/26(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테스트 객체 구현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473162"/>
                  </a:ext>
                </a:extLst>
              </a:tr>
              <a:tr h="62962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50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7/27(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발표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38280"/>
                  </a:ext>
                </a:extLst>
              </a:tr>
              <a:tr h="93373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7/15(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7/27(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(2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250" marR="342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641879" y="310199"/>
            <a:ext cx="7903809" cy="754664"/>
          </a:xfrm>
          <a:prstGeom prst="rect">
            <a:avLst/>
          </a:prstGeom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Ⅱ</a:t>
            </a:r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.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2DBC-3512-454C-BD26-D99CEC5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804250"/>
            <a:ext cx="8816162" cy="912647"/>
          </a:xfrm>
        </p:spPr>
        <p:txBody>
          <a:bodyPr>
            <a:normAutofit fontScale="90000"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 및 작동과정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49A-4157-4707-862C-C6FFEC2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프로그램 구조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900" b="1" dirty="0">
                <a:solidFill>
                  <a:srgbClr val="1A7BAE"/>
                </a:solidFill>
                <a:latin typeface="Impact"/>
              </a:rPr>
              <a:t>코드 설명</a:t>
            </a:r>
            <a:r>
              <a:rPr lang="ko-KR" altLang="en-US" sz="1900" b="1" dirty="0">
                <a:solidFill>
                  <a:srgbClr val="1A7BAE"/>
                </a:solidFill>
              </a:rPr>
              <a:t> </a:t>
            </a:r>
            <a:r>
              <a:rPr lang="en-US" altLang="ko-KR" sz="1900" b="1" dirty="0">
                <a:solidFill>
                  <a:srgbClr val="1A7BAE"/>
                </a:solidFill>
              </a:rPr>
              <a:t>1.  </a:t>
            </a:r>
            <a:r>
              <a:rPr lang="en-US" altLang="ko-KR" sz="1900" b="1" dirty="0" err="1">
                <a:solidFill>
                  <a:srgbClr val="1A7BAE"/>
                </a:solidFill>
              </a:rPr>
              <a:t>ObjectClassifier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4159" y="1547450"/>
            <a:ext cx="7942216" cy="1881550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en-US" altLang="ko-KR" sz="2700" dirty="0">
                <a:latin typeface="+mn-lt"/>
              </a:rPr>
              <a:t>Fields</a:t>
            </a: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classSetMap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 : class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이름을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key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로 하고 </a:t>
            </a:r>
            <a:r>
              <a:rPr lang="en-US" altLang="ko-KR" sz="21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class</a:t>
            </a:r>
            <a:r>
              <a:rPr lang="ko-KR" altLang="en-US" sz="21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별로 </a:t>
            </a:r>
            <a:r>
              <a:rPr lang="en-US" altLang="ko-KR" sz="21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object</a:t>
            </a:r>
            <a:r>
              <a:rPr lang="ko-KR" altLang="en-US" sz="21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들을 모아 묶은 </a:t>
            </a:r>
            <a:r>
              <a:rPr lang="en-US" altLang="ko-KR" sz="2100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set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value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로 하는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map</a:t>
            </a: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</a:rPr>
              <a:t>objectSequenceMap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 :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저장할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를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key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로 하고 해당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가 본인의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class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에서 </a:t>
            </a:r>
            <a:r>
              <a:rPr lang="ko-KR" altLang="en-US" sz="2100" dirty="0" err="1">
                <a:latin typeface="+mn-lt"/>
                <a:ea typeface="Arial Unicode MS" panose="020B0604020202020204" pitchFamily="50" charset="-127"/>
              </a:rPr>
              <a:t>몇번째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인지를 나타내는 정수를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value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로 하는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map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 </a:t>
            </a:r>
            <a:endParaRPr lang="ko-KR" altLang="ko-KR" sz="1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43BCE-3262-42AF-9404-8F2CBFAB2ED4}"/>
              </a:ext>
            </a:extLst>
          </p:cNvPr>
          <p:cNvSpPr txBox="1"/>
          <p:nvPr/>
        </p:nvSpPr>
        <p:spPr>
          <a:xfrm>
            <a:off x="1674450" y="6297482"/>
            <a:ext cx="198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classSetMap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D062CA-41ED-4942-A95E-1F664C71742A}"/>
              </a:ext>
            </a:extLst>
          </p:cNvPr>
          <p:cNvSpPr txBox="1"/>
          <p:nvPr/>
        </p:nvSpPr>
        <p:spPr>
          <a:xfrm>
            <a:off x="5661387" y="6297482"/>
            <a:ext cx="315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objectSequenceMap</a:t>
            </a:r>
            <a:endParaRPr lang="ko-KR" altLang="en-US" sz="2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D54368-3AC2-4F21-9F4B-4886B3EBCDF4}"/>
              </a:ext>
            </a:extLst>
          </p:cNvPr>
          <p:cNvSpPr/>
          <p:nvPr/>
        </p:nvSpPr>
        <p:spPr>
          <a:xfrm>
            <a:off x="1084730" y="3963085"/>
            <a:ext cx="3173506" cy="2099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6566C4D0-4BBC-4360-B4B2-BE2568753CA9}"/>
              </a:ext>
            </a:extLst>
          </p:cNvPr>
          <p:cNvSpPr/>
          <p:nvPr/>
        </p:nvSpPr>
        <p:spPr>
          <a:xfrm rot="5400000">
            <a:off x="2110410" y="3914555"/>
            <a:ext cx="2099295" cy="219635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8CFA8B3-014F-463D-944D-BD2668E9BE47}"/>
              </a:ext>
            </a:extLst>
          </p:cNvPr>
          <p:cNvGrpSpPr/>
          <p:nvPr/>
        </p:nvGrpSpPr>
        <p:grpSpPr>
          <a:xfrm>
            <a:off x="1074714" y="4283046"/>
            <a:ext cx="977149" cy="1459371"/>
            <a:chOff x="1084730" y="4290802"/>
            <a:chExt cx="977149" cy="1459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14B384-7365-45D6-883C-C6D1DFB5FE17}"/>
                </a:ext>
              </a:extLst>
            </p:cNvPr>
            <p:cNvSpPr/>
            <p:nvPr/>
          </p:nvSpPr>
          <p:spPr>
            <a:xfrm>
              <a:off x="1084730" y="4290802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class1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D81B909-C705-46DF-9DEA-0BBDAE5BA88C}"/>
                </a:ext>
              </a:extLst>
            </p:cNvPr>
            <p:cNvSpPr/>
            <p:nvPr/>
          </p:nvSpPr>
          <p:spPr>
            <a:xfrm>
              <a:off x="1084730" y="4666694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class2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C3D87E-9D50-4796-B857-437328D21252}"/>
                </a:ext>
              </a:extLst>
            </p:cNvPr>
            <p:cNvSpPr/>
            <p:nvPr/>
          </p:nvSpPr>
          <p:spPr>
            <a:xfrm>
              <a:off x="1084730" y="5042586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class3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5DCB3E-08A2-4C1C-AF6B-9EB9AD79394C}"/>
                </a:ext>
              </a:extLst>
            </p:cNvPr>
            <p:cNvSpPr/>
            <p:nvPr/>
          </p:nvSpPr>
          <p:spPr>
            <a:xfrm>
              <a:off x="1084730" y="5418478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class4</a:t>
              </a:r>
              <a:endParaRPr lang="ko-KR" altLang="en-US" dirty="0"/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83276DC-1A58-451A-AA8F-CD3BE92A77F5}"/>
              </a:ext>
            </a:extLst>
          </p:cNvPr>
          <p:cNvSpPr/>
          <p:nvPr/>
        </p:nvSpPr>
        <p:spPr>
          <a:xfrm>
            <a:off x="2187386" y="4033389"/>
            <a:ext cx="1945341" cy="439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E0C83EC-DE75-4F93-95BA-43F5FB984ABC}"/>
              </a:ext>
            </a:extLst>
          </p:cNvPr>
          <p:cNvSpPr/>
          <p:nvPr/>
        </p:nvSpPr>
        <p:spPr>
          <a:xfrm>
            <a:off x="2187384" y="4532683"/>
            <a:ext cx="1945341" cy="439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024BA0C-E1FB-4323-BE98-09953A242D0E}"/>
              </a:ext>
            </a:extLst>
          </p:cNvPr>
          <p:cNvSpPr/>
          <p:nvPr/>
        </p:nvSpPr>
        <p:spPr>
          <a:xfrm>
            <a:off x="2187385" y="5027197"/>
            <a:ext cx="1945341" cy="439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0ED6407-4A99-46FB-AEC4-18C1C80CBAED}"/>
              </a:ext>
            </a:extLst>
          </p:cNvPr>
          <p:cNvSpPr/>
          <p:nvPr/>
        </p:nvSpPr>
        <p:spPr>
          <a:xfrm>
            <a:off x="2187385" y="5545133"/>
            <a:ext cx="1945341" cy="439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EF513F-7088-4B0E-9B80-C66744B9A77E}"/>
              </a:ext>
            </a:extLst>
          </p:cNvPr>
          <p:cNvSpPr/>
          <p:nvPr/>
        </p:nvSpPr>
        <p:spPr>
          <a:xfrm>
            <a:off x="2248739" y="4051252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AD9679-CD03-4806-AFF9-D2815E5CB772}"/>
              </a:ext>
            </a:extLst>
          </p:cNvPr>
          <p:cNvSpPr/>
          <p:nvPr/>
        </p:nvSpPr>
        <p:spPr>
          <a:xfrm>
            <a:off x="2248739" y="4546663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79E4F3D-1E6B-4222-A1AC-23F8ED64E85C}"/>
              </a:ext>
            </a:extLst>
          </p:cNvPr>
          <p:cNvSpPr/>
          <p:nvPr/>
        </p:nvSpPr>
        <p:spPr>
          <a:xfrm>
            <a:off x="2668126" y="4041866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D8E11F-8074-4DED-B604-1C5A3970EB58}"/>
              </a:ext>
            </a:extLst>
          </p:cNvPr>
          <p:cNvSpPr/>
          <p:nvPr/>
        </p:nvSpPr>
        <p:spPr>
          <a:xfrm>
            <a:off x="3088764" y="4051251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9D19E57-2498-4EA0-8126-C271E9CA2532}"/>
              </a:ext>
            </a:extLst>
          </p:cNvPr>
          <p:cNvSpPr/>
          <p:nvPr/>
        </p:nvSpPr>
        <p:spPr>
          <a:xfrm>
            <a:off x="3505599" y="4051252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8AF480-A840-40F4-A839-D655820D1562}"/>
              </a:ext>
            </a:extLst>
          </p:cNvPr>
          <p:cNvSpPr/>
          <p:nvPr/>
        </p:nvSpPr>
        <p:spPr>
          <a:xfrm>
            <a:off x="3505597" y="5554442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8976F00-C771-45E0-9CC2-05A5BAEF452B}"/>
              </a:ext>
            </a:extLst>
          </p:cNvPr>
          <p:cNvSpPr/>
          <p:nvPr/>
        </p:nvSpPr>
        <p:spPr>
          <a:xfrm>
            <a:off x="2253397" y="5561875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6401D17-2F4C-47A0-9547-942A5EAED370}"/>
              </a:ext>
            </a:extLst>
          </p:cNvPr>
          <p:cNvSpPr/>
          <p:nvPr/>
        </p:nvSpPr>
        <p:spPr>
          <a:xfrm>
            <a:off x="2248739" y="5045926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2C6811B-B403-4E84-9620-053796E26717}"/>
              </a:ext>
            </a:extLst>
          </p:cNvPr>
          <p:cNvSpPr/>
          <p:nvPr/>
        </p:nvSpPr>
        <p:spPr>
          <a:xfrm>
            <a:off x="3082503" y="5059953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F7589D-04FC-46B4-8ED9-E9421909F048}"/>
              </a:ext>
            </a:extLst>
          </p:cNvPr>
          <p:cNvSpPr/>
          <p:nvPr/>
        </p:nvSpPr>
        <p:spPr>
          <a:xfrm>
            <a:off x="3507050" y="5047139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5FEF74-FC39-46F4-8E3E-EBAF3EBE66E8}"/>
              </a:ext>
            </a:extLst>
          </p:cNvPr>
          <p:cNvSpPr/>
          <p:nvPr/>
        </p:nvSpPr>
        <p:spPr>
          <a:xfrm>
            <a:off x="2664424" y="4555942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D1F2B57-966E-4EED-A99F-519056E5D14D}"/>
              </a:ext>
            </a:extLst>
          </p:cNvPr>
          <p:cNvSpPr/>
          <p:nvPr/>
        </p:nvSpPr>
        <p:spPr>
          <a:xfrm>
            <a:off x="3088963" y="4555942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2FA9A79-C890-4904-A5DF-FD1C9CD6E467}"/>
              </a:ext>
            </a:extLst>
          </p:cNvPr>
          <p:cNvSpPr/>
          <p:nvPr/>
        </p:nvSpPr>
        <p:spPr>
          <a:xfrm>
            <a:off x="3505597" y="4555943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8F18ED7-193C-4A11-9551-E899180661EC}"/>
              </a:ext>
            </a:extLst>
          </p:cNvPr>
          <p:cNvSpPr/>
          <p:nvPr/>
        </p:nvSpPr>
        <p:spPr>
          <a:xfrm>
            <a:off x="2670877" y="5046298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01EB95D-9210-48CC-9C25-EDA3C4723A9E}"/>
              </a:ext>
            </a:extLst>
          </p:cNvPr>
          <p:cNvSpPr/>
          <p:nvPr/>
        </p:nvSpPr>
        <p:spPr>
          <a:xfrm>
            <a:off x="2678167" y="5569418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3862BE8-38D1-4D1E-B4FC-2B2EA99B9DEA}"/>
              </a:ext>
            </a:extLst>
          </p:cNvPr>
          <p:cNvSpPr/>
          <p:nvPr/>
        </p:nvSpPr>
        <p:spPr>
          <a:xfrm>
            <a:off x="3099427" y="5564040"/>
            <a:ext cx="418086" cy="41203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34D76C4-015E-4DFA-B464-4E6DFFB537CB}"/>
              </a:ext>
            </a:extLst>
          </p:cNvPr>
          <p:cNvGrpSpPr/>
          <p:nvPr/>
        </p:nvGrpSpPr>
        <p:grpSpPr>
          <a:xfrm>
            <a:off x="2223307" y="4128580"/>
            <a:ext cx="1741655" cy="258057"/>
            <a:chOff x="2223307" y="4128580"/>
            <a:chExt cx="1741655" cy="25805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F296EE-F8A5-4207-814F-94575EE6C3A5}"/>
                </a:ext>
              </a:extLst>
            </p:cNvPr>
            <p:cNvSpPr txBox="1"/>
            <p:nvPr/>
          </p:nvSpPr>
          <p:spPr>
            <a:xfrm>
              <a:off x="2223307" y="4140416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obj1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E11330-62EF-4E8A-BA1C-12168FCF4195}"/>
                </a:ext>
              </a:extLst>
            </p:cNvPr>
            <p:cNvSpPr txBox="1"/>
            <p:nvPr/>
          </p:nvSpPr>
          <p:spPr>
            <a:xfrm>
              <a:off x="2660180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obj2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E45849-18C2-4988-ACB9-7C500D27E7FE}"/>
                </a:ext>
              </a:extLst>
            </p:cNvPr>
            <p:cNvSpPr txBox="1"/>
            <p:nvPr/>
          </p:nvSpPr>
          <p:spPr>
            <a:xfrm>
              <a:off x="3096238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obj3</a:t>
              </a:r>
              <a:endParaRPr lang="ko-KR" alt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8B624A-5871-4A23-9DB7-ADC85004FE40}"/>
                </a:ext>
              </a:extLst>
            </p:cNvPr>
            <p:cNvSpPr txBox="1"/>
            <p:nvPr/>
          </p:nvSpPr>
          <p:spPr>
            <a:xfrm>
              <a:off x="3474181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obj4</a:t>
              </a:r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EE9E72C-5D12-49C9-8854-0E783370C2A5}"/>
              </a:ext>
            </a:extLst>
          </p:cNvPr>
          <p:cNvGrpSpPr/>
          <p:nvPr/>
        </p:nvGrpSpPr>
        <p:grpSpPr>
          <a:xfrm>
            <a:off x="2232202" y="4630585"/>
            <a:ext cx="1741655" cy="258057"/>
            <a:chOff x="2223307" y="4128580"/>
            <a:chExt cx="1741655" cy="25805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BBDA6C-43DB-4B29-B166-33319A27B19A}"/>
                </a:ext>
              </a:extLst>
            </p:cNvPr>
            <p:cNvSpPr txBox="1"/>
            <p:nvPr/>
          </p:nvSpPr>
          <p:spPr>
            <a:xfrm>
              <a:off x="2223307" y="4140416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obj1</a:t>
              </a:r>
              <a:endParaRPr lang="ko-KR" altLang="en-US" sz="1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C081BB-C1AA-4A44-A9BD-0A75F54761B9}"/>
                </a:ext>
              </a:extLst>
            </p:cNvPr>
            <p:cNvSpPr txBox="1"/>
            <p:nvPr/>
          </p:nvSpPr>
          <p:spPr>
            <a:xfrm>
              <a:off x="2660180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obj2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0F613A-7A16-4298-A7C6-17D2D09B1B30}"/>
                </a:ext>
              </a:extLst>
            </p:cNvPr>
            <p:cNvSpPr txBox="1"/>
            <p:nvPr/>
          </p:nvSpPr>
          <p:spPr>
            <a:xfrm>
              <a:off x="3096238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obj3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0014BF-C310-46FE-8389-757FB6A3C163}"/>
                </a:ext>
              </a:extLst>
            </p:cNvPr>
            <p:cNvSpPr txBox="1"/>
            <p:nvPr/>
          </p:nvSpPr>
          <p:spPr>
            <a:xfrm>
              <a:off x="3474181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obj4</a:t>
              </a:r>
              <a:endParaRPr lang="ko-KR" altLang="en-US" sz="10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D78AE85-5DDF-4FBE-89FB-F042A20C8914}"/>
              </a:ext>
            </a:extLst>
          </p:cNvPr>
          <p:cNvGrpSpPr/>
          <p:nvPr/>
        </p:nvGrpSpPr>
        <p:grpSpPr>
          <a:xfrm>
            <a:off x="2223307" y="5142977"/>
            <a:ext cx="1741655" cy="258057"/>
            <a:chOff x="2223307" y="4128580"/>
            <a:chExt cx="1741655" cy="25805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4DA306-0551-4DEB-93D3-FD2A2E98D74D}"/>
                </a:ext>
              </a:extLst>
            </p:cNvPr>
            <p:cNvSpPr txBox="1"/>
            <p:nvPr/>
          </p:nvSpPr>
          <p:spPr>
            <a:xfrm>
              <a:off x="2223307" y="4140416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obj1</a:t>
              </a:r>
              <a:endParaRPr lang="ko-KR" alt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C8BB85-E83F-44C1-9FFE-D33E282BF580}"/>
                </a:ext>
              </a:extLst>
            </p:cNvPr>
            <p:cNvSpPr txBox="1"/>
            <p:nvPr/>
          </p:nvSpPr>
          <p:spPr>
            <a:xfrm>
              <a:off x="2660180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obj2</a:t>
              </a:r>
              <a:endParaRPr lang="ko-KR" altLang="en-US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126942-CCAC-4B23-8EE8-290DC1CD57CC}"/>
                </a:ext>
              </a:extLst>
            </p:cNvPr>
            <p:cNvSpPr txBox="1"/>
            <p:nvPr/>
          </p:nvSpPr>
          <p:spPr>
            <a:xfrm>
              <a:off x="3096238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obj3</a:t>
              </a:r>
              <a:endParaRPr lang="ko-KR" altLang="en-US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3CD1B79-7BF7-4087-BC23-88D7D9080390}"/>
                </a:ext>
              </a:extLst>
            </p:cNvPr>
            <p:cNvSpPr txBox="1"/>
            <p:nvPr/>
          </p:nvSpPr>
          <p:spPr>
            <a:xfrm>
              <a:off x="3474181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obj4</a:t>
              </a:r>
              <a:endParaRPr lang="ko-KR" altLang="en-US" sz="10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896B5C3-8E23-423A-8B71-4B401CB6EDD0}"/>
              </a:ext>
            </a:extLst>
          </p:cNvPr>
          <p:cNvGrpSpPr/>
          <p:nvPr/>
        </p:nvGrpSpPr>
        <p:grpSpPr>
          <a:xfrm>
            <a:off x="2211675" y="5646407"/>
            <a:ext cx="1741655" cy="258057"/>
            <a:chOff x="2223307" y="4128580"/>
            <a:chExt cx="1741655" cy="25805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A7F60F-9DA8-4C8F-8F5E-4A6F2698870F}"/>
                </a:ext>
              </a:extLst>
            </p:cNvPr>
            <p:cNvSpPr txBox="1"/>
            <p:nvPr/>
          </p:nvSpPr>
          <p:spPr>
            <a:xfrm>
              <a:off x="2223307" y="4140416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obj1</a:t>
              </a:r>
              <a:endParaRPr lang="ko-KR" alt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BBBB30-8736-410C-82F8-75CBAD111A83}"/>
                </a:ext>
              </a:extLst>
            </p:cNvPr>
            <p:cNvSpPr txBox="1"/>
            <p:nvPr/>
          </p:nvSpPr>
          <p:spPr>
            <a:xfrm>
              <a:off x="2660180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obj2</a:t>
              </a:r>
              <a:endParaRPr lang="ko-KR" altLang="en-US" sz="1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15F7A94-DC70-4C53-8FA9-2228966C57BA}"/>
                </a:ext>
              </a:extLst>
            </p:cNvPr>
            <p:cNvSpPr txBox="1"/>
            <p:nvPr/>
          </p:nvSpPr>
          <p:spPr>
            <a:xfrm>
              <a:off x="3096238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obj3</a:t>
              </a:r>
              <a:endParaRPr lang="ko-KR" altLang="en-US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212F9C-20F9-4E44-B612-05C8E5C7A072}"/>
                </a:ext>
              </a:extLst>
            </p:cNvPr>
            <p:cNvSpPr txBox="1"/>
            <p:nvPr/>
          </p:nvSpPr>
          <p:spPr>
            <a:xfrm>
              <a:off x="3474181" y="4128580"/>
              <a:ext cx="4907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obj4</a:t>
              </a:r>
              <a:endParaRPr lang="ko-KR" altLang="en-US" sz="1000" dirty="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0AA9EC-96E8-4D22-81E0-F7CB95A563D9}"/>
              </a:ext>
            </a:extLst>
          </p:cNvPr>
          <p:cNvSpPr/>
          <p:nvPr/>
        </p:nvSpPr>
        <p:spPr>
          <a:xfrm>
            <a:off x="5642102" y="3963084"/>
            <a:ext cx="3173506" cy="20992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위쪽 모서리 81">
            <a:extLst>
              <a:ext uri="{FF2B5EF4-FFF2-40B4-BE49-F238E27FC236}">
                <a16:creationId xmlns:a16="http://schemas.microsoft.com/office/drawing/2014/main" id="{9153CBDE-DCE7-419A-B133-ABE082C84E5E}"/>
              </a:ext>
            </a:extLst>
          </p:cNvPr>
          <p:cNvSpPr/>
          <p:nvPr/>
        </p:nvSpPr>
        <p:spPr>
          <a:xfrm rot="16200000">
            <a:off x="5388665" y="4212504"/>
            <a:ext cx="2099294" cy="159241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03A48D4-0518-466A-8A2B-33974AFA68A4}"/>
              </a:ext>
            </a:extLst>
          </p:cNvPr>
          <p:cNvGrpSpPr/>
          <p:nvPr/>
        </p:nvGrpSpPr>
        <p:grpSpPr>
          <a:xfrm>
            <a:off x="5857022" y="4279025"/>
            <a:ext cx="1162580" cy="1459371"/>
            <a:chOff x="1084730" y="4290802"/>
            <a:chExt cx="977149" cy="145937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7513743-6848-4EC4-94C3-E94E4FAC41EC}"/>
                </a:ext>
              </a:extLst>
            </p:cNvPr>
            <p:cNvSpPr/>
            <p:nvPr/>
          </p:nvSpPr>
          <p:spPr>
            <a:xfrm>
              <a:off x="1084730" y="4290802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object1</a:t>
              </a:r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6D8DC54-C5C0-4823-A25F-7F3226E17666}"/>
                </a:ext>
              </a:extLst>
            </p:cNvPr>
            <p:cNvSpPr/>
            <p:nvPr/>
          </p:nvSpPr>
          <p:spPr>
            <a:xfrm>
              <a:off x="1084730" y="4666694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object2</a:t>
              </a:r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2103FCF-A5F7-425D-9229-971F049381FA}"/>
                </a:ext>
              </a:extLst>
            </p:cNvPr>
            <p:cNvSpPr/>
            <p:nvPr/>
          </p:nvSpPr>
          <p:spPr>
            <a:xfrm>
              <a:off x="1084730" y="5042586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object3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82FAFC4-0E2E-4C08-92DE-4F874FEECC20}"/>
                </a:ext>
              </a:extLst>
            </p:cNvPr>
            <p:cNvSpPr/>
            <p:nvPr/>
          </p:nvSpPr>
          <p:spPr>
            <a:xfrm>
              <a:off x="1084730" y="5418478"/>
              <a:ext cx="977149" cy="33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object4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97BC343-B895-4E09-A666-CCA289B98197}"/>
              </a:ext>
            </a:extLst>
          </p:cNvPr>
          <p:cNvGrpSpPr/>
          <p:nvPr/>
        </p:nvGrpSpPr>
        <p:grpSpPr>
          <a:xfrm>
            <a:off x="7536489" y="4281886"/>
            <a:ext cx="977149" cy="1459371"/>
            <a:chOff x="1084730" y="4290802"/>
            <a:chExt cx="977149" cy="1459371"/>
          </a:xfrm>
          <a:solidFill>
            <a:schemeClr val="bg2">
              <a:lumMod val="90000"/>
            </a:schemeClr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AA2A9E-5B7D-48A4-8C3A-719E737A5649}"/>
                </a:ext>
              </a:extLst>
            </p:cNvPr>
            <p:cNvSpPr/>
            <p:nvPr/>
          </p:nvSpPr>
          <p:spPr>
            <a:xfrm>
              <a:off x="1084730" y="4290802"/>
              <a:ext cx="977149" cy="33169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895B7DB-2843-46CB-837D-44FBFD9632FC}"/>
                </a:ext>
              </a:extLst>
            </p:cNvPr>
            <p:cNvSpPr/>
            <p:nvPr/>
          </p:nvSpPr>
          <p:spPr>
            <a:xfrm>
              <a:off x="1084730" y="4666694"/>
              <a:ext cx="977149" cy="33169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D11C0EC-48E1-4250-9444-EC37632AC59D}"/>
                </a:ext>
              </a:extLst>
            </p:cNvPr>
            <p:cNvSpPr/>
            <p:nvPr/>
          </p:nvSpPr>
          <p:spPr>
            <a:xfrm>
              <a:off x="1084730" y="5042586"/>
              <a:ext cx="977149" cy="33169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3969D76-9781-4AD0-9805-B998B3F1C93D}"/>
                </a:ext>
              </a:extLst>
            </p:cNvPr>
            <p:cNvSpPr/>
            <p:nvPr/>
          </p:nvSpPr>
          <p:spPr>
            <a:xfrm>
              <a:off x="1084730" y="5418478"/>
              <a:ext cx="977149" cy="33169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00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673051" y="310196"/>
            <a:ext cx="5526192" cy="1047052"/>
          </a:xfrm>
          <a:prstGeom prst="rect">
            <a:avLst/>
          </a:prstGeom>
          <a:ln w="28575">
            <a:noFill/>
          </a:ln>
        </p:spPr>
        <p:txBody>
          <a:bodyPr wrap="square" lIns="107287" tIns="53643" rIns="107287" bIns="53643">
            <a:spAutoFit/>
          </a:bodyPr>
          <a:lstStyle/>
          <a:p>
            <a:pPr lvl="0"/>
            <a:r>
              <a:rPr lang="en-US" altLang="ko-KR" sz="42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4200" b="1" dirty="0">
                <a:solidFill>
                  <a:srgbClr val="1A7BAE"/>
                </a:solidFill>
                <a:latin typeface="Impact"/>
              </a:rPr>
              <a:t>프로그램 구조</a:t>
            </a:r>
            <a:endParaRPr lang="en-US" altLang="ko-KR" sz="42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900" b="1" dirty="0">
                <a:solidFill>
                  <a:srgbClr val="1A7BAE"/>
                </a:solidFill>
                <a:latin typeface="Impact"/>
              </a:rPr>
              <a:t>코드 설명</a:t>
            </a:r>
            <a:r>
              <a:rPr lang="ko-KR" altLang="en-US" sz="1900" b="1" dirty="0">
                <a:solidFill>
                  <a:srgbClr val="1A7BAE"/>
                </a:solidFill>
              </a:rPr>
              <a:t> </a:t>
            </a:r>
            <a:r>
              <a:rPr lang="en-US" altLang="ko-KR" sz="1900" b="1" dirty="0">
                <a:solidFill>
                  <a:srgbClr val="1A7BAE"/>
                </a:solidFill>
              </a:rPr>
              <a:t>1.  </a:t>
            </a:r>
            <a:r>
              <a:rPr lang="en-US" altLang="ko-KR" sz="1900" b="1" dirty="0" err="1">
                <a:solidFill>
                  <a:srgbClr val="1A7BAE"/>
                </a:solidFill>
              </a:rPr>
              <a:t>ObjectClassifier</a:t>
            </a:r>
            <a:endParaRPr lang="zh-CN" altLang="en-US" sz="1900" b="1" dirty="0">
              <a:solidFill>
                <a:srgbClr val="1A7BAE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4159" y="1547450"/>
            <a:ext cx="7942216" cy="1881550"/>
          </a:xfrm>
          <a:prstGeom prst="rect">
            <a:avLst/>
          </a:prstGeom>
        </p:spPr>
        <p:txBody>
          <a:bodyPr vert="horz" lIns="107287" tIns="53643" rIns="107287" bIns="53643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25" indent="-402325" latinLnBrk="0">
              <a:buFont typeface="Wingdings" panose="05000000000000000000" pitchFamily="2" charset="2"/>
              <a:buChar char="§"/>
            </a:pPr>
            <a:r>
              <a:rPr lang="en-US" altLang="ko-KR" sz="2700" dirty="0">
                <a:latin typeface="+mn-lt"/>
              </a:rPr>
              <a:t>Methods</a:t>
            </a: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objectMapping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 : input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 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를 받아 해당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와 내부의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field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들 중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Object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인 것들을 </a:t>
            </a:r>
            <a:r>
              <a:rPr lang="en-US" altLang="ko-KR" sz="2100" dirty="0" err="1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classSetMap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속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set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과 </a:t>
            </a:r>
            <a:r>
              <a:rPr lang="en-US" altLang="ko-KR" sz="2100" dirty="0" err="1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objectSequenceMap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에 등록한다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859525" lvl="1" indent="-402325" latinLnBrk="0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+mn-lt"/>
                <a:ea typeface="Arial Unicode MS" panose="020B0604020202020204" pitchFamily="50" charset="-127"/>
              </a:rPr>
              <a:t>objectToString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 : input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으로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를 받아 해당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object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의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field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들의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class, fieldname, value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 값을 담은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string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을 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return </a:t>
            </a:r>
            <a:r>
              <a:rPr lang="ko-KR" altLang="en-US" sz="2100" dirty="0">
                <a:latin typeface="+mn-lt"/>
                <a:ea typeface="Arial Unicode MS" panose="020B0604020202020204" pitchFamily="50" charset="-127"/>
              </a:rPr>
              <a:t>한다</a:t>
            </a:r>
            <a:r>
              <a:rPr lang="en-US" altLang="ko-KR" sz="2100" dirty="0">
                <a:latin typeface="+mn-lt"/>
                <a:ea typeface="Arial Unicode MS" panose="020B0604020202020204" pitchFamily="50" charset="-127"/>
              </a:rPr>
              <a:t>.</a:t>
            </a:r>
            <a:endParaRPr lang="ko-KR" altLang="ko-KR" sz="1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20000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C73BDA7-0100-413D-9C52-9573DAC7D423}"/>
              </a:ext>
            </a:extLst>
          </p:cNvPr>
          <p:cNvGrpSpPr/>
          <p:nvPr/>
        </p:nvGrpSpPr>
        <p:grpSpPr>
          <a:xfrm>
            <a:off x="900777" y="4109991"/>
            <a:ext cx="3468222" cy="2623172"/>
            <a:chOff x="879660" y="4120493"/>
            <a:chExt cx="3468222" cy="262317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A43BCE-3262-42AF-9404-8F2CBFAB2ED4}"/>
                </a:ext>
              </a:extLst>
            </p:cNvPr>
            <p:cNvSpPr txBox="1"/>
            <p:nvPr/>
          </p:nvSpPr>
          <p:spPr>
            <a:xfrm>
              <a:off x="1484886" y="6282000"/>
              <a:ext cx="2386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/>
                <a:t>objectMapping</a:t>
              </a:r>
              <a:endParaRPr lang="ko-KR" altLang="en-US" sz="24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02C0347-2711-4F49-82E8-E352B45A385B}"/>
                </a:ext>
              </a:extLst>
            </p:cNvPr>
            <p:cNvSpPr/>
            <p:nvPr/>
          </p:nvSpPr>
          <p:spPr>
            <a:xfrm>
              <a:off x="2814918" y="4231341"/>
              <a:ext cx="1425388" cy="90543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classSetMap</a:t>
              </a:r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FB493B1-D51A-4DBB-BEDC-3522A03352DC}"/>
                </a:ext>
              </a:extLst>
            </p:cNvPr>
            <p:cNvSpPr/>
            <p:nvPr/>
          </p:nvSpPr>
          <p:spPr>
            <a:xfrm>
              <a:off x="2814918" y="5228630"/>
              <a:ext cx="1425388" cy="9054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FB70D7-4874-4892-A0AB-6D8945F27280}"/>
                </a:ext>
              </a:extLst>
            </p:cNvPr>
            <p:cNvSpPr/>
            <p:nvPr/>
          </p:nvSpPr>
          <p:spPr>
            <a:xfrm>
              <a:off x="893216" y="4829925"/>
              <a:ext cx="654423" cy="654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22109CE0-7AC6-41C4-9062-51A006BC3D58}"/>
                </a:ext>
              </a:extLst>
            </p:cNvPr>
            <p:cNvSpPr/>
            <p:nvPr/>
          </p:nvSpPr>
          <p:spPr>
            <a:xfrm>
              <a:off x="1640536" y="4120493"/>
              <a:ext cx="654423" cy="654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6E71974-FC0E-4344-8DCE-669C82334E49}"/>
                </a:ext>
              </a:extLst>
            </p:cNvPr>
            <p:cNvSpPr/>
            <p:nvPr/>
          </p:nvSpPr>
          <p:spPr>
            <a:xfrm>
              <a:off x="1638299" y="4835018"/>
              <a:ext cx="654423" cy="654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6E54F51-CC31-478F-8E8A-3455C3A4072D}"/>
                </a:ext>
              </a:extLst>
            </p:cNvPr>
            <p:cNvSpPr/>
            <p:nvPr/>
          </p:nvSpPr>
          <p:spPr>
            <a:xfrm>
              <a:off x="1638298" y="5553608"/>
              <a:ext cx="654423" cy="654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348C21-BF1F-4E56-BBAE-D810EA6136BD}"/>
                </a:ext>
              </a:extLst>
            </p:cNvPr>
            <p:cNvSpPr txBox="1"/>
            <p:nvPr/>
          </p:nvSpPr>
          <p:spPr>
            <a:xfrm>
              <a:off x="2707341" y="5136776"/>
              <a:ext cx="164054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object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Sequence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980EC6-3764-416E-BA9C-AF9D10018C17}"/>
                </a:ext>
              </a:extLst>
            </p:cNvPr>
            <p:cNvSpPr txBox="1"/>
            <p:nvPr/>
          </p:nvSpPr>
          <p:spPr>
            <a:xfrm>
              <a:off x="1618124" y="4155317"/>
              <a:ext cx="688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Field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obj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CF73E-D72B-47AB-AFAB-D72A4FA529CE}"/>
                </a:ext>
              </a:extLst>
            </p:cNvPr>
            <p:cNvSpPr txBox="1"/>
            <p:nvPr/>
          </p:nvSpPr>
          <p:spPr>
            <a:xfrm>
              <a:off x="879660" y="4967499"/>
              <a:ext cx="688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obj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3578DF-C91C-4FE2-B420-433035E20804}"/>
                </a:ext>
              </a:extLst>
            </p:cNvPr>
            <p:cNvSpPr txBox="1"/>
            <p:nvPr/>
          </p:nvSpPr>
          <p:spPr>
            <a:xfrm>
              <a:off x="1618124" y="4870828"/>
              <a:ext cx="688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Field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obj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021F6A-5AE7-484F-9777-2429B8F00064}"/>
                </a:ext>
              </a:extLst>
            </p:cNvPr>
            <p:cNvSpPr txBox="1"/>
            <p:nvPr/>
          </p:nvSpPr>
          <p:spPr>
            <a:xfrm>
              <a:off x="1618124" y="5590787"/>
              <a:ext cx="688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Field</a:t>
              </a: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obj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CA2E566-3A5D-4BDB-9EDA-048F899034F4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2306164" y="4447704"/>
              <a:ext cx="508754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5619CDD-C1DD-4727-93FC-D740CF8421FF}"/>
                </a:ext>
              </a:extLst>
            </p:cNvPr>
            <p:cNvCxnSpPr/>
            <p:nvPr/>
          </p:nvCxnSpPr>
          <p:spPr>
            <a:xfrm flipV="1">
              <a:off x="2292721" y="4554071"/>
              <a:ext cx="522197" cy="41342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BD32DAF-12B3-4B92-82B1-D02D56F8A54F}"/>
                </a:ext>
              </a:extLst>
            </p:cNvPr>
            <p:cNvCxnSpPr/>
            <p:nvPr/>
          </p:nvCxnSpPr>
          <p:spPr>
            <a:xfrm flipV="1">
              <a:off x="2292721" y="4870828"/>
              <a:ext cx="522197" cy="810519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AF79A7-2D48-4175-AC45-93B5AD7CCDDC}"/>
                </a:ext>
              </a:extLst>
            </p:cNvPr>
            <p:cNvCxnSpPr/>
            <p:nvPr/>
          </p:nvCxnSpPr>
          <p:spPr>
            <a:xfrm flipV="1">
              <a:off x="1484886" y="4774917"/>
              <a:ext cx="1330032" cy="19258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AF74194-3596-4F97-8A37-B9E89DA3AF46}"/>
                </a:ext>
              </a:extLst>
            </p:cNvPr>
            <p:cNvCxnSpPr/>
            <p:nvPr/>
          </p:nvCxnSpPr>
          <p:spPr>
            <a:xfrm>
              <a:off x="2214282" y="4684058"/>
              <a:ext cx="600636" cy="6219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2961B83-E225-47DB-8628-0173A4115EF2}"/>
                </a:ext>
              </a:extLst>
            </p:cNvPr>
            <p:cNvCxnSpPr/>
            <p:nvPr/>
          </p:nvCxnSpPr>
          <p:spPr>
            <a:xfrm>
              <a:off x="2266944" y="5340745"/>
              <a:ext cx="547974" cy="17495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ADF15D-B799-49CE-A7D8-A2579D0D8013}"/>
                </a:ext>
              </a:extLst>
            </p:cNvPr>
            <p:cNvCxnSpPr>
              <a:stCxn id="101" idx="3"/>
            </p:cNvCxnSpPr>
            <p:nvPr/>
          </p:nvCxnSpPr>
          <p:spPr>
            <a:xfrm flipV="1">
              <a:off x="2306164" y="5880820"/>
              <a:ext cx="508754" cy="235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67A4C58-7321-4F38-BA71-D8FC81E959B1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1451801" y="5388511"/>
              <a:ext cx="1363117" cy="3239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7E54A31-7BA3-475F-9795-783BBDD9F2BA}"/>
              </a:ext>
            </a:extLst>
          </p:cNvPr>
          <p:cNvGrpSpPr/>
          <p:nvPr/>
        </p:nvGrpSpPr>
        <p:grpSpPr>
          <a:xfrm>
            <a:off x="5113516" y="4642501"/>
            <a:ext cx="3765193" cy="2090662"/>
            <a:chOff x="5232203" y="4630814"/>
            <a:chExt cx="3765193" cy="2090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062CA-41ED-4942-A95E-1F664C71742A}"/>
                </a:ext>
              </a:extLst>
            </p:cNvPr>
            <p:cNvSpPr txBox="1"/>
            <p:nvPr/>
          </p:nvSpPr>
          <p:spPr>
            <a:xfrm>
              <a:off x="5543829" y="6259811"/>
              <a:ext cx="3155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/>
                <a:t>objectToString</a:t>
              </a:r>
              <a:endParaRPr lang="ko-KR" altLang="en-US" sz="2400" b="1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748BB45-E411-4DCE-9570-75E295AC22D0}"/>
                </a:ext>
              </a:extLst>
            </p:cNvPr>
            <p:cNvGrpSpPr/>
            <p:nvPr/>
          </p:nvGrpSpPr>
          <p:grpSpPr>
            <a:xfrm>
              <a:off x="5232203" y="4630814"/>
              <a:ext cx="3765193" cy="1151255"/>
              <a:chOff x="5348744" y="4630814"/>
              <a:chExt cx="3765193" cy="115125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6726F58-1F43-404B-A2E7-731D10E47FCE}"/>
                  </a:ext>
                </a:extLst>
              </p:cNvPr>
              <p:cNvGrpSpPr/>
              <p:nvPr/>
            </p:nvGrpSpPr>
            <p:grpSpPr>
              <a:xfrm>
                <a:off x="5348744" y="4630814"/>
                <a:ext cx="1078950" cy="1151255"/>
                <a:chOff x="5661387" y="4501164"/>
                <a:chExt cx="1352552" cy="1365404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1761870B-499B-49BA-9772-A6B500A4CD93}"/>
                    </a:ext>
                  </a:extLst>
                </p:cNvPr>
                <p:cNvSpPr/>
                <p:nvPr/>
              </p:nvSpPr>
              <p:spPr>
                <a:xfrm>
                  <a:off x="5661387" y="4501164"/>
                  <a:ext cx="1352552" cy="1365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4901141-E835-4F1E-90B1-135C584A4E1D}"/>
                    </a:ext>
                  </a:extLst>
                </p:cNvPr>
                <p:cNvSpPr txBox="1"/>
                <p:nvPr/>
              </p:nvSpPr>
              <p:spPr>
                <a:xfrm>
                  <a:off x="5920804" y="4891477"/>
                  <a:ext cx="833717" cy="547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</a:rPr>
                    <a:t>obj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D81EE3-A62E-4125-A40F-BC3F8AB3D34B}"/>
                  </a:ext>
                </a:extLst>
              </p:cNvPr>
              <p:cNvSpPr txBox="1"/>
              <p:nvPr/>
            </p:nvSpPr>
            <p:spPr>
              <a:xfrm>
                <a:off x="6634635" y="4790942"/>
                <a:ext cx="2479302" cy="83099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class name : field name = value;</a:t>
                </a:r>
              </a:p>
              <a:p>
                <a:r>
                  <a:rPr lang="en-US" altLang="ko-KR" sz="1200" dirty="0"/>
                  <a:t>class name : field name = value;</a:t>
                </a:r>
              </a:p>
              <a:p>
                <a:r>
                  <a:rPr lang="en-US" altLang="ko-KR" sz="1200" dirty="0"/>
                  <a:t>class name : field name = value;</a:t>
                </a:r>
                <a:endParaRPr lang="ko-KR" altLang="en-US" sz="1200" dirty="0"/>
              </a:p>
              <a:p>
                <a:r>
                  <a:rPr lang="en-US" altLang="ko-KR" sz="1200" dirty="0"/>
                  <a:t>class name : field name = value;</a:t>
                </a:r>
                <a:endParaRPr lang="ko-KR" altLang="en-US" sz="1200" dirty="0"/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DBC973A5-EBB8-4375-96B9-1A15B670395B}"/>
                  </a:ext>
                </a:extLst>
              </p:cNvPr>
              <p:cNvCxnSpPr>
                <a:stCxn id="103" idx="6"/>
                <a:endCxn id="109" idx="1"/>
              </p:cNvCxnSpPr>
              <p:nvPr/>
            </p:nvCxnSpPr>
            <p:spPr>
              <a:xfrm flipV="1">
                <a:off x="6427694" y="5206441"/>
                <a:ext cx="20694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317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18205</TotalTime>
  <Words>578</Words>
  <Application>Microsoft Office PowerPoint</Application>
  <PresentationFormat>A4 용지(210x297mm)</PresentationFormat>
  <Paragraphs>175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KoPub돋움체 Bold</vt:lpstr>
      <vt:lpstr>MS Gothic</vt:lpstr>
      <vt:lpstr>나눔고딕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I. 프로젝트 배경</vt:lpstr>
      <vt:lpstr>PowerPoint 프레젠테이션</vt:lpstr>
      <vt:lpstr>Ⅱ. 프로젝트 수행절차 및 방법</vt:lpstr>
      <vt:lpstr>PowerPoint 프레젠테이션</vt:lpstr>
      <vt:lpstr>Ⅲ. 프로그램 구조 및 작동과정</vt:lpstr>
      <vt:lpstr>PowerPoint 프레젠테이션</vt:lpstr>
      <vt:lpstr>PowerPoint 프레젠테이션</vt:lpstr>
      <vt:lpstr>PowerPoint 프레젠테이션</vt:lpstr>
      <vt:lpstr>PowerPoint 프레젠테이션</vt:lpstr>
      <vt:lpstr>Ⅳ. 프로젝트 수행 결과</vt:lpstr>
      <vt:lpstr>PowerPoint 프레젠테이션</vt:lpstr>
      <vt:lpstr>PowerPoint 프레젠테이션</vt:lpstr>
      <vt:lpstr>PowerPoint 프레젠테이션</vt:lpstr>
      <vt:lpstr>봐주셔서 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jang jiesung</cp:lastModifiedBy>
  <cp:revision>475</cp:revision>
  <cp:lastPrinted>2020-01-30T02:26:31Z</cp:lastPrinted>
  <dcterms:created xsi:type="dcterms:W3CDTF">2020-01-16T02:16:59Z</dcterms:created>
  <dcterms:modified xsi:type="dcterms:W3CDTF">2020-05-26T15:13:54Z</dcterms:modified>
</cp:coreProperties>
</file>