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1" r:id="rId9"/>
    <p:sldId id="262" r:id="rId10"/>
    <p:sldId id="263" r:id="rId11"/>
    <p:sldId id="266" r:id="rId12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99" autoAdjust="0"/>
  </p:normalViewPr>
  <p:slideViewPr>
    <p:cSldViewPr>
      <p:cViewPr varScale="1">
        <p:scale>
          <a:sx n="70" d="100"/>
          <a:sy n="70" d="100"/>
        </p:scale>
        <p:origin x="73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454544"/>
        <c:axId val="308455104"/>
      </c:barChart>
      <c:catAx>
        <c:axId val="30845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8455104"/>
        <c:crosses val="autoZero"/>
        <c:auto val="1"/>
        <c:lblAlgn val="ctr"/>
        <c:lblOffset val="100"/>
        <c:noMultiLvlLbl val="0"/>
      </c:catAx>
      <c:valAx>
        <c:axId val="30845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845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pt-BR" noProof="0" dirty="0" smtClean="0"/>
            <a:t>Grupo A</a:t>
          </a:r>
          <a:endParaRPr lang="pt-BR" noProof="0" dirty="0"/>
        </a:p>
      </dgm:t>
      <dgm:extLst/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pt-BR" noProof="0" dirty="0" smtClean="0"/>
            <a:t>Grupo B</a:t>
          </a:r>
          <a:endParaRPr lang="pt-BR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pt-BR" noProof="0" dirty="0" smtClean="0"/>
            <a:t>Grupo C</a:t>
          </a:r>
          <a:endParaRPr lang="pt-BR" noProof="0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noProof="0" dirty="0" smtClean="0"/>
            <a:t>Grupo A</a:t>
          </a:r>
          <a:endParaRPr lang="pt-BR" sz="3000" kern="1200" noProof="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noProof="0" dirty="0" smtClean="0"/>
            <a:t>Tarefa 1</a:t>
          </a:r>
          <a:endParaRPr lang="pt-BR" sz="2300" kern="1200" noProof="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noProof="0" dirty="0" smtClean="0"/>
            <a:t>Tarefa 2</a:t>
          </a:r>
          <a:endParaRPr lang="pt-BR" sz="2300" kern="1200" noProof="0" dirty="0"/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noProof="0" dirty="0" smtClean="0"/>
            <a:t>Grupo B</a:t>
          </a:r>
          <a:endParaRPr lang="pt-BR" sz="3000" kern="1200" noProof="0" dirty="0"/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noProof="0" dirty="0" smtClean="0"/>
            <a:t>Tarefa 1</a:t>
          </a:r>
          <a:endParaRPr lang="pt-BR" sz="2300" kern="1200" noProof="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noProof="0" dirty="0" smtClean="0"/>
            <a:t>Tarefa 2</a:t>
          </a:r>
          <a:endParaRPr lang="pt-BR" sz="2300" kern="1200" noProof="0" dirty="0"/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noProof="0" dirty="0" smtClean="0"/>
            <a:t>Grupo C</a:t>
          </a:r>
          <a:endParaRPr lang="pt-BR" sz="3000" kern="1200" noProof="0" dirty="0"/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noProof="0" dirty="0" smtClean="0"/>
            <a:t>Tarefa 1</a:t>
          </a:r>
          <a:endParaRPr lang="pt-BR" sz="2300" kern="1200" noProof="0" dirty="0"/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03/01/2018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03/01/2018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Olá</a:t>
            </a:r>
            <a:r>
              <a:rPr lang="pt-BR" baseline="0" dirty="0" smtClean="0"/>
              <a:t>, aqui começamos a nossa aula de lógica de programação. Nela falaremos sobre os conceitos básicos que envolvem a computação e é claro o nosso amigo computador.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147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36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237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29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25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08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66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20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21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03/01/2018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03/01/2018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03/01/2018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03/01/2018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03/01/2018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03/01/2018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03/01/2018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03/01/2018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03/01/2018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03/01/2018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03/01/2018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2924944"/>
            <a:ext cx="9144000" cy="1647056"/>
          </a:xfrm>
        </p:spPr>
        <p:txBody>
          <a:bodyPr rtlCol="0"/>
          <a:lstStyle/>
          <a:p>
            <a:pPr rtl="0"/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Aula 01 – Conceitos básicos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4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5</a:t>
            </a:r>
            <a:endParaRPr lang="pt-BR" dirty="0"/>
          </a:p>
        </p:txBody>
      </p:sp>
      <p:sp>
        <p:nvSpPr>
          <p:cNvPr id="6" name="Espaço Reservado para Imagem 5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 smtClean="0"/>
              <a:t>O que é lógica 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Título e Layout de Conteúdo com Gráfico</a:t>
            </a:r>
            <a:endParaRPr lang="pt-BR" dirty="0"/>
          </a:p>
        </p:txBody>
      </p:sp>
      <p:graphicFrame>
        <p:nvGraphicFramePr>
          <p:cNvPr id="6" name="Espaço Reservado para Conteúdo 5" descr="Gráfico de colunas agrupadas mostrando os valores de 3 séries para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37970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Dois Layouts de Conteúdo com Tabela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826715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pt-BR" dirty="0" smtClean="0"/>
                        <a:t>Classe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Grupo 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Grupo B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pt-BR" dirty="0" smtClean="0"/>
                        <a:t>Classe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82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95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pt-BR" dirty="0" smtClean="0"/>
                        <a:t>Classe 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76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pt-BR" dirty="0" smtClean="0"/>
                        <a:t>Classe 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84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Dois Layouts de Conteúdo com </a:t>
            </a:r>
            <a:r>
              <a:rPr lang="pt-BR" dirty="0" err="1" smtClean="0"/>
              <a:t>SmartArt</a:t>
            </a:r>
            <a:endParaRPr lang="pt-BR" dirty="0"/>
          </a:p>
        </p:txBody>
      </p:sp>
      <p:graphicFrame>
        <p:nvGraphicFramePr>
          <p:cNvPr id="4" name="Espaço Reservado para Conteúdo 3" descr="Lista vertical de marcadores mostrando 3 grupos organizados um abaixo do outro, e pontos de marcadores estão presentes em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5823164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2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166</TotalTime>
  <Words>157</Words>
  <Application>Microsoft Office PowerPoint</Application>
  <PresentationFormat>Personalizar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Quadro 16x9</vt:lpstr>
      <vt:lpstr>Lógica de Programação</vt:lpstr>
      <vt:lpstr>O que é lógica ?</vt:lpstr>
      <vt:lpstr>Título e Layout de Conteúdo com Gráfico</vt:lpstr>
      <vt:lpstr>Dois Layouts de Conteúdo com Tabela</vt:lpstr>
      <vt:lpstr>Dois Layouts de Conteúdo com SmartArt</vt:lpstr>
      <vt:lpstr>Adicionar Título de Slide – 1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José</dc:creator>
  <cp:lastModifiedBy>Jose Jorge</cp:lastModifiedBy>
  <cp:revision>8</cp:revision>
  <dcterms:created xsi:type="dcterms:W3CDTF">2018-01-03T23:18:39Z</dcterms:created>
  <dcterms:modified xsi:type="dcterms:W3CDTF">2018-01-04T02:05:23Z</dcterms:modified>
</cp:coreProperties>
</file>