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2" r:id="rId5"/>
    <p:sldId id="267" r:id="rId6"/>
    <p:sldId id="268" r:id="rId7"/>
    <p:sldId id="269" r:id="rId8"/>
    <p:sldId id="258" r:id="rId9"/>
    <p:sldId id="260" r:id="rId10"/>
    <p:sldId id="261" r:id="rId11"/>
    <p:sldId id="263" r:id="rId12"/>
    <p:sldId id="266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Jorge" initials="JJ" lastIdx="1" clrIdx="0">
    <p:extLst>
      <p:ext uri="{19B8F6BF-5375-455C-9EA6-DF929625EA0E}">
        <p15:presenceInfo xmlns:p15="http://schemas.microsoft.com/office/powerpoint/2012/main" userId="6ef7d6fd5bf5e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429" autoAdjust="0"/>
  </p:normalViewPr>
  <p:slideViewPr>
    <p:cSldViewPr>
      <p:cViewPr varScale="1">
        <p:scale>
          <a:sx n="54" d="100"/>
          <a:sy n="54" d="100"/>
        </p:scale>
        <p:origin x="13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49104"/>
        <c:axId val="146549664"/>
      </c:barChart>
      <c:catAx>
        <c:axId val="14654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6549664"/>
        <c:crosses val="autoZero"/>
        <c:auto val="1"/>
        <c:lblAlgn val="ctr"/>
        <c:lblOffset val="100"/>
        <c:noMultiLvlLbl val="0"/>
      </c:catAx>
      <c:valAx>
        <c:axId val="1465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654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smtClean="0"/>
            <a:t>Grupo A</a:t>
          </a:r>
          <a:endParaRPr lang="pt-BR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smtClean="0"/>
            <a:t>Grupo B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smtClean="0"/>
            <a:t>Grupo C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A</a:t>
          </a:r>
          <a:endParaRPr lang="pt-BR" sz="3000" kern="1200" noProof="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2</a:t>
          </a:r>
          <a:endParaRPr lang="pt-BR" sz="2300" kern="1200" noProof="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B</a:t>
          </a:r>
          <a:endParaRPr lang="pt-BR" sz="3000" kern="1200" noProof="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2</a:t>
          </a:r>
          <a:endParaRPr lang="pt-BR" sz="2300" kern="1200" noProof="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noProof="0" dirty="0" smtClean="0"/>
            <a:t>Grupo C</a:t>
          </a:r>
          <a:endParaRPr lang="pt-BR" sz="3000" kern="1200" noProof="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noProof="0" dirty="0" smtClean="0"/>
            <a:t>Tarefa 1</a:t>
          </a:r>
          <a:endParaRPr lang="pt-BR" sz="2300" kern="1200" noProof="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Olá, bem vindo ao nosso curso de Introdução à lógica de programação. O objetivo deste curso é guiar</a:t>
            </a:r>
            <a:r>
              <a:rPr lang="pt-BR" baseline="0" dirty="0" smtClean="0"/>
              <a:t> você na trilha para tornar-se proficiente na arte de programar computadores. Durante o curso iremos aprender e utilizar uma linguagem específica, mas ao final do curso, o conhecimento adquirido permitirá que você seja capaz de rapidamente se adaptar a outras linguagens e paradigmas de programação, e ser capaz de programar em qualquer linguagem existente. Por que uma vez que você assimile perfeitamente os conceitos teóricos da lógica de programação, a diferença entre as linguagens existentes será apenas uma questão de sintaxe e estrutura.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47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6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Neste</a:t>
            </a:r>
            <a:r>
              <a:rPr lang="pt-BR" baseline="0" dirty="0" smtClean="0"/>
              <a:t> curso iremos estabelecer um conceito de lógica aplicada a programação de computadores. Aprenderemos o que é um algoritmo, para que serve e como implementa-los. Discutiremos conceitos envolvidos no processo de criar e implementar os algoritmos.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</a:t>
            </a:r>
            <a:r>
              <a:rPr lang="pt-BR" baseline="0" dirty="0" smtClean="0"/>
              <a:t> necessário que o aluno deste curso possua pelo menos noções básicas  sobre o computador, sobre seu funcionamento e suas partes principais. Mas de qualquer modo, todo termo citado durante  o curso será explicado mesmo que de modo superficial para garantir o entendimento do assunto </a:t>
            </a:r>
            <a:r>
              <a:rPr lang="pt-BR" baseline="0" smtClean="0"/>
              <a:t>sendo apresentado.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176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3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29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08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08/03/2018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80" y="3789040"/>
            <a:ext cx="11233248" cy="926976"/>
          </a:xfrm>
        </p:spPr>
        <p:txBody>
          <a:bodyPr rtlCol="0"/>
          <a:lstStyle/>
          <a:p>
            <a:pPr algn="ctr" rtl="0"/>
            <a:r>
              <a:rPr lang="pt-BR" sz="6600" dirty="0" smtClean="0">
                <a:latin typeface="Monotype Corsiva" panose="03010101010201010101" pitchFamily="66" charset="0"/>
              </a:rPr>
              <a:t>Introdução à Lógica de Programação</a:t>
            </a:r>
            <a:endParaRPr lang="pt-BR" sz="6600" dirty="0">
              <a:latin typeface="Monotype Corsiva" panose="03010101010201010101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7828" y="5085184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6000" dirty="0" smtClean="0">
                <a:latin typeface="Monotype Corsiva" panose="03010101010201010101" pitchFamily="66" charset="0"/>
              </a:rPr>
              <a:t>A arte de programar computadores</a:t>
            </a:r>
            <a:endParaRPr lang="pt-BR" sz="6000" dirty="0">
              <a:latin typeface="Monotype Corsiva" panose="03010101010201010101" pitchFamily="66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198476"/>
            <a:ext cx="4176464" cy="3533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" y="197768"/>
            <a:ext cx="3124779" cy="3159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14" y="188640"/>
            <a:ext cx="3576454" cy="3157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6" name="Espaço Reservado para Imagem 5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32638" cy="10207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6000" dirty="0" smtClean="0">
                <a:latin typeface="Monotype Corsiva" panose="03010101010201010101" pitchFamily="66" charset="0"/>
              </a:rPr>
              <a:t>O que iremos estudar ?</a:t>
            </a:r>
            <a:endParaRPr lang="pt-BR" sz="6000" dirty="0">
              <a:latin typeface="Monotype Corsiva" panose="03010101010201010101" pitchFamily="66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76" y="2110274"/>
            <a:ext cx="3488076" cy="3190934"/>
          </a:xfrm>
          <a:prstGeom prst="ellipse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1804" y="1890101"/>
            <a:ext cx="774517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Desenvolvimento de Algoritmos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Noções  de  especificação  e correção de algoritmos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Conceitos utilizados na construção de algoritmos : 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Variáveis, constantes, operadores aritméticos , expressões, estruturas de controle.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Parâmetros, princípios de programação estruturada e modular.</a:t>
            </a:r>
            <a:endParaRPr lang="pt-BR" sz="3200" dirty="0">
              <a:latin typeface="Monotype Corsiva" panose="03010101010201010101" pitchFamily="66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Monotype Corsiva" panose="03010101010201010101" pitchFamily="66" charset="0"/>
              </a:rPr>
              <a:t>Implementação de algoritmos em linguagem C</a:t>
            </a:r>
            <a:endParaRPr lang="pt-BR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32638" cy="10207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6000" dirty="0" smtClean="0">
                <a:latin typeface="Monotype Corsiva" panose="03010101010201010101" pitchFamily="66" charset="0"/>
              </a:rPr>
              <a:t>Conhecimentos prévios necessários ?</a:t>
            </a:r>
            <a:endParaRPr lang="pt-BR" sz="6000" dirty="0">
              <a:latin typeface="Monotype Corsiva" panose="03010101010201010101" pitchFamily="66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3429000"/>
            <a:ext cx="3383141" cy="316323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 rot="20556501">
            <a:off x="2545942" y="2514319"/>
            <a:ext cx="373813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600" dirty="0" smtClean="0">
                <a:latin typeface="Monotype Corsiva" panose="03010101010201010101" pitchFamily="66" charset="0"/>
              </a:rPr>
              <a:t>Conceito de memória.</a:t>
            </a:r>
            <a:endParaRPr lang="pt-BR" sz="3600" dirty="0">
              <a:latin typeface="Monotype Corsiva" panose="03010101010201010101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rot="573740">
            <a:off x="7864636" y="2491382"/>
            <a:ext cx="427755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600" dirty="0" smtClean="0">
                <a:latin typeface="Monotype Corsiva" panose="03010101010201010101" pitchFamily="66" charset="0"/>
              </a:rPr>
              <a:t>Conceito de periféricos.</a:t>
            </a:r>
            <a:endParaRPr lang="pt-BR" sz="3600" dirty="0">
              <a:latin typeface="Monotype Corsiva" panose="03010101010201010101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58308" y="3740858"/>
            <a:ext cx="441400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600" dirty="0" smtClean="0">
                <a:latin typeface="Monotype Corsiva" panose="03010101010201010101" pitchFamily="66" charset="0"/>
              </a:rPr>
              <a:t>Instalação de softwares</a:t>
            </a:r>
            <a:r>
              <a:rPr lang="pt-BR" sz="3600" dirty="0" smtClean="0">
                <a:latin typeface="Monotype Corsiva" panose="03010101010201010101" pitchFamily="66" charset="0"/>
              </a:rPr>
              <a:t>.</a:t>
            </a:r>
            <a:endParaRPr lang="pt-BR" sz="3600" dirty="0">
              <a:latin typeface="Monotype Corsiva" panose="03010101010201010101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36421" y="5040869"/>
            <a:ext cx="65527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600" dirty="0" smtClean="0">
                <a:latin typeface="Monotype Corsiva" panose="03010101010201010101" pitchFamily="66" charset="0"/>
              </a:rPr>
              <a:t>Conhecimento básico sobre computador.</a:t>
            </a:r>
            <a:endParaRPr lang="pt-BR" sz="3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797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826715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5823164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633</TotalTime>
  <Words>397</Words>
  <Application>Microsoft Office PowerPoint</Application>
  <PresentationFormat>Personalizar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Corbel</vt:lpstr>
      <vt:lpstr>Monotype Corsiva</vt:lpstr>
      <vt:lpstr>Wingdings</vt:lpstr>
      <vt:lpstr>Quadro 16x9</vt:lpstr>
      <vt:lpstr>Introdução à Lógica de Programação</vt:lpstr>
      <vt:lpstr>O que iremos estudar ?</vt:lpstr>
      <vt:lpstr>Conhecimentos prévios necessários ?</vt:lpstr>
      <vt:lpstr>Apresentação do PowerPoint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Jose Jorge</dc:creator>
  <cp:lastModifiedBy>Jose Jorge</cp:lastModifiedBy>
  <cp:revision>21</cp:revision>
  <dcterms:created xsi:type="dcterms:W3CDTF">2018-02-02T16:53:23Z</dcterms:created>
  <dcterms:modified xsi:type="dcterms:W3CDTF">2018-03-09T02:09:49Z</dcterms:modified>
</cp:coreProperties>
</file>