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865584"/>
        <c:axId val="72866144"/>
      </c:barChart>
      <c:catAx>
        <c:axId val="7286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866144"/>
        <c:crosses val="autoZero"/>
        <c:auto val="1"/>
        <c:lblAlgn val="ctr"/>
        <c:lblOffset val="100"/>
        <c:noMultiLvlLbl val="0"/>
      </c:catAx>
      <c:valAx>
        <c:axId val="7286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86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pt-BR" noProof="0" dirty="0" smtClean="0"/>
            <a:t>Grupo A</a:t>
          </a:r>
          <a:endParaRPr lang="pt-BR" noProof="0" dirty="0"/>
        </a:p>
      </dgm:t>
      <dgm:extLst/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3EAD35F-38F2-4CB7-9A6D-B04FFD8A51FD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81FE7DB1-4BFC-4407-80A9-E5514E94C61D}" type="par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4B66B839-1910-459B-92B2-14846EBA7A70}" type="sibTrans" cxnId="{FAC3D40F-8E66-452D-9CA4-C2871F2D10EF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pt-BR" noProof="0" dirty="0" smtClean="0"/>
            <a:t>Grupo B</a:t>
          </a:r>
          <a:endParaRPr lang="pt-BR" noProof="0" dirty="0"/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pt-BR" noProof="0" dirty="0" smtClean="0"/>
            <a:t>Grupo C</a:t>
          </a:r>
          <a:endParaRPr lang="pt-BR" noProof="0" dirty="0"/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147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6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4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23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29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625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08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20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smtClean="0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 smtClean="0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 smtClean="0"/>
              <a:t>Clique para editar o texto Mestre</a:t>
            </a:r>
          </a:p>
          <a:p>
            <a:pPr lvl="1" rtl="0"/>
            <a:r>
              <a:rPr lang="pt-BR" dirty="0" smtClean="0"/>
              <a:t>Segundo nível</a:t>
            </a:r>
          </a:p>
          <a:p>
            <a:pPr lvl="2" rtl="0"/>
            <a:r>
              <a:rPr lang="pt-BR" dirty="0" smtClean="0"/>
              <a:t>Terceiro nível</a:t>
            </a:r>
          </a:p>
          <a:p>
            <a:pPr lvl="3" rtl="0"/>
            <a:r>
              <a:rPr lang="pt-BR" dirty="0" smtClean="0"/>
              <a:t>Quarto nível</a:t>
            </a:r>
          </a:p>
          <a:p>
            <a:pPr lvl="4" rtl="0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02/02/2018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780" y="3789040"/>
            <a:ext cx="11233248" cy="926976"/>
          </a:xfrm>
        </p:spPr>
        <p:txBody>
          <a:bodyPr rtlCol="0"/>
          <a:lstStyle/>
          <a:p>
            <a:pPr algn="ctr" rtl="0"/>
            <a:r>
              <a:rPr lang="pt-BR" sz="6600" dirty="0" smtClean="0">
                <a:latin typeface="Monotype Corsiva" panose="03010101010201010101" pitchFamily="66" charset="0"/>
              </a:rPr>
              <a:t>Introdução à Lógica de Programação</a:t>
            </a:r>
            <a:endParaRPr lang="pt-BR" sz="6600" dirty="0">
              <a:latin typeface="Monotype Corsiva" panose="03010101010201010101" pitchFamily="66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33972" y="5085184"/>
            <a:ext cx="720080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6000" dirty="0" smtClean="0">
                <a:latin typeface="Monotype Corsiva" panose="03010101010201010101" pitchFamily="66" charset="0"/>
              </a:rPr>
              <a:t>Teoria e prática</a:t>
            </a:r>
            <a:endParaRPr lang="pt-BR" sz="6000" dirty="0">
              <a:latin typeface="Monotype Corsiva" panose="03010101010201010101" pitchFamily="66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183102"/>
            <a:ext cx="4176464" cy="35339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" y="197768"/>
            <a:ext cx="3124779" cy="31592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14" y="188640"/>
            <a:ext cx="3576454" cy="31574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4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5</a:t>
            </a:r>
            <a:endParaRPr lang="pt-BR" dirty="0"/>
          </a:p>
        </p:txBody>
      </p:sp>
      <p:sp>
        <p:nvSpPr>
          <p:cNvPr id="6" name="Espaço Reservado para Imagem 5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Lista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Adicione aqui seu primeiro marcador</a:t>
            </a:r>
          </a:p>
          <a:p>
            <a:pPr rtl="0"/>
            <a:r>
              <a:rPr lang="pt-BR" dirty="0" smtClean="0"/>
              <a:t>Adicione aqui seu segundo marcador</a:t>
            </a:r>
          </a:p>
          <a:p>
            <a:pPr rtl="0"/>
            <a:r>
              <a:rPr lang="pt-BR" dirty="0" smtClean="0"/>
              <a:t>Adicione aqui seu terceiro marcador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Gráfico</a:t>
            </a:r>
            <a:endParaRPr lang="pt-BR" dirty="0"/>
          </a:p>
        </p:txBody>
      </p:sp>
      <p:graphicFrame>
        <p:nvGraphicFramePr>
          <p:cNvPr id="6" name="Espaço Reservado para Conteúdo 5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37970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Tabela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826715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Grupo 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Grupo B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95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76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pt-BR" dirty="0" smtClean="0"/>
                        <a:t>Classe 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 smtClean="0"/>
                        <a:t>90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</a:t>
            </a:r>
            <a:r>
              <a:rPr lang="pt-BR" dirty="0" err="1" smtClean="0"/>
              <a:t>SmartArt</a:t>
            </a:r>
            <a:endParaRPr lang="pt-BR" dirty="0"/>
          </a:p>
        </p:txBody>
      </p:sp>
      <p:graphicFrame>
        <p:nvGraphicFramePr>
          <p:cNvPr id="4" name="Espaço Reservado para Conteúdo 3" descr="Lista vertical de marcadores mostrando 3 grupos organizados um abaixo do outro, e pontos de marcadores estão presentes em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5823164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400</TotalTime>
  <Words>144</Words>
  <Application>Microsoft Office PowerPoint</Application>
  <PresentationFormat>Personalizar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Corbel</vt:lpstr>
      <vt:lpstr>Monotype Corsiva</vt:lpstr>
      <vt:lpstr>Quadro 16x9</vt:lpstr>
      <vt:lpstr>Introdução à Lógica de Programação</vt:lpstr>
      <vt:lpstr>Título e Layout de Conteúdo com Lista</vt:lpstr>
      <vt:lpstr>Título e Layout de Conteúdo com Gráfico</vt:lpstr>
      <vt:lpstr>Dois Layouts de Conteúdo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Jose Jorge</dc:creator>
  <cp:lastModifiedBy>Jose Jorge</cp:lastModifiedBy>
  <cp:revision>6</cp:revision>
  <dcterms:created xsi:type="dcterms:W3CDTF">2018-02-02T16:53:23Z</dcterms:created>
  <dcterms:modified xsi:type="dcterms:W3CDTF">2018-02-02T23:33:28Z</dcterms:modified>
</cp:coreProperties>
</file>