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BFBFB"/>
    <a:srgbClr val="FFFFFF"/>
    <a:srgbClr val="343541"/>
    <a:srgbClr val="1F2123"/>
    <a:srgbClr val="F7F8F8"/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/>
    <p:restoredTop sz="96327"/>
  </p:normalViewPr>
  <p:slideViewPr>
    <p:cSldViewPr snapToGrid="0">
      <p:cViewPr varScale="1">
        <p:scale>
          <a:sx n="124" d="100"/>
          <a:sy n="124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989B-6DC8-AF06-F8E1-C2ADD3B02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1F433-348D-FA89-C4BC-A7B7E628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E008-8494-1C53-03A8-1003604B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A6C-3299-6641-B842-E56C0125EB7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0699-72AA-9714-88AE-A06546FB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F44EC-A54E-AB37-C5D2-E7766F9A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BA3A-35D8-C34D-8C66-25F0515F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1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C192954-7A9F-6094-F819-2E6C4BB9A971}"/>
              </a:ext>
            </a:extLst>
          </p:cNvPr>
          <p:cNvGrpSpPr/>
          <p:nvPr userDrawn="1"/>
        </p:nvGrpSpPr>
        <p:grpSpPr>
          <a:xfrm>
            <a:off x="-180622" y="-144146"/>
            <a:ext cx="12553244" cy="7381281"/>
            <a:chOff x="-180622" y="-144146"/>
            <a:chExt cx="12553244" cy="7381281"/>
          </a:xfrm>
        </p:grpSpPr>
        <p:pic>
          <p:nvPicPr>
            <p:cNvPr id="8" name="Picture 7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3CB59941-AF42-FE10-C8FF-CD7DBF334C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80622" y="-144146"/>
              <a:ext cx="12553244" cy="738128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04A418-D9C0-4614-4176-1ABAF5E6D29C}"/>
                </a:ext>
              </a:extLst>
            </p:cNvPr>
            <p:cNvSpPr/>
            <p:nvPr userDrawn="1"/>
          </p:nvSpPr>
          <p:spPr>
            <a:xfrm>
              <a:off x="2003778" y="417830"/>
              <a:ext cx="1885244" cy="112889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979607-CD13-CBE8-B2B0-588CA5EB5B6D}"/>
                </a:ext>
              </a:extLst>
            </p:cNvPr>
            <p:cNvSpPr/>
            <p:nvPr userDrawn="1"/>
          </p:nvSpPr>
          <p:spPr>
            <a:xfrm>
              <a:off x="1820411" y="2165107"/>
              <a:ext cx="10197418" cy="386657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58C064-F633-9598-B36C-BA2082C1F1D2}"/>
                </a:ext>
              </a:extLst>
            </p:cNvPr>
            <p:cNvSpPr/>
            <p:nvPr userDrawn="1"/>
          </p:nvSpPr>
          <p:spPr>
            <a:xfrm>
              <a:off x="211692" y="1367160"/>
              <a:ext cx="1554964" cy="3483809"/>
            </a:xfrm>
            <a:prstGeom prst="rect">
              <a:avLst/>
            </a:prstGeom>
            <a:solidFill>
              <a:srgbClr val="1F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791B8E-1159-399A-5C03-F64CE1BD13B3}"/>
                </a:ext>
              </a:extLst>
            </p:cNvPr>
            <p:cNvSpPr/>
            <p:nvPr userDrawn="1"/>
          </p:nvSpPr>
          <p:spPr>
            <a:xfrm>
              <a:off x="447942" y="1069836"/>
              <a:ext cx="981363" cy="181916"/>
            </a:xfrm>
            <a:prstGeom prst="rect">
              <a:avLst/>
            </a:prstGeom>
            <a:solidFill>
              <a:srgbClr val="343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33EB43-2862-7980-0F77-D288B0043F93}"/>
                </a:ext>
              </a:extLst>
            </p:cNvPr>
            <p:cNvSpPr/>
            <p:nvPr userDrawn="1"/>
          </p:nvSpPr>
          <p:spPr>
            <a:xfrm>
              <a:off x="1819501" y="795476"/>
              <a:ext cx="10198328" cy="13696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58E84C-4D39-981F-409A-F1FD2217E317}"/>
                </a:ext>
              </a:extLst>
            </p:cNvPr>
            <p:cNvSpPr/>
            <p:nvPr userDrawn="1"/>
          </p:nvSpPr>
          <p:spPr>
            <a:xfrm>
              <a:off x="989174" y="193299"/>
              <a:ext cx="1227753" cy="11288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C0531714-F8A1-B22D-BF97-5D0337CA46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72054" y="2260294"/>
              <a:ext cx="568247" cy="571319"/>
            </a:xfrm>
            <a:prstGeom prst="rect">
              <a:avLst/>
            </a:prstGeom>
          </p:spPr>
        </p:pic>
        <p:pic>
          <p:nvPicPr>
            <p:cNvPr id="16" name="Picture 15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61A2835A-1065-926B-314A-555EE5A1D6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872054" y="890664"/>
              <a:ext cx="568247" cy="56824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48C598-3E77-66F5-6503-D0460A68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854" y="896478"/>
            <a:ext cx="9251142" cy="1224352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445E-84A9-41C1-8E88-2BBCD71C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944" y="2266109"/>
            <a:ext cx="9252052" cy="391085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DA6D-EF9F-E212-7B6F-5C0FD837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A6C-3299-6641-B842-E56C0125EB7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F7ED-3533-F0A1-7CE3-B8C0B697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DEA4-29A7-120F-FD59-7137714E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BA3A-35D8-C34D-8C66-25F0515F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3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9A562-ED70-71D2-F16E-B1FFA5C0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A6C-3299-6641-B842-E56C0125EB7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A24B9-9F13-FC59-7373-88C35679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F2D55-D3EB-8629-2A61-1C4461C5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BA3A-35D8-C34D-8C66-25F0515FC9FF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C17429-491A-F501-ED3A-0161891A13A4}"/>
              </a:ext>
            </a:extLst>
          </p:cNvPr>
          <p:cNvGrpSpPr/>
          <p:nvPr userDrawn="1"/>
        </p:nvGrpSpPr>
        <p:grpSpPr>
          <a:xfrm>
            <a:off x="-180622" y="-144146"/>
            <a:ext cx="12553244" cy="7381281"/>
            <a:chOff x="-180622" y="-144146"/>
            <a:chExt cx="12553244" cy="7381281"/>
          </a:xfrm>
        </p:grpSpPr>
        <p:pic>
          <p:nvPicPr>
            <p:cNvPr id="5" name="Picture 4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2C33DEDA-4FCE-14C7-5404-2EC8B3E54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80622" y="-144146"/>
              <a:ext cx="12553244" cy="73812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C3B7E-DFB3-5A31-C08C-A5DAD8562E38}"/>
                </a:ext>
              </a:extLst>
            </p:cNvPr>
            <p:cNvSpPr/>
            <p:nvPr userDrawn="1"/>
          </p:nvSpPr>
          <p:spPr>
            <a:xfrm>
              <a:off x="2003778" y="417830"/>
              <a:ext cx="1885244" cy="112889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09DE48-6D20-F862-7290-40D1058AF31D}"/>
                </a:ext>
              </a:extLst>
            </p:cNvPr>
            <p:cNvSpPr/>
            <p:nvPr userDrawn="1"/>
          </p:nvSpPr>
          <p:spPr>
            <a:xfrm>
              <a:off x="1820411" y="2299063"/>
              <a:ext cx="10197418" cy="3732621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05DBEF-BE52-E7A1-CB0D-C113ABB39314}"/>
                </a:ext>
              </a:extLst>
            </p:cNvPr>
            <p:cNvSpPr/>
            <p:nvPr userDrawn="1"/>
          </p:nvSpPr>
          <p:spPr>
            <a:xfrm>
              <a:off x="211692" y="1367160"/>
              <a:ext cx="1554964" cy="3483809"/>
            </a:xfrm>
            <a:prstGeom prst="rect">
              <a:avLst/>
            </a:prstGeom>
            <a:solidFill>
              <a:srgbClr val="1F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6815B1-FBA8-0F08-D18B-10B64CA3E9D0}"/>
                </a:ext>
              </a:extLst>
            </p:cNvPr>
            <p:cNvSpPr/>
            <p:nvPr userDrawn="1"/>
          </p:nvSpPr>
          <p:spPr>
            <a:xfrm>
              <a:off x="447942" y="1069836"/>
              <a:ext cx="981363" cy="181916"/>
            </a:xfrm>
            <a:prstGeom prst="rect">
              <a:avLst/>
            </a:prstGeom>
            <a:solidFill>
              <a:srgbClr val="343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EE8A6-BC0D-166B-BB51-BC7EBA01058E}"/>
                </a:ext>
              </a:extLst>
            </p:cNvPr>
            <p:cNvSpPr/>
            <p:nvPr userDrawn="1"/>
          </p:nvSpPr>
          <p:spPr>
            <a:xfrm>
              <a:off x="1819501" y="795476"/>
              <a:ext cx="10198328" cy="1755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6B62FA-94D6-A30F-FD43-A7B1D8580E14}"/>
                </a:ext>
              </a:extLst>
            </p:cNvPr>
            <p:cNvSpPr/>
            <p:nvPr userDrawn="1"/>
          </p:nvSpPr>
          <p:spPr>
            <a:xfrm>
              <a:off x="989174" y="193299"/>
              <a:ext cx="1227753" cy="11288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899FD155-95ED-2E0F-CC79-024F0E40C4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72054" y="2638544"/>
              <a:ext cx="568247" cy="571319"/>
            </a:xfrm>
            <a:prstGeom prst="rect">
              <a:avLst/>
            </a:prstGeom>
          </p:spPr>
        </p:pic>
        <p:pic>
          <p:nvPicPr>
            <p:cNvPr id="16" name="Picture 15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E1C2983C-3CFF-6CF7-D917-F46E7DE1DA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872054" y="890664"/>
              <a:ext cx="568247" cy="568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3335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0F327-F68F-637C-0475-04C460C7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06E5C-5F15-DD7D-FF91-A94552096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B7A7-CF5B-B762-515F-F0BB9847E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59A6C-3299-6641-B842-E56C0125EB7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92EF-644E-8316-3B8E-C759D58A2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01BB-FE9B-44DD-6CE9-083675FDD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BA3A-35D8-C34D-8C66-25F0515F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5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79A2-C998-00FE-4C79-7BA65473C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Prompts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002D1-7DCC-7A88-E5B7-375B69ED2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834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ChatGPT Prompts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Cardoso de Santanna</dc:creator>
  <cp:lastModifiedBy>Jair Cardoso de Santanna</cp:lastModifiedBy>
  <cp:revision>9</cp:revision>
  <dcterms:created xsi:type="dcterms:W3CDTF">2023-02-08T13:32:55Z</dcterms:created>
  <dcterms:modified xsi:type="dcterms:W3CDTF">2023-02-17T10:24:16Z</dcterms:modified>
</cp:coreProperties>
</file>