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4" r:id="rId3"/>
    <p:sldId id="305" r:id="rId4"/>
    <p:sldId id="315" r:id="rId5"/>
    <p:sldId id="306" r:id="rId6"/>
    <p:sldId id="307" r:id="rId7"/>
    <p:sldId id="310" r:id="rId8"/>
    <p:sldId id="311" r:id="rId9"/>
    <p:sldId id="30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2E9E1"/>
    <a:srgbClr val="26549A"/>
    <a:srgbClr val="E6ECF4"/>
    <a:srgbClr val="426BA7"/>
    <a:srgbClr val="A3299A"/>
    <a:srgbClr val="AB2BA2"/>
    <a:srgbClr val="CD23FB"/>
    <a:srgbClr val="D63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F48D-1E4C-48A5-83DA-BA67F8BE76B1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1257" y="708025"/>
            <a:ext cx="6241141" cy="467925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61257" y="4310743"/>
            <a:ext cx="6241141" cy="4049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</a:t>
            </a:r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   </a:t>
            </a:r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      </a:t>
            </a:r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         </a:t>
            </a: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474A7-430A-4107-A951-96048EB03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0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8848501-586F-4AA9-947E-2B8600A329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3864" y="0"/>
            <a:ext cx="4090136" cy="6858000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183667"/>
            <a:ext cx="4896544" cy="1305099"/>
          </a:xfrm>
        </p:spPr>
        <p:txBody>
          <a:bodyPr anchor="t">
            <a:normAutofit/>
          </a:bodyPr>
          <a:lstStyle>
            <a:lvl1pPr algn="l">
              <a:defRPr sz="3500" b="1" spc="-13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3641120"/>
            <a:ext cx="4896544" cy="461526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sz="1800" b="1" spc="-1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?</a:t>
            </a:r>
            <a:r>
              <a:rPr lang="ko-KR" altLang="en-US"/>
              <a:t> 주차 </a:t>
            </a:r>
            <a:r>
              <a:rPr lang="en-US" altLang="ko-KR"/>
              <a:t>| </a:t>
            </a:r>
            <a:r>
              <a:rPr lang="ko-KR" altLang="en-US"/>
              <a:t>부제목을 입력하세요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9524" y="5060662"/>
            <a:ext cx="9153524" cy="854374"/>
          </a:xfrm>
        </p:spPr>
        <p:txBody>
          <a:bodyPr wrap="none" lIns="0" tIns="0" rIns="0" bIns="0" anchor="ctr" anchorCtr="0">
            <a:noAutofit/>
          </a:bodyPr>
          <a:lstStyle>
            <a:lvl1pPr algn="ctr"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제목을 입력하세요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4581128"/>
            <a:ext cx="9144000" cy="446355"/>
          </a:xfr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ko-KR" altLang="en-US" sz="2300" spc="-14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spcBef>
                <a:spcPct val="0"/>
              </a:spcBef>
            </a:pPr>
            <a:r>
              <a:rPr lang="en-US" altLang="ko-KR"/>
              <a:t>?</a:t>
            </a:r>
            <a:r>
              <a:rPr lang="ko-KR" altLang="en-US"/>
              <a:t>주차 </a:t>
            </a:r>
            <a:r>
              <a:rPr lang="en-US" altLang="ko-KR"/>
              <a:t>| ?</a:t>
            </a:r>
            <a:r>
              <a:rPr lang="ko-KR" altLang="en-US"/>
              <a:t>장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2C5B362A-B2AF-4F9E-903D-7EBBCE32499F}"/>
              </a:ext>
            </a:extLst>
          </p:cNvPr>
          <p:cNvSpPr/>
          <p:nvPr userDrawn="1"/>
        </p:nvSpPr>
        <p:spPr>
          <a:xfrm rot="5400000">
            <a:off x="4416989" y="-193330"/>
            <a:ext cx="310023" cy="9144004"/>
          </a:xfrm>
          <a:prstGeom prst="rightBrace">
            <a:avLst>
              <a:gd name="adj1" fmla="val 3882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490EFA17-ABF2-41DD-AA8A-27CD635027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211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B2D8E7-D77C-469F-A1E6-75974CCDFF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0"/>
            <a:ext cx="7644946" cy="1196975"/>
          </a:xfrm>
        </p:spPr>
        <p:txBody>
          <a:bodyPr wrap="none" lIns="108000" tIns="108000" rIns="108000" bIns="36000" anchor="b">
            <a:noAutofit/>
          </a:bodyPr>
          <a:lstStyle>
            <a:lvl1pPr>
              <a:defRPr sz="2700" b="1" spc="-1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85687" y="6632575"/>
            <a:ext cx="172626" cy="2254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wrap="none" lIns="0" tIns="0" rIns="0" bIns="36000"/>
          <a:lstStyle>
            <a:lvl1pPr algn="ctr">
              <a:defRPr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A39EF4EB-6FA3-4DF2-B3D5-633D3C247F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DDB991-4D65-465D-989C-74CD8E9F61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70" y="365126"/>
            <a:ext cx="889505" cy="5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41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2DA34F1C-D44A-4D1B-9185-0FEFCDBDA89A}"/>
              </a:ext>
            </a:extLst>
          </p:cNvPr>
          <p:cNvSpPr/>
          <p:nvPr userDrawn="1"/>
        </p:nvSpPr>
        <p:spPr>
          <a:xfrm rot="5400000">
            <a:off x="4416991" y="-483824"/>
            <a:ext cx="310023" cy="9144004"/>
          </a:xfrm>
          <a:prstGeom prst="rightBrace">
            <a:avLst>
              <a:gd name="adj1" fmla="val 3882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83AEA-0843-4C18-BEA7-905E29DCEBF4}"/>
              </a:ext>
            </a:extLst>
          </p:cNvPr>
          <p:cNvSpPr/>
          <p:nvPr userDrawn="1"/>
        </p:nvSpPr>
        <p:spPr>
          <a:xfrm>
            <a:off x="0" y="0"/>
            <a:ext cx="9148762" cy="3933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4762" y="4149080"/>
            <a:ext cx="9153524" cy="854374"/>
          </a:xfrm>
        </p:spPr>
        <p:txBody>
          <a:bodyPr wrap="none" lIns="0" tIns="0" rIns="0" bIns="0" anchor="ctr" anchorCtr="0">
            <a:noAutofit/>
          </a:bodyPr>
          <a:lstStyle>
            <a:lvl1pPr algn="ctr"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내용을 입력하세요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E7E01-6C2A-4C13-8051-9E96151538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99" y="1447061"/>
            <a:ext cx="2497364" cy="16427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0ACF48-90BC-4406-94AC-BCF2B4F9768D}"/>
              </a:ext>
            </a:extLst>
          </p:cNvPr>
          <p:cNvSpPr/>
          <p:nvPr userDrawn="1"/>
        </p:nvSpPr>
        <p:spPr>
          <a:xfrm>
            <a:off x="0" y="0"/>
            <a:ext cx="9180512" cy="3801959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957A-B6DE-4D65-99B2-005BE65554E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F4EB-6FA3-4DF2-B3D5-633D3C247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40" baseline="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b="1" kern="1200" spc="-100" baseline="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 spc="-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.wikipedia.org/wiki/&#51064;&#53552;&#54532;&#47532;&#53552;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2018-11-15-state-of-the-octoverse-top-programming-languag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://www.ciokorea.com/news/338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그룹 425"/>
          <p:cNvGrpSpPr/>
          <p:nvPr/>
        </p:nvGrpSpPr>
        <p:grpSpPr>
          <a:xfrm>
            <a:off x="-19274" y="0"/>
            <a:ext cx="9182611" cy="6858000"/>
            <a:chOff x="5560606" y="-1166479"/>
            <a:chExt cx="9182611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26"/>
            <a:stretch/>
          </p:blipFill>
          <p:spPr>
            <a:xfrm>
              <a:off x="5573817" y="-1166479"/>
              <a:ext cx="91694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5560606" y="-660268"/>
              <a:ext cx="2342058" cy="2042845"/>
            </a:xfrm>
            <a:prstGeom prst="rect">
              <a:avLst/>
            </a:prstGeom>
            <a:solidFill>
              <a:srgbClr val="E2E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7885742" y="-916845"/>
              <a:ext cx="2342058" cy="1220234"/>
            </a:xfrm>
            <a:prstGeom prst="rect">
              <a:avLst/>
            </a:prstGeom>
            <a:solidFill>
              <a:srgbClr val="E2E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5CA862-19C6-4F15-8CF6-8E446D348FE7}"/>
              </a:ext>
            </a:extLst>
          </p:cNvPr>
          <p:cNvSpPr/>
          <p:nvPr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1391A9-E909-40CC-A75C-9ECE537ACB15}"/>
              </a:ext>
            </a:extLst>
          </p:cNvPr>
          <p:cNvGrpSpPr/>
          <p:nvPr/>
        </p:nvGrpSpPr>
        <p:grpSpPr>
          <a:xfrm>
            <a:off x="250825" y="504202"/>
            <a:ext cx="2602561" cy="3669536"/>
            <a:chOff x="-2220913" y="0"/>
            <a:chExt cx="4864101" cy="6858244"/>
          </a:xfrm>
          <a:solidFill>
            <a:schemeClr val="bg1">
              <a:alpha val="1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FC095797-1A81-45BB-8E3D-C81424A96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0913" y="0"/>
              <a:ext cx="4864101" cy="6858244"/>
              <a:chOff x="-1399" y="0"/>
              <a:chExt cx="3064" cy="4320"/>
            </a:xfrm>
            <a:grpFill/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2F4EF112-9BC2-4EBE-871B-CD922E81D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97" y="3066"/>
                <a:ext cx="595" cy="614"/>
              </a:xfrm>
              <a:custGeom>
                <a:avLst/>
                <a:gdLst>
                  <a:gd name="T0" fmla="*/ 293 w 595"/>
                  <a:gd name="T1" fmla="*/ 587 h 614"/>
                  <a:gd name="T2" fmla="*/ 30 w 595"/>
                  <a:gd name="T3" fmla="*/ 451 h 614"/>
                  <a:gd name="T4" fmla="*/ 30 w 595"/>
                  <a:gd name="T5" fmla="*/ 172 h 614"/>
                  <a:gd name="T6" fmla="*/ 293 w 595"/>
                  <a:gd name="T7" fmla="*/ 27 h 614"/>
                  <a:gd name="T8" fmla="*/ 565 w 595"/>
                  <a:gd name="T9" fmla="*/ 172 h 614"/>
                  <a:gd name="T10" fmla="*/ 565 w 595"/>
                  <a:gd name="T11" fmla="*/ 451 h 614"/>
                  <a:gd name="T12" fmla="*/ 293 w 595"/>
                  <a:gd name="T13" fmla="*/ 587 h 614"/>
                  <a:gd name="T14" fmla="*/ 293 w 595"/>
                  <a:gd name="T15" fmla="*/ 0 h 614"/>
                  <a:gd name="T16" fmla="*/ 0 w 595"/>
                  <a:gd name="T17" fmla="*/ 154 h 614"/>
                  <a:gd name="T18" fmla="*/ 0 w 595"/>
                  <a:gd name="T19" fmla="*/ 460 h 614"/>
                  <a:gd name="T20" fmla="*/ 293 w 595"/>
                  <a:gd name="T21" fmla="*/ 614 h 614"/>
                  <a:gd name="T22" fmla="*/ 595 w 595"/>
                  <a:gd name="T23" fmla="*/ 460 h 614"/>
                  <a:gd name="T24" fmla="*/ 595 w 595"/>
                  <a:gd name="T25" fmla="*/ 154 h 614"/>
                  <a:gd name="T26" fmla="*/ 293 w 595"/>
                  <a:gd name="T2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5" h="614">
                    <a:moveTo>
                      <a:pt x="293" y="587"/>
                    </a:moveTo>
                    <a:lnTo>
                      <a:pt x="30" y="451"/>
                    </a:lnTo>
                    <a:lnTo>
                      <a:pt x="30" y="172"/>
                    </a:lnTo>
                    <a:lnTo>
                      <a:pt x="293" y="27"/>
                    </a:lnTo>
                    <a:lnTo>
                      <a:pt x="565" y="172"/>
                    </a:lnTo>
                    <a:lnTo>
                      <a:pt x="565" y="451"/>
                    </a:lnTo>
                    <a:lnTo>
                      <a:pt x="293" y="587"/>
                    </a:lnTo>
                    <a:close/>
                    <a:moveTo>
                      <a:pt x="293" y="0"/>
                    </a:moveTo>
                    <a:lnTo>
                      <a:pt x="0" y="154"/>
                    </a:lnTo>
                    <a:lnTo>
                      <a:pt x="0" y="460"/>
                    </a:lnTo>
                    <a:lnTo>
                      <a:pt x="293" y="614"/>
                    </a:lnTo>
                    <a:lnTo>
                      <a:pt x="595" y="460"/>
                    </a:lnTo>
                    <a:lnTo>
                      <a:pt x="595" y="154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163B8386-3581-474D-BB91-F41F505702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97" y="3066"/>
                <a:ext cx="595" cy="614"/>
              </a:xfrm>
              <a:custGeom>
                <a:avLst/>
                <a:gdLst>
                  <a:gd name="T0" fmla="*/ 293 w 595"/>
                  <a:gd name="T1" fmla="*/ 587 h 614"/>
                  <a:gd name="T2" fmla="*/ 30 w 595"/>
                  <a:gd name="T3" fmla="*/ 451 h 614"/>
                  <a:gd name="T4" fmla="*/ 30 w 595"/>
                  <a:gd name="T5" fmla="*/ 172 h 614"/>
                  <a:gd name="T6" fmla="*/ 293 w 595"/>
                  <a:gd name="T7" fmla="*/ 27 h 614"/>
                  <a:gd name="T8" fmla="*/ 565 w 595"/>
                  <a:gd name="T9" fmla="*/ 172 h 614"/>
                  <a:gd name="T10" fmla="*/ 565 w 595"/>
                  <a:gd name="T11" fmla="*/ 451 h 614"/>
                  <a:gd name="T12" fmla="*/ 293 w 595"/>
                  <a:gd name="T13" fmla="*/ 587 h 614"/>
                  <a:gd name="T14" fmla="*/ 293 w 595"/>
                  <a:gd name="T15" fmla="*/ 0 h 614"/>
                  <a:gd name="T16" fmla="*/ 0 w 595"/>
                  <a:gd name="T17" fmla="*/ 154 h 614"/>
                  <a:gd name="T18" fmla="*/ 0 w 595"/>
                  <a:gd name="T19" fmla="*/ 460 h 614"/>
                  <a:gd name="T20" fmla="*/ 293 w 595"/>
                  <a:gd name="T21" fmla="*/ 614 h 614"/>
                  <a:gd name="T22" fmla="*/ 595 w 595"/>
                  <a:gd name="T23" fmla="*/ 460 h 614"/>
                  <a:gd name="T24" fmla="*/ 595 w 595"/>
                  <a:gd name="T25" fmla="*/ 154 h 614"/>
                  <a:gd name="T26" fmla="*/ 293 w 595"/>
                  <a:gd name="T2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5" h="614">
                    <a:moveTo>
                      <a:pt x="293" y="587"/>
                    </a:moveTo>
                    <a:lnTo>
                      <a:pt x="30" y="451"/>
                    </a:lnTo>
                    <a:lnTo>
                      <a:pt x="30" y="172"/>
                    </a:lnTo>
                    <a:lnTo>
                      <a:pt x="293" y="27"/>
                    </a:lnTo>
                    <a:lnTo>
                      <a:pt x="565" y="172"/>
                    </a:lnTo>
                    <a:lnTo>
                      <a:pt x="565" y="451"/>
                    </a:lnTo>
                    <a:lnTo>
                      <a:pt x="293" y="587"/>
                    </a:lnTo>
                    <a:moveTo>
                      <a:pt x="293" y="0"/>
                    </a:moveTo>
                    <a:lnTo>
                      <a:pt x="0" y="154"/>
                    </a:lnTo>
                    <a:lnTo>
                      <a:pt x="0" y="460"/>
                    </a:lnTo>
                    <a:lnTo>
                      <a:pt x="293" y="614"/>
                    </a:lnTo>
                    <a:lnTo>
                      <a:pt x="595" y="460"/>
                    </a:lnTo>
                    <a:lnTo>
                      <a:pt x="595" y="154"/>
                    </a:lnTo>
                    <a:lnTo>
                      <a:pt x="29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60403E18-E536-432A-9C35-41AFBD0446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" y="433"/>
                <a:ext cx="514" cy="532"/>
              </a:xfrm>
              <a:custGeom>
                <a:avLst/>
                <a:gdLst>
                  <a:gd name="T0" fmla="*/ 262 w 514"/>
                  <a:gd name="T1" fmla="*/ 514 h 532"/>
                  <a:gd name="T2" fmla="*/ 21 w 514"/>
                  <a:gd name="T3" fmla="*/ 388 h 532"/>
                  <a:gd name="T4" fmla="*/ 21 w 514"/>
                  <a:gd name="T5" fmla="*/ 144 h 532"/>
                  <a:gd name="T6" fmla="*/ 262 w 514"/>
                  <a:gd name="T7" fmla="*/ 18 h 532"/>
                  <a:gd name="T8" fmla="*/ 494 w 514"/>
                  <a:gd name="T9" fmla="*/ 144 h 532"/>
                  <a:gd name="T10" fmla="*/ 494 w 514"/>
                  <a:gd name="T11" fmla="*/ 388 h 532"/>
                  <a:gd name="T12" fmla="*/ 262 w 514"/>
                  <a:gd name="T13" fmla="*/ 514 h 532"/>
                  <a:gd name="T14" fmla="*/ 262 w 514"/>
                  <a:gd name="T15" fmla="*/ 0 h 532"/>
                  <a:gd name="T16" fmla="*/ 0 w 514"/>
                  <a:gd name="T17" fmla="*/ 135 h 532"/>
                  <a:gd name="T18" fmla="*/ 0 w 514"/>
                  <a:gd name="T19" fmla="*/ 397 h 532"/>
                  <a:gd name="T20" fmla="*/ 262 w 514"/>
                  <a:gd name="T21" fmla="*/ 532 h 532"/>
                  <a:gd name="T22" fmla="*/ 514 w 514"/>
                  <a:gd name="T23" fmla="*/ 397 h 532"/>
                  <a:gd name="T24" fmla="*/ 514 w 514"/>
                  <a:gd name="T25" fmla="*/ 135 h 532"/>
                  <a:gd name="T26" fmla="*/ 262 w 514"/>
                  <a:gd name="T2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4" h="532">
                    <a:moveTo>
                      <a:pt x="262" y="514"/>
                    </a:moveTo>
                    <a:lnTo>
                      <a:pt x="21" y="388"/>
                    </a:lnTo>
                    <a:lnTo>
                      <a:pt x="21" y="144"/>
                    </a:lnTo>
                    <a:lnTo>
                      <a:pt x="262" y="18"/>
                    </a:lnTo>
                    <a:lnTo>
                      <a:pt x="494" y="144"/>
                    </a:lnTo>
                    <a:lnTo>
                      <a:pt x="494" y="388"/>
                    </a:lnTo>
                    <a:lnTo>
                      <a:pt x="262" y="514"/>
                    </a:lnTo>
                    <a:close/>
                    <a:moveTo>
                      <a:pt x="262" y="0"/>
                    </a:moveTo>
                    <a:lnTo>
                      <a:pt x="0" y="135"/>
                    </a:lnTo>
                    <a:lnTo>
                      <a:pt x="0" y="397"/>
                    </a:lnTo>
                    <a:lnTo>
                      <a:pt x="262" y="532"/>
                    </a:lnTo>
                    <a:lnTo>
                      <a:pt x="514" y="397"/>
                    </a:lnTo>
                    <a:lnTo>
                      <a:pt x="514" y="13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7008B3F3-F039-4A37-BA41-FB8D828B7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" y="433"/>
                <a:ext cx="514" cy="532"/>
              </a:xfrm>
              <a:custGeom>
                <a:avLst/>
                <a:gdLst>
                  <a:gd name="T0" fmla="*/ 262 w 514"/>
                  <a:gd name="T1" fmla="*/ 514 h 532"/>
                  <a:gd name="T2" fmla="*/ 21 w 514"/>
                  <a:gd name="T3" fmla="*/ 388 h 532"/>
                  <a:gd name="T4" fmla="*/ 21 w 514"/>
                  <a:gd name="T5" fmla="*/ 144 h 532"/>
                  <a:gd name="T6" fmla="*/ 262 w 514"/>
                  <a:gd name="T7" fmla="*/ 18 h 532"/>
                  <a:gd name="T8" fmla="*/ 494 w 514"/>
                  <a:gd name="T9" fmla="*/ 144 h 532"/>
                  <a:gd name="T10" fmla="*/ 494 w 514"/>
                  <a:gd name="T11" fmla="*/ 388 h 532"/>
                  <a:gd name="T12" fmla="*/ 262 w 514"/>
                  <a:gd name="T13" fmla="*/ 514 h 532"/>
                  <a:gd name="T14" fmla="*/ 262 w 514"/>
                  <a:gd name="T15" fmla="*/ 0 h 532"/>
                  <a:gd name="T16" fmla="*/ 0 w 514"/>
                  <a:gd name="T17" fmla="*/ 135 h 532"/>
                  <a:gd name="T18" fmla="*/ 0 w 514"/>
                  <a:gd name="T19" fmla="*/ 397 h 532"/>
                  <a:gd name="T20" fmla="*/ 262 w 514"/>
                  <a:gd name="T21" fmla="*/ 532 h 532"/>
                  <a:gd name="T22" fmla="*/ 514 w 514"/>
                  <a:gd name="T23" fmla="*/ 397 h 532"/>
                  <a:gd name="T24" fmla="*/ 514 w 514"/>
                  <a:gd name="T25" fmla="*/ 135 h 532"/>
                  <a:gd name="T26" fmla="*/ 262 w 514"/>
                  <a:gd name="T2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4" h="532">
                    <a:moveTo>
                      <a:pt x="262" y="514"/>
                    </a:moveTo>
                    <a:lnTo>
                      <a:pt x="21" y="388"/>
                    </a:lnTo>
                    <a:lnTo>
                      <a:pt x="21" y="144"/>
                    </a:lnTo>
                    <a:lnTo>
                      <a:pt x="262" y="18"/>
                    </a:lnTo>
                    <a:lnTo>
                      <a:pt x="494" y="144"/>
                    </a:lnTo>
                    <a:lnTo>
                      <a:pt x="494" y="388"/>
                    </a:lnTo>
                    <a:lnTo>
                      <a:pt x="262" y="514"/>
                    </a:lnTo>
                    <a:moveTo>
                      <a:pt x="262" y="0"/>
                    </a:moveTo>
                    <a:lnTo>
                      <a:pt x="0" y="135"/>
                    </a:lnTo>
                    <a:lnTo>
                      <a:pt x="0" y="397"/>
                    </a:lnTo>
                    <a:lnTo>
                      <a:pt x="262" y="532"/>
                    </a:lnTo>
                    <a:lnTo>
                      <a:pt x="514" y="397"/>
                    </a:lnTo>
                    <a:lnTo>
                      <a:pt x="514" y="135"/>
                    </a:lnTo>
                    <a:lnTo>
                      <a:pt x="26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F052BD94-5DA9-4853-B71B-1E0E38B20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67" y="72"/>
                <a:ext cx="322" cy="334"/>
              </a:xfrm>
              <a:custGeom>
                <a:avLst/>
                <a:gdLst>
                  <a:gd name="T0" fmla="*/ 161 w 322"/>
                  <a:gd name="T1" fmla="*/ 307 h 334"/>
                  <a:gd name="T2" fmla="*/ 20 w 322"/>
                  <a:gd name="T3" fmla="*/ 235 h 334"/>
                  <a:gd name="T4" fmla="*/ 20 w 322"/>
                  <a:gd name="T5" fmla="*/ 99 h 334"/>
                  <a:gd name="T6" fmla="*/ 161 w 322"/>
                  <a:gd name="T7" fmla="*/ 27 h 334"/>
                  <a:gd name="T8" fmla="*/ 302 w 322"/>
                  <a:gd name="T9" fmla="*/ 99 h 334"/>
                  <a:gd name="T10" fmla="*/ 302 w 322"/>
                  <a:gd name="T11" fmla="*/ 235 h 334"/>
                  <a:gd name="T12" fmla="*/ 161 w 322"/>
                  <a:gd name="T13" fmla="*/ 307 h 334"/>
                  <a:gd name="T14" fmla="*/ 161 w 322"/>
                  <a:gd name="T15" fmla="*/ 0 h 334"/>
                  <a:gd name="T16" fmla="*/ 0 w 322"/>
                  <a:gd name="T17" fmla="*/ 81 h 334"/>
                  <a:gd name="T18" fmla="*/ 0 w 322"/>
                  <a:gd name="T19" fmla="*/ 253 h 334"/>
                  <a:gd name="T20" fmla="*/ 161 w 322"/>
                  <a:gd name="T21" fmla="*/ 334 h 334"/>
                  <a:gd name="T22" fmla="*/ 322 w 322"/>
                  <a:gd name="T23" fmla="*/ 253 h 334"/>
                  <a:gd name="T24" fmla="*/ 322 w 322"/>
                  <a:gd name="T25" fmla="*/ 81 h 334"/>
                  <a:gd name="T26" fmla="*/ 161 w 322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2" h="334">
                    <a:moveTo>
                      <a:pt x="161" y="307"/>
                    </a:moveTo>
                    <a:lnTo>
                      <a:pt x="20" y="235"/>
                    </a:lnTo>
                    <a:lnTo>
                      <a:pt x="20" y="99"/>
                    </a:lnTo>
                    <a:lnTo>
                      <a:pt x="161" y="27"/>
                    </a:lnTo>
                    <a:lnTo>
                      <a:pt x="302" y="99"/>
                    </a:lnTo>
                    <a:lnTo>
                      <a:pt x="302" y="235"/>
                    </a:lnTo>
                    <a:lnTo>
                      <a:pt x="161" y="307"/>
                    </a:lnTo>
                    <a:close/>
                    <a:moveTo>
                      <a:pt x="161" y="0"/>
                    </a:moveTo>
                    <a:lnTo>
                      <a:pt x="0" y="81"/>
                    </a:lnTo>
                    <a:lnTo>
                      <a:pt x="0" y="253"/>
                    </a:lnTo>
                    <a:lnTo>
                      <a:pt x="161" y="334"/>
                    </a:lnTo>
                    <a:lnTo>
                      <a:pt x="322" y="253"/>
                    </a:lnTo>
                    <a:lnTo>
                      <a:pt x="322" y="81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99E9A0A-8820-4954-9CE9-5543970073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67" y="72"/>
                <a:ext cx="322" cy="334"/>
              </a:xfrm>
              <a:custGeom>
                <a:avLst/>
                <a:gdLst>
                  <a:gd name="T0" fmla="*/ 161 w 322"/>
                  <a:gd name="T1" fmla="*/ 307 h 334"/>
                  <a:gd name="T2" fmla="*/ 20 w 322"/>
                  <a:gd name="T3" fmla="*/ 235 h 334"/>
                  <a:gd name="T4" fmla="*/ 20 w 322"/>
                  <a:gd name="T5" fmla="*/ 99 h 334"/>
                  <a:gd name="T6" fmla="*/ 161 w 322"/>
                  <a:gd name="T7" fmla="*/ 27 h 334"/>
                  <a:gd name="T8" fmla="*/ 302 w 322"/>
                  <a:gd name="T9" fmla="*/ 99 h 334"/>
                  <a:gd name="T10" fmla="*/ 302 w 322"/>
                  <a:gd name="T11" fmla="*/ 235 h 334"/>
                  <a:gd name="T12" fmla="*/ 161 w 322"/>
                  <a:gd name="T13" fmla="*/ 307 h 334"/>
                  <a:gd name="T14" fmla="*/ 161 w 322"/>
                  <a:gd name="T15" fmla="*/ 0 h 334"/>
                  <a:gd name="T16" fmla="*/ 0 w 322"/>
                  <a:gd name="T17" fmla="*/ 81 h 334"/>
                  <a:gd name="T18" fmla="*/ 0 w 322"/>
                  <a:gd name="T19" fmla="*/ 253 h 334"/>
                  <a:gd name="T20" fmla="*/ 161 w 322"/>
                  <a:gd name="T21" fmla="*/ 334 h 334"/>
                  <a:gd name="T22" fmla="*/ 322 w 322"/>
                  <a:gd name="T23" fmla="*/ 253 h 334"/>
                  <a:gd name="T24" fmla="*/ 322 w 322"/>
                  <a:gd name="T25" fmla="*/ 81 h 334"/>
                  <a:gd name="T26" fmla="*/ 161 w 322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2" h="334">
                    <a:moveTo>
                      <a:pt x="161" y="307"/>
                    </a:moveTo>
                    <a:lnTo>
                      <a:pt x="20" y="235"/>
                    </a:lnTo>
                    <a:lnTo>
                      <a:pt x="20" y="99"/>
                    </a:lnTo>
                    <a:lnTo>
                      <a:pt x="161" y="27"/>
                    </a:lnTo>
                    <a:lnTo>
                      <a:pt x="302" y="99"/>
                    </a:lnTo>
                    <a:lnTo>
                      <a:pt x="302" y="235"/>
                    </a:lnTo>
                    <a:lnTo>
                      <a:pt x="161" y="307"/>
                    </a:lnTo>
                    <a:moveTo>
                      <a:pt x="161" y="0"/>
                    </a:moveTo>
                    <a:lnTo>
                      <a:pt x="0" y="81"/>
                    </a:lnTo>
                    <a:lnTo>
                      <a:pt x="0" y="253"/>
                    </a:lnTo>
                    <a:lnTo>
                      <a:pt x="161" y="334"/>
                    </a:lnTo>
                    <a:lnTo>
                      <a:pt x="322" y="253"/>
                    </a:lnTo>
                    <a:lnTo>
                      <a:pt x="322" y="81"/>
                    </a:lnTo>
                    <a:lnTo>
                      <a:pt x="16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770BBEEE-11E2-43E5-8761-852972CC07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" y="0"/>
                <a:ext cx="211" cy="225"/>
              </a:xfrm>
              <a:custGeom>
                <a:avLst/>
                <a:gdLst>
                  <a:gd name="T0" fmla="*/ 111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1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1 w 211"/>
                  <a:gd name="T13" fmla="*/ 198 h 225"/>
                  <a:gd name="T14" fmla="*/ 111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1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1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1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1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1" y="198"/>
                    </a:lnTo>
                    <a:close/>
                    <a:moveTo>
                      <a:pt x="111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1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9F0DD439-F139-42C2-8969-5CE6DF077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" y="0"/>
                <a:ext cx="211" cy="225"/>
              </a:xfrm>
              <a:custGeom>
                <a:avLst/>
                <a:gdLst>
                  <a:gd name="T0" fmla="*/ 111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1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1 w 211"/>
                  <a:gd name="T13" fmla="*/ 198 h 225"/>
                  <a:gd name="T14" fmla="*/ 111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1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1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1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1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1" y="198"/>
                    </a:lnTo>
                    <a:moveTo>
                      <a:pt x="111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1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BABA7661-BD2C-4026-87C4-C0B9993939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77" y="2913"/>
                <a:ext cx="211" cy="225"/>
              </a:xfrm>
              <a:custGeom>
                <a:avLst/>
                <a:gdLst>
                  <a:gd name="T0" fmla="*/ 110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0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0 w 211"/>
                  <a:gd name="T13" fmla="*/ 198 h 225"/>
                  <a:gd name="T14" fmla="*/ 110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0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0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0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0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0" y="198"/>
                    </a:lnTo>
                    <a:close/>
                    <a:moveTo>
                      <a:pt x="110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0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E00920D9-95FA-40A5-A6D1-BF30A3551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77" y="2913"/>
                <a:ext cx="211" cy="225"/>
              </a:xfrm>
              <a:custGeom>
                <a:avLst/>
                <a:gdLst>
                  <a:gd name="T0" fmla="*/ 110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0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0 w 211"/>
                  <a:gd name="T13" fmla="*/ 198 h 225"/>
                  <a:gd name="T14" fmla="*/ 110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0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0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0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0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0" y="198"/>
                    </a:lnTo>
                    <a:moveTo>
                      <a:pt x="110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0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E31DDBE1-30B1-49F0-B214-901E381757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99" y="1010"/>
                <a:ext cx="272" cy="289"/>
              </a:xfrm>
              <a:custGeom>
                <a:avLst/>
                <a:gdLst>
                  <a:gd name="T0" fmla="*/ 131 w 272"/>
                  <a:gd name="T1" fmla="*/ 271 h 289"/>
                  <a:gd name="T2" fmla="*/ 20 w 272"/>
                  <a:gd name="T3" fmla="*/ 208 h 289"/>
                  <a:gd name="T4" fmla="*/ 20 w 272"/>
                  <a:gd name="T5" fmla="*/ 81 h 289"/>
                  <a:gd name="T6" fmla="*/ 131 w 272"/>
                  <a:gd name="T7" fmla="*/ 27 h 289"/>
                  <a:gd name="T8" fmla="*/ 252 w 272"/>
                  <a:gd name="T9" fmla="*/ 81 h 289"/>
                  <a:gd name="T10" fmla="*/ 252 w 272"/>
                  <a:gd name="T11" fmla="*/ 208 h 289"/>
                  <a:gd name="T12" fmla="*/ 131 w 272"/>
                  <a:gd name="T13" fmla="*/ 271 h 289"/>
                  <a:gd name="T14" fmla="*/ 131 w 272"/>
                  <a:gd name="T15" fmla="*/ 0 h 289"/>
                  <a:gd name="T16" fmla="*/ 0 w 272"/>
                  <a:gd name="T17" fmla="*/ 72 h 289"/>
                  <a:gd name="T18" fmla="*/ 0 w 272"/>
                  <a:gd name="T19" fmla="*/ 217 h 289"/>
                  <a:gd name="T20" fmla="*/ 131 w 272"/>
                  <a:gd name="T21" fmla="*/ 289 h 289"/>
                  <a:gd name="T22" fmla="*/ 272 w 272"/>
                  <a:gd name="T23" fmla="*/ 217 h 289"/>
                  <a:gd name="T24" fmla="*/ 272 w 272"/>
                  <a:gd name="T25" fmla="*/ 72 h 289"/>
                  <a:gd name="T26" fmla="*/ 131 w 272"/>
                  <a:gd name="T2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2" h="289">
                    <a:moveTo>
                      <a:pt x="131" y="271"/>
                    </a:moveTo>
                    <a:lnTo>
                      <a:pt x="20" y="208"/>
                    </a:lnTo>
                    <a:lnTo>
                      <a:pt x="20" y="81"/>
                    </a:lnTo>
                    <a:lnTo>
                      <a:pt x="131" y="27"/>
                    </a:lnTo>
                    <a:lnTo>
                      <a:pt x="252" y="81"/>
                    </a:lnTo>
                    <a:lnTo>
                      <a:pt x="252" y="208"/>
                    </a:lnTo>
                    <a:lnTo>
                      <a:pt x="131" y="271"/>
                    </a:lnTo>
                    <a:close/>
                    <a:moveTo>
                      <a:pt x="131" y="0"/>
                    </a:moveTo>
                    <a:lnTo>
                      <a:pt x="0" y="72"/>
                    </a:lnTo>
                    <a:lnTo>
                      <a:pt x="0" y="217"/>
                    </a:lnTo>
                    <a:lnTo>
                      <a:pt x="131" y="289"/>
                    </a:lnTo>
                    <a:lnTo>
                      <a:pt x="272" y="217"/>
                    </a:lnTo>
                    <a:lnTo>
                      <a:pt x="272" y="72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BB2C045E-C673-4930-AF58-F0789EE3F8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99" y="1010"/>
                <a:ext cx="272" cy="289"/>
              </a:xfrm>
              <a:custGeom>
                <a:avLst/>
                <a:gdLst>
                  <a:gd name="T0" fmla="*/ 131 w 272"/>
                  <a:gd name="T1" fmla="*/ 271 h 289"/>
                  <a:gd name="T2" fmla="*/ 20 w 272"/>
                  <a:gd name="T3" fmla="*/ 208 h 289"/>
                  <a:gd name="T4" fmla="*/ 20 w 272"/>
                  <a:gd name="T5" fmla="*/ 81 h 289"/>
                  <a:gd name="T6" fmla="*/ 131 w 272"/>
                  <a:gd name="T7" fmla="*/ 27 h 289"/>
                  <a:gd name="T8" fmla="*/ 252 w 272"/>
                  <a:gd name="T9" fmla="*/ 81 h 289"/>
                  <a:gd name="T10" fmla="*/ 252 w 272"/>
                  <a:gd name="T11" fmla="*/ 208 h 289"/>
                  <a:gd name="T12" fmla="*/ 131 w 272"/>
                  <a:gd name="T13" fmla="*/ 271 h 289"/>
                  <a:gd name="T14" fmla="*/ 131 w 272"/>
                  <a:gd name="T15" fmla="*/ 0 h 289"/>
                  <a:gd name="T16" fmla="*/ 0 w 272"/>
                  <a:gd name="T17" fmla="*/ 72 h 289"/>
                  <a:gd name="T18" fmla="*/ 0 w 272"/>
                  <a:gd name="T19" fmla="*/ 217 h 289"/>
                  <a:gd name="T20" fmla="*/ 131 w 272"/>
                  <a:gd name="T21" fmla="*/ 289 h 289"/>
                  <a:gd name="T22" fmla="*/ 272 w 272"/>
                  <a:gd name="T23" fmla="*/ 217 h 289"/>
                  <a:gd name="T24" fmla="*/ 272 w 272"/>
                  <a:gd name="T25" fmla="*/ 72 h 289"/>
                  <a:gd name="T26" fmla="*/ 131 w 272"/>
                  <a:gd name="T2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2" h="289">
                    <a:moveTo>
                      <a:pt x="131" y="271"/>
                    </a:moveTo>
                    <a:lnTo>
                      <a:pt x="20" y="208"/>
                    </a:lnTo>
                    <a:lnTo>
                      <a:pt x="20" y="81"/>
                    </a:lnTo>
                    <a:lnTo>
                      <a:pt x="131" y="27"/>
                    </a:lnTo>
                    <a:lnTo>
                      <a:pt x="252" y="81"/>
                    </a:lnTo>
                    <a:lnTo>
                      <a:pt x="252" y="208"/>
                    </a:lnTo>
                    <a:lnTo>
                      <a:pt x="131" y="271"/>
                    </a:lnTo>
                    <a:moveTo>
                      <a:pt x="131" y="0"/>
                    </a:moveTo>
                    <a:lnTo>
                      <a:pt x="0" y="72"/>
                    </a:lnTo>
                    <a:lnTo>
                      <a:pt x="0" y="217"/>
                    </a:lnTo>
                    <a:lnTo>
                      <a:pt x="131" y="289"/>
                    </a:lnTo>
                    <a:lnTo>
                      <a:pt x="272" y="217"/>
                    </a:lnTo>
                    <a:lnTo>
                      <a:pt x="272" y="72"/>
                    </a:lnTo>
                    <a:lnTo>
                      <a:pt x="13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89B8A635-C280-4933-AB21-3AB1454D7D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2" y="2128"/>
                <a:ext cx="293" cy="307"/>
              </a:xfrm>
              <a:custGeom>
                <a:avLst/>
                <a:gdLst>
                  <a:gd name="T0" fmla="*/ 141 w 293"/>
                  <a:gd name="T1" fmla="*/ 280 h 307"/>
                  <a:gd name="T2" fmla="*/ 20 w 293"/>
                  <a:gd name="T3" fmla="*/ 217 h 307"/>
                  <a:gd name="T4" fmla="*/ 20 w 293"/>
                  <a:gd name="T5" fmla="*/ 82 h 307"/>
                  <a:gd name="T6" fmla="*/ 141 w 293"/>
                  <a:gd name="T7" fmla="*/ 18 h 307"/>
                  <a:gd name="T8" fmla="*/ 272 w 293"/>
                  <a:gd name="T9" fmla="*/ 82 h 307"/>
                  <a:gd name="T10" fmla="*/ 272 w 293"/>
                  <a:gd name="T11" fmla="*/ 217 h 307"/>
                  <a:gd name="T12" fmla="*/ 141 w 293"/>
                  <a:gd name="T13" fmla="*/ 280 h 307"/>
                  <a:gd name="T14" fmla="*/ 141 w 293"/>
                  <a:gd name="T15" fmla="*/ 0 h 307"/>
                  <a:gd name="T16" fmla="*/ 0 w 293"/>
                  <a:gd name="T17" fmla="*/ 73 h 307"/>
                  <a:gd name="T18" fmla="*/ 0 w 293"/>
                  <a:gd name="T19" fmla="*/ 226 h 307"/>
                  <a:gd name="T20" fmla="*/ 141 w 293"/>
                  <a:gd name="T21" fmla="*/ 307 h 307"/>
                  <a:gd name="T22" fmla="*/ 293 w 293"/>
                  <a:gd name="T23" fmla="*/ 226 h 307"/>
                  <a:gd name="T24" fmla="*/ 293 w 293"/>
                  <a:gd name="T25" fmla="*/ 73 h 307"/>
                  <a:gd name="T26" fmla="*/ 141 w 293"/>
                  <a:gd name="T2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3" h="307">
                    <a:moveTo>
                      <a:pt x="141" y="280"/>
                    </a:moveTo>
                    <a:lnTo>
                      <a:pt x="20" y="217"/>
                    </a:lnTo>
                    <a:lnTo>
                      <a:pt x="20" y="82"/>
                    </a:lnTo>
                    <a:lnTo>
                      <a:pt x="141" y="18"/>
                    </a:lnTo>
                    <a:lnTo>
                      <a:pt x="272" y="82"/>
                    </a:lnTo>
                    <a:lnTo>
                      <a:pt x="272" y="217"/>
                    </a:lnTo>
                    <a:lnTo>
                      <a:pt x="141" y="280"/>
                    </a:lnTo>
                    <a:close/>
                    <a:moveTo>
                      <a:pt x="141" y="0"/>
                    </a:moveTo>
                    <a:lnTo>
                      <a:pt x="0" y="73"/>
                    </a:lnTo>
                    <a:lnTo>
                      <a:pt x="0" y="226"/>
                    </a:lnTo>
                    <a:lnTo>
                      <a:pt x="141" y="307"/>
                    </a:lnTo>
                    <a:lnTo>
                      <a:pt x="293" y="226"/>
                    </a:lnTo>
                    <a:lnTo>
                      <a:pt x="293" y="73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ECA730F6-1733-4697-B439-FA59E401AD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2" y="2128"/>
                <a:ext cx="293" cy="307"/>
              </a:xfrm>
              <a:custGeom>
                <a:avLst/>
                <a:gdLst>
                  <a:gd name="T0" fmla="*/ 141 w 293"/>
                  <a:gd name="T1" fmla="*/ 280 h 307"/>
                  <a:gd name="T2" fmla="*/ 20 w 293"/>
                  <a:gd name="T3" fmla="*/ 217 h 307"/>
                  <a:gd name="T4" fmla="*/ 20 w 293"/>
                  <a:gd name="T5" fmla="*/ 82 h 307"/>
                  <a:gd name="T6" fmla="*/ 141 w 293"/>
                  <a:gd name="T7" fmla="*/ 18 h 307"/>
                  <a:gd name="T8" fmla="*/ 272 w 293"/>
                  <a:gd name="T9" fmla="*/ 82 h 307"/>
                  <a:gd name="T10" fmla="*/ 272 w 293"/>
                  <a:gd name="T11" fmla="*/ 217 h 307"/>
                  <a:gd name="T12" fmla="*/ 141 w 293"/>
                  <a:gd name="T13" fmla="*/ 280 h 307"/>
                  <a:gd name="T14" fmla="*/ 141 w 293"/>
                  <a:gd name="T15" fmla="*/ 0 h 307"/>
                  <a:gd name="T16" fmla="*/ 0 w 293"/>
                  <a:gd name="T17" fmla="*/ 73 h 307"/>
                  <a:gd name="T18" fmla="*/ 0 w 293"/>
                  <a:gd name="T19" fmla="*/ 226 h 307"/>
                  <a:gd name="T20" fmla="*/ 141 w 293"/>
                  <a:gd name="T21" fmla="*/ 307 h 307"/>
                  <a:gd name="T22" fmla="*/ 293 w 293"/>
                  <a:gd name="T23" fmla="*/ 226 h 307"/>
                  <a:gd name="T24" fmla="*/ 293 w 293"/>
                  <a:gd name="T25" fmla="*/ 73 h 307"/>
                  <a:gd name="T26" fmla="*/ 141 w 293"/>
                  <a:gd name="T2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3" h="307">
                    <a:moveTo>
                      <a:pt x="141" y="280"/>
                    </a:moveTo>
                    <a:lnTo>
                      <a:pt x="20" y="217"/>
                    </a:lnTo>
                    <a:lnTo>
                      <a:pt x="20" y="82"/>
                    </a:lnTo>
                    <a:lnTo>
                      <a:pt x="141" y="18"/>
                    </a:lnTo>
                    <a:lnTo>
                      <a:pt x="272" y="82"/>
                    </a:lnTo>
                    <a:lnTo>
                      <a:pt x="272" y="217"/>
                    </a:lnTo>
                    <a:lnTo>
                      <a:pt x="141" y="280"/>
                    </a:lnTo>
                    <a:moveTo>
                      <a:pt x="141" y="0"/>
                    </a:moveTo>
                    <a:lnTo>
                      <a:pt x="0" y="73"/>
                    </a:lnTo>
                    <a:lnTo>
                      <a:pt x="0" y="226"/>
                    </a:lnTo>
                    <a:lnTo>
                      <a:pt x="141" y="307"/>
                    </a:lnTo>
                    <a:lnTo>
                      <a:pt x="293" y="226"/>
                    </a:lnTo>
                    <a:lnTo>
                      <a:pt x="293" y="73"/>
                    </a:lnTo>
                    <a:lnTo>
                      <a:pt x="14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24E9C969-67BC-48AA-B7F5-6A587E7010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" y="3129"/>
                <a:ext cx="393" cy="406"/>
              </a:xfrm>
              <a:custGeom>
                <a:avLst/>
                <a:gdLst>
                  <a:gd name="T0" fmla="*/ 192 w 393"/>
                  <a:gd name="T1" fmla="*/ 388 h 406"/>
                  <a:gd name="T2" fmla="*/ 20 w 393"/>
                  <a:gd name="T3" fmla="*/ 298 h 406"/>
                  <a:gd name="T4" fmla="*/ 20 w 393"/>
                  <a:gd name="T5" fmla="*/ 109 h 406"/>
                  <a:gd name="T6" fmla="*/ 192 w 393"/>
                  <a:gd name="T7" fmla="*/ 19 h 406"/>
                  <a:gd name="T8" fmla="*/ 373 w 393"/>
                  <a:gd name="T9" fmla="*/ 109 h 406"/>
                  <a:gd name="T10" fmla="*/ 373 w 393"/>
                  <a:gd name="T11" fmla="*/ 298 h 406"/>
                  <a:gd name="T12" fmla="*/ 192 w 393"/>
                  <a:gd name="T13" fmla="*/ 388 h 406"/>
                  <a:gd name="T14" fmla="*/ 192 w 393"/>
                  <a:gd name="T15" fmla="*/ 0 h 406"/>
                  <a:gd name="T16" fmla="*/ 0 w 393"/>
                  <a:gd name="T17" fmla="*/ 100 h 406"/>
                  <a:gd name="T18" fmla="*/ 0 w 393"/>
                  <a:gd name="T19" fmla="*/ 307 h 406"/>
                  <a:gd name="T20" fmla="*/ 192 w 393"/>
                  <a:gd name="T21" fmla="*/ 406 h 406"/>
                  <a:gd name="T22" fmla="*/ 393 w 393"/>
                  <a:gd name="T23" fmla="*/ 307 h 406"/>
                  <a:gd name="T24" fmla="*/ 393 w 393"/>
                  <a:gd name="T25" fmla="*/ 100 h 406"/>
                  <a:gd name="T26" fmla="*/ 192 w 393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406">
                    <a:moveTo>
                      <a:pt x="192" y="388"/>
                    </a:moveTo>
                    <a:lnTo>
                      <a:pt x="20" y="298"/>
                    </a:lnTo>
                    <a:lnTo>
                      <a:pt x="20" y="109"/>
                    </a:lnTo>
                    <a:lnTo>
                      <a:pt x="192" y="19"/>
                    </a:lnTo>
                    <a:lnTo>
                      <a:pt x="373" y="109"/>
                    </a:lnTo>
                    <a:lnTo>
                      <a:pt x="373" y="298"/>
                    </a:lnTo>
                    <a:lnTo>
                      <a:pt x="192" y="388"/>
                    </a:lnTo>
                    <a:close/>
                    <a:moveTo>
                      <a:pt x="192" y="0"/>
                    </a:moveTo>
                    <a:lnTo>
                      <a:pt x="0" y="100"/>
                    </a:lnTo>
                    <a:lnTo>
                      <a:pt x="0" y="307"/>
                    </a:lnTo>
                    <a:lnTo>
                      <a:pt x="192" y="406"/>
                    </a:lnTo>
                    <a:lnTo>
                      <a:pt x="393" y="307"/>
                    </a:lnTo>
                    <a:lnTo>
                      <a:pt x="393" y="100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D476AAD7-091E-418B-8EA5-0C6CF18729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" y="3129"/>
                <a:ext cx="393" cy="406"/>
              </a:xfrm>
              <a:custGeom>
                <a:avLst/>
                <a:gdLst>
                  <a:gd name="T0" fmla="*/ 192 w 393"/>
                  <a:gd name="T1" fmla="*/ 388 h 406"/>
                  <a:gd name="T2" fmla="*/ 20 w 393"/>
                  <a:gd name="T3" fmla="*/ 298 h 406"/>
                  <a:gd name="T4" fmla="*/ 20 w 393"/>
                  <a:gd name="T5" fmla="*/ 109 h 406"/>
                  <a:gd name="T6" fmla="*/ 192 w 393"/>
                  <a:gd name="T7" fmla="*/ 19 h 406"/>
                  <a:gd name="T8" fmla="*/ 373 w 393"/>
                  <a:gd name="T9" fmla="*/ 109 h 406"/>
                  <a:gd name="T10" fmla="*/ 373 w 393"/>
                  <a:gd name="T11" fmla="*/ 298 h 406"/>
                  <a:gd name="T12" fmla="*/ 192 w 393"/>
                  <a:gd name="T13" fmla="*/ 388 h 406"/>
                  <a:gd name="T14" fmla="*/ 192 w 393"/>
                  <a:gd name="T15" fmla="*/ 0 h 406"/>
                  <a:gd name="T16" fmla="*/ 0 w 393"/>
                  <a:gd name="T17" fmla="*/ 100 h 406"/>
                  <a:gd name="T18" fmla="*/ 0 w 393"/>
                  <a:gd name="T19" fmla="*/ 307 h 406"/>
                  <a:gd name="T20" fmla="*/ 192 w 393"/>
                  <a:gd name="T21" fmla="*/ 406 h 406"/>
                  <a:gd name="T22" fmla="*/ 393 w 393"/>
                  <a:gd name="T23" fmla="*/ 307 h 406"/>
                  <a:gd name="T24" fmla="*/ 393 w 393"/>
                  <a:gd name="T25" fmla="*/ 100 h 406"/>
                  <a:gd name="T26" fmla="*/ 192 w 393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406">
                    <a:moveTo>
                      <a:pt x="192" y="388"/>
                    </a:moveTo>
                    <a:lnTo>
                      <a:pt x="20" y="298"/>
                    </a:lnTo>
                    <a:lnTo>
                      <a:pt x="20" y="109"/>
                    </a:lnTo>
                    <a:lnTo>
                      <a:pt x="192" y="19"/>
                    </a:lnTo>
                    <a:lnTo>
                      <a:pt x="373" y="109"/>
                    </a:lnTo>
                    <a:lnTo>
                      <a:pt x="373" y="298"/>
                    </a:lnTo>
                    <a:lnTo>
                      <a:pt x="192" y="388"/>
                    </a:lnTo>
                    <a:moveTo>
                      <a:pt x="192" y="0"/>
                    </a:moveTo>
                    <a:lnTo>
                      <a:pt x="0" y="100"/>
                    </a:lnTo>
                    <a:lnTo>
                      <a:pt x="0" y="307"/>
                    </a:lnTo>
                    <a:lnTo>
                      <a:pt x="192" y="406"/>
                    </a:lnTo>
                    <a:lnTo>
                      <a:pt x="393" y="307"/>
                    </a:lnTo>
                    <a:lnTo>
                      <a:pt x="393" y="100"/>
                    </a:lnTo>
                    <a:lnTo>
                      <a:pt x="19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872239E6-E64C-435E-A05A-DDC42FFD2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198"/>
                <a:ext cx="454" cy="226"/>
              </a:xfrm>
              <a:custGeom>
                <a:avLst/>
                <a:gdLst>
                  <a:gd name="T0" fmla="*/ 454 w 454"/>
                  <a:gd name="T1" fmla="*/ 18 h 226"/>
                  <a:gd name="T2" fmla="*/ 51 w 454"/>
                  <a:gd name="T3" fmla="*/ 226 h 226"/>
                  <a:gd name="T4" fmla="*/ 0 w 454"/>
                  <a:gd name="T5" fmla="*/ 199 h 226"/>
                  <a:gd name="T6" fmla="*/ 404 w 454"/>
                  <a:gd name="T7" fmla="*/ 0 h 226"/>
                  <a:gd name="T8" fmla="*/ 454 w 454"/>
                  <a:gd name="T9" fmla="*/ 1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18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404" y="0"/>
                    </a:lnTo>
                    <a:lnTo>
                      <a:pt x="45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C631981A-D270-4519-BF43-758F38F9F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1" y="253"/>
                <a:ext cx="454" cy="225"/>
              </a:xfrm>
              <a:custGeom>
                <a:avLst/>
                <a:gdLst>
                  <a:gd name="T0" fmla="*/ 0 w 454"/>
                  <a:gd name="T1" fmla="*/ 198 h 225"/>
                  <a:gd name="T2" fmla="*/ 403 w 454"/>
                  <a:gd name="T3" fmla="*/ 0 h 225"/>
                  <a:gd name="T4" fmla="*/ 454 w 454"/>
                  <a:gd name="T5" fmla="*/ 18 h 225"/>
                  <a:gd name="T6" fmla="*/ 61 w 454"/>
                  <a:gd name="T7" fmla="*/ 225 h 225"/>
                  <a:gd name="T8" fmla="*/ 0 w 45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4" y="18"/>
                    </a:lnTo>
                    <a:lnTo>
                      <a:pt x="61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02EBF0B2-C8C0-4A26-985D-5E870E545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0" y="307"/>
                <a:ext cx="454" cy="225"/>
              </a:xfrm>
              <a:custGeom>
                <a:avLst/>
                <a:gdLst>
                  <a:gd name="T0" fmla="*/ 0 w 454"/>
                  <a:gd name="T1" fmla="*/ 198 h 225"/>
                  <a:gd name="T2" fmla="*/ 393 w 454"/>
                  <a:gd name="T3" fmla="*/ 0 h 225"/>
                  <a:gd name="T4" fmla="*/ 454 w 454"/>
                  <a:gd name="T5" fmla="*/ 18 h 225"/>
                  <a:gd name="T6" fmla="*/ 50 w 454"/>
                  <a:gd name="T7" fmla="*/ 225 h 225"/>
                  <a:gd name="T8" fmla="*/ 0 w 45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54" y="18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369341B3-0FD2-470A-9423-318DED87C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" y="352"/>
                <a:ext cx="443" cy="225"/>
              </a:xfrm>
              <a:custGeom>
                <a:avLst/>
                <a:gdLst>
                  <a:gd name="T0" fmla="*/ 443 w 443"/>
                  <a:gd name="T1" fmla="*/ 27 h 225"/>
                  <a:gd name="T2" fmla="*/ 50 w 443"/>
                  <a:gd name="T3" fmla="*/ 225 h 225"/>
                  <a:gd name="T4" fmla="*/ 0 w 443"/>
                  <a:gd name="T5" fmla="*/ 198 h 225"/>
                  <a:gd name="T6" fmla="*/ 393 w 443"/>
                  <a:gd name="T7" fmla="*/ 0 h 225"/>
                  <a:gd name="T8" fmla="*/ 443 w 443"/>
                  <a:gd name="T9" fmla="*/ 2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443" y="27"/>
                    </a:moveTo>
                    <a:lnTo>
                      <a:pt x="50" y="225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4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>
                <a:extLst>
                  <a:ext uri="{FF2B5EF4-FFF2-40B4-BE49-F238E27FC236}">
                    <a16:creationId xmlns:a16="http://schemas.microsoft.com/office/drawing/2014/main" id="{D162343C-015C-4DC8-A96B-D4F8F7A0A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451"/>
                <a:ext cx="373" cy="225"/>
              </a:xfrm>
              <a:custGeom>
                <a:avLst/>
                <a:gdLst>
                  <a:gd name="T0" fmla="*/ 373 w 373"/>
                  <a:gd name="T1" fmla="*/ 225 h 225"/>
                  <a:gd name="T2" fmla="*/ 0 w 373"/>
                  <a:gd name="T3" fmla="*/ 45 h 225"/>
                  <a:gd name="T4" fmla="*/ 0 w 373"/>
                  <a:gd name="T5" fmla="*/ 0 h 225"/>
                  <a:gd name="T6" fmla="*/ 373 w 373"/>
                  <a:gd name="T7" fmla="*/ 180 h 225"/>
                  <a:gd name="T8" fmla="*/ 373 w 37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37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>
                <a:extLst>
                  <a:ext uri="{FF2B5EF4-FFF2-40B4-BE49-F238E27FC236}">
                    <a16:creationId xmlns:a16="http://schemas.microsoft.com/office/drawing/2014/main" id="{A33D4658-35C8-4274-A286-305B47677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559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1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7F71CA23-1307-4E0E-A107-37659C707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658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90 h 235"/>
                  <a:gd name="T4" fmla="*/ 373 w 373"/>
                  <a:gd name="T5" fmla="*/ 235 h 235"/>
                  <a:gd name="T6" fmla="*/ 0 w 373"/>
                  <a:gd name="T7" fmla="*/ 54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90"/>
                    </a:lnTo>
                    <a:lnTo>
                      <a:pt x="373" y="235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B7BC3888-7461-4E69-915C-EAC0F4A3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767"/>
                <a:ext cx="373" cy="243"/>
              </a:xfrm>
              <a:custGeom>
                <a:avLst/>
                <a:gdLst>
                  <a:gd name="T0" fmla="*/ 373 w 373"/>
                  <a:gd name="T1" fmla="*/ 243 h 243"/>
                  <a:gd name="T2" fmla="*/ 0 w 373"/>
                  <a:gd name="T3" fmla="*/ 54 h 243"/>
                  <a:gd name="T4" fmla="*/ 0 w 373"/>
                  <a:gd name="T5" fmla="*/ 0 h 243"/>
                  <a:gd name="T6" fmla="*/ 373 w 373"/>
                  <a:gd name="T7" fmla="*/ 189 h 243"/>
                  <a:gd name="T8" fmla="*/ 373 w 373"/>
                  <a:gd name="T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3">
                    <a:moveTo>
                      <a:pt x="373" y="243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9"/>
                    </a:lnTo>
                    <a:lnTo>
                      <a:pt x="373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65DDC3BC-B299-4C1D-A9BC-AEE40DDE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04"/>
                <a:ext cx="40" cy="406"/>
              </a:xfrm>
              <a:custGeom>
                <a:avLst/>
                <a:gdLst>
                  <a:gd name="T0" fmla="*/ 40 w 40"/>
                  <a:gd name="T1" fmla="*/ 388 h 406"/>
                  <a:gd name="T2" fmla="*/ 40 w 40"/>
                  <a:gd name="T3" fmla="*/ 0 h 406"/>
                  <a:gd name="T4" fmla="*/ 0 w 40"/>
                  <a:gd name="T5" fmla="*/ 18 h 406"/>
                  <a:gd name="T6" fmla="*/ 0 w 40"/>
                  <a:gd name="T7" fmla="*/ 406 h 406"/>
                  <a:gd name="T8" fmla="*/ 40 w 40"/>
                  <a:gd name="T9" fmla="*/ 38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40" y="388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6"/>
                    </a:lnTo>
                    <a:lnTo>
                      <a:pt x="4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F916CD41-0694-42C3-9E1D-B3791EF0E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" y="550"/>
                <a:ext cx="51" cy="415"/>
              </a:xfrm>
              <a:custGeom>
                <a:avLst/>
                <a:gdLst>
                  <a:gd name="T0" fmla="*/ 0 w 51"/>
                  <a:gd name="T1" fmla="*/ 27 h 415"/>
                  <a:gd name="T2" fmla="*/ 0 w 51"/>
                  <a:gd name="T3" fmla="*/ 415 h 415"/>
                  <a:gd name="T4" fmla="*/ 41 w 51"/>
                  <a:gd name="T5" fmla="*/ 397 h 415"/>
                  <a:gd name="T6" fmla="*/ 51 w 51"/>
                  <a:gd name="T7" fmla="*/ 0 h 415"/>
                  <a:gd name="T8" fmla="*/ 0 w 51"/>
                  <a:gd name="T9" fmla="*/ 2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0" y="27"/>
                    </a:moveTo>
                    <a:lnTo>
                      <a:pt x="0" y="415"/>
                    </a:lnTo>
                    <a:lnTo>
                      <a:pt x="41" y="397"/>
                    </a:lnTo>
                    <a:lnTo>
                      <a:pt x="51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F0554291-2BE9-4BCB-AE7A-1B71FE000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" y="505"/>
                <a:ext cx="41" cy="415"/>
              </a:xfrm>
              <a:custGeom>
                <a:avLst/>
                <a:gdLst>
                  <a:gd name="T0" fmla="*/ 0 w 41"/>
                  <a:gd name="T1" fmla="*/ 18 h 415"/>
                  <a:gd name="T2" fmla="*/ 0 w 41"/>
                  <a:gd name="T3" fmla="*/ 415 h 415"/>
                  <a:gd name="T4" fmla="*/ 41 w 41"/>
                  <a:gd name="T5" fmla="*/ 388 h 415"/>
                  <a:gd name="T6" fmla="*/ 41 w 41"/>
                  <a:gd name="T7" fmla="*/ 0 h 415"/>
                  <a:gd name="T8" fmla="*/ 0 w 41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1" y="388"/>
                    </a:lnTo>
                    <a:lnTo>
                      <a:pt x="4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C96218A4-B5F6-4B30-ABE3-57373F9F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451"/>
                <a:ext cx="50" cy="415"/>
              </a:xfrm>
              <a:custGeom>
                <a:avLst/>
                <a:gdLst>
                  <a:gd name="T0" fmla="*/ 50 w 50"/>
                  <a:gd name="T1" fmla="*/ 397 h 415"/>
                  <a:gd name="T2" fmla="*/ 50 w 50"/>
                  <a:gd name="T3" fmla="*/ 0 h 415"/>
                  <a:gd name="T4" fmla="*/ 10 w 50"/>
                  <a:gd name="T5" fmla="*/ 27 h 415"/>
                  <a:gd name="T6" fmla="*/ 0 w 50"/>
                  <a:gd name="T7" fmla="*/ 415 h 415"/>
                  <a:gd name="T8" fmla="*/ 50 w 50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50" y="397"/>
                    </a:moveTo>
                    <a:lnTo>
                      <a:pt x="50" y="0"/>
                    </a:lnTo>
                    <a:lnTo>
                      <a:pt x="10" y="27"/>
                    </a:lnTo>
                    <a:lnTo>
                      <a:pt x="0" y="415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4E5B97D0-BED7-4681-ACD9-829C58785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370"/>
                <a:ext cx="333" cy="171"/>
              </a:xfrm>
              <a:custGeom>
                <a:avLst/>
                <a:gdLst>
                  <a:gd name="T0" fmla="*/ 333 w 333"/>
                  <a:gd name="T1" fmla="*/ 18 h 171"/>
                  <a:gd name="T2" fmla="*/ 41 w 333"/>
                  <a:gd name="T3" fmla="*/ 171 h 171"/>
                  <a:gd name="T4" fmla="*/ 0 w 333"/>
                  <a:gd name="T5" fmla="*/ 153 h 171"/>
                  <a:gd name="T6" fmla="*/ 293 w 333"/>
                  <a:gd name="T7" fmla="*/ 0 h 171"/>
                  <a:gd name="T8" fmla="*/ 333 w 333"/>
                  <a:gd name="T9" fmla="*/ 1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171">
                    <a:moveTo>
                      <a:pt x="333" y="18"/>
                    </a:moveTo>
                    <a:lnTo>
                      <a:pt x="41" y="171"/>
                    </a:lnTo>
                    <a:lnTo>
                      <a:pt x="0" y="153"/>
                    </a:lnTo>
                    <a:lnTo>
                      <a:pt x="293" y="0"/>
                    </a:lnTo>
                    <a:lnTo>
                      <a:pt x="33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4446B6D0-9C40-4565-9190-DF78A9A32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6" y="415"/>
                <a:ext cx="333" cy="162"/>
              </a:xfrm>
              <a:custGeom>
                <a:avLst/>
                <a:gdLst>
                  <a:gd name="T0" fmla="*/ 0 w 333"/>
                  <a:gd name="T1" fmla="*/ 144 h 162"/>
                  <a:gd name="T2" fmla="*/ 292 w 333"/>
                  <a:gd name="T3" fmla="*/ 0 h 162"/>
                  <a:gd name="T4" fmla="*/ 333 w 333"/>
                  <a:gd name="T5" fmla="*/ 18 h 162"/>
                  <a:gd name="T6" fmla="*/ 40 w 333"/>
                  <a:gd name="T7" fmla="*/ 162 h 162"/>
                  <a:gd name="T8" fmla="*/ 0 w 333"/>
                  <a:gd name="T9" fmla="*/ 1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162">
                    <a:moveTo>
                      <a:pt x="0" y="144"/>
                    </a:moveTo>
                    <a:lnTo>
                      <a:pt x="292" y="0"/>
                    </a:lnTo>
                    <a:lnTo>
                      <a:pt x="333" y="18"/>
                    </a:lnTo>
                    <a:lnTo>
                      <a:pt x="40" y="162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16C6B4B2-F3A6-4350-B8DD-FEEA3B7C1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451"/>
                <a:ext cx="332" cy="162"/>
              </a:xfrm>
              <a:custGeom>
                <a:avLst/>
                <a:gdLst>
                  <a:gd name="T0" fmla="*/ 0 w 332"/>
                  <a:gd name="T1" fmla="*/ 144 h 162"/>
                  <a:gd name="T2" fmla="*/ 292 w 332"/>
                  <a:gd name="T3" fmla="*/ 0 h 162"/>
                  <a:gd name="T4" fmla="*/ 332 w 332"/>
                  <a:gd name="T5" fmla="*/ 18 h 162"/>
                  <a:gd name="T6" fmla="*/ 40 w 332"/>
                  <a:gd name="T7" fmla="*/ 162 h 162"/>
                  <a:gd name="T8" fmla="*/ 0 w 332"/>
                  <a:gd name="T9" fmla="*/ 1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62">
                    <a:moveTo>
                      <a:pt x="0" y="144"/>
                    </a:moveTo>
                    <a:lnTo>
                      <a:pt x="292" y="0"/>
                    </a:lnTo>
                    <a:lnTo>
                      <a:pt x="332" y="18"/>
                    </a:lnTo>
                    <a:lnTo>
                      <a:pt x="40" y="162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36">
                <a:extLst>
                  <a:ext uri="{FF2B5EF4-FFF2-40B4-BE49-F238E27FC236}">
                    <a16:creationId xmlns:a16="http://schemas.microsoft.com/office/drawing/2014/main" id="{B9D64DE3-F814-48CD-BE29-A3412E77A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487"/>
                <a:ext cx="323" cy="162"/>
              </a:xfrm>
              <a:custGeom>
                <a:avLst/>
                <a:gdLst>
                  <a:gd name="T0" fmla="*/ 323 w 323"/>
                  <a:gd name="T1" fmla="*/ 18 h 162"/>
                  <a:gd name="T2" fmla="*/ 41 w 323"/>
                  <a:gd name="T3" fmla="*/ 162 h 162"/>
                  <a:gd name="T4" fmla="*/ 0 w 323"/>
                  <a:gd name="T5" fmla="*/ 144 h 162"/>
                  <a:gd name="T6" fmla="*/ 292 w 323"/>
                  <a:gd name="T7" fmla="*/ 0 h 162"/>
                  <a:gd name="T8" fmla="*/ 323 w 323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162">
                    <a:moveTo>
                      <a:pt x="323" y="18"/>
                    </a:moveTo>
                    <a:lnTo>
                      <a:pt x="41" y="162"/>
                    </a:lnTo>
                    <a:lnTo>
                      <a:pt x="0" y="144"/>
                    </a:lnTo>
                    <a:lnTo>
                      <a:pt x="292" y="0"/>
                    </a:lnTo>
                    <a:lnTo>
                      <a:pt x="32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37">
                <a:extLst>
                  <a:ext uri="{FF2B5EF4-FFF2-40B4-BE49-F238E27FC236}">
                    <a16:creationId xmlns:a16="http://schemas.microsoft.com/office/drawing/2014/main" id="{3DC5E624-7552-47D3-AA58-E3F9F6FE5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559"/>
                <a:ext cx="273" cy="162"/>
              </a:xfrm>
              <a:custGeom>
                <a:avLst/>
                <a:gdLst>
                  <a:gd name="T0" fmla="*/ 273 w 273"/>
                  <a:gd name="T1" fmla="*/ 162 h 162"/>
                  <a:gd name="T2" fmla="*/ 0 w 273"/>
                  <a:gd name="T3" fmla="*/ 36 h 162"/>
                  <a:gd name="T4" fmla="*/ 0 w 273"/>
                  <a:gd name="T5" fmla="*/ 0 h 162"/>
                  <a:gd name="T6" fmla="*/ 273 w 273"/>
                  <a:gd name="T7" fmla="*/ 135 h 162"/>
                  <a:gd name="T8" fmla="*/ 273 w 273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62">
                    <a:moveTo>
                      <a:pt x="273" y="162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73" y="135"/>
                    </a:lnTo>
                    <a:lnTo>
                      <a:pt x="273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38">
                <a:extLst>
                  <a:ext uri="{FF2B5EF4-FFF2-40B4-BE49-F238E27FC236}">
                    <a16:creationId xmlns:a16="http://schemas.microsoft.com/office/drawing/2014/main" id="{EF91B53D-5D82-4882-995C-E56B19390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640"/>
                <a:ext cx="273" cy="163"/>
              </a:xfrm>
              <a:custGeom>
                <a:avLst/>
                <a:gdLst>
                  <a:gd name="T0" fmla="*/ 0 w 273"/>
                  <a:gd name="T1" fmla="*/ 0 h 163"/>
                  <a:gd name="T2" fmla="*/ 273 w 273"/>
                  <a:gd name="T3" fmla="*/ 127 h 163"/>
                  <a:gd name="T4" fmla="*/ 273 w 273"/>
                  <a:gd name="T5" fmla="*/ 163 h 163"/>
                  <a:gd name="T6" fmla="*/ 0 w 273"/>
                  <a:gd name="T7" fmla="*/ 27 h 163"/>
                  <a:gd name="T8" fmla="*/ 0 w 273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63">
                    <a:moveTo>
                      <a:pt x="0" y="0"/>
                    </a:moveTo>
                    <a:lnTo>
                      <a:pt x="273" y="127"/>
                    </a:lnTo>
                    <a:lnTo>
                      <a:pt x="273" y="16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9">
                <a:extLst>
                  <a:ext uri="{FF2B5EF4-FFF2-40B4-BE49-F238E27FC236}">
                    <a16:creationId xmlns:a16="http://schemas.microsoft.com/office/drawing/2014/main" id="{FD1390DB-632C-4C9D-9009-2B0230D94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712"/>
                <a:ext cx="273" cy="172"/>
              </a:xfrm>
              <a:custGeom>
                <a:avLst/>
                <a:gdLst>
                  <a:gd name="T0" fmla="*/ 0 w 273"/>
                  <a:gd name="T1" fmla="*/ 0 h 172"/>
                  <a:gd name="T2" fmla="*/ 273 w 273"/>
                  <a:gd name="T3" fmla="*/ 136 h 172"/>
                  <a:gd name="T4" fmla="*/ 273 w 273"/>
                  <a:gd name="T5" fmla="*/ 172 h 172"/>
                  <a:gd name="T6" fmla="*/ 0 w 273"/>
                  <a:gd name="T7" fmla="*/ 37 h 172"/>
                  <a:gd name="T8" fmla="*/ 0 w 273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72">
                    <a:moveTo>
                      <a:pt x="0" y="0"/>
                    </a:moveTo>
                    <a:lnTo>
                      <a:pt x="273" y="136"/>
                    </a:lnTo>
                    <a:lnTo>
                      <a:pt x="273" y="172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40">
                <a:extLst>
                  <a:ext uri="{FF2B5EF4-FFF2-40B4-BE49-F238E27FC236}">
                    <a16:creationId xmlns:a16="http://schemas.microsoft.com/office/drawing/2014/main" id="{E05EF4E5-6EDF-4CBA-A4B0-F9586CA96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794"/>
                <a:ext cx="273" cy="171"/>
              </a:xfrm>
              <a:custGeom>
                <a:avLst/>
                <a:gdLst>
                  <a:gd name="T0" fmla="*/ 273 w 273"/>
                  <a:gd name="T1" fmla="*/ 171 h 171"/>
                  <a:gd name="T2" fmla="*/ 0 w 273"/>
                  <a:gd name="T3" fmla="*/ 36 h 171"/>
                  <a:gd name="T4" fmla="*/ 0 w 273"/>
                  <a:gd name="T5" fmla="*/ 0 h 171"/>
                  <a:gd name="T6" fmla="*/ 273 w 273"/>
                  <a:gd name="T7" fmla="*/ 135 h 171"/>
                  <a:gd name="T8" fmla="*/ 273 w 273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71">
                    <a:moveTo>
                      <a:pt x="273" y="171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73" y="135"/>
                    </a:lnTo>
                    <a:lnTo>
                      <a:pt x="273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41">
                <a:extLst>
                  <a:ext uri="{FF2B5EF4-FFF2-40B4-BE49-F238E27FC236}">
                    <a16:creationId xmlns:a16="http://schemas.microsoft.com/office/drawing/2014/main" id="{766C58F8-AFF1-47ED-A28D-5D091D70E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4" y="667"/>
                <a:ext cx="30" cy="307"/>
              </a:xfrm>
              <a:custGeom>
                <a:avLst/>
                <a:gdLst>
                  <a:gd name="T0" fmla="*/ 30 w 30"/>
                  <a:gd name="T1" fmla="*/ 289 h 307"/>
                  <a:gd name="T2" fmla="*/ 30 w 30"/>
                  <a:gd name="T3" fmla="*/ 0 h 307"/>
                  <a:gd name="T4" fmla="*/ 0 w 30"/>
                  <a:gd name="T5" fmla="*/ 18 h 307"/>
                  <a:gd name="T6" fmla="*/ 0 w 30"/>
                  <a:gd name="T7" fmla="*/ 307 h 307"/>
                  <a:gd name="T8" fmla="*/ 30 w 30"/>
                  <a:gd name="T9" fmla="*/ 28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30" y="289"/>
                    </a:moveTo>
                    <a:lnTo>
                      <a:pt x="30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0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42">
                <a:extLst>
                  <a:ext uri="{FF2B5EF4-FFF2-40B4-BE49-F238E27FC236}">
                    <a16:creationId xmlns:a16="http://schemas.microsoft.com/office/drawing/2014/main" id="{31B6BE79-1408-403A-BAE8-DE6BC56C0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4" y="631"/>
                <a:ext cx="31" cy="307"/>
              </a:xfrm>
              <a:custGeom>
                <a:avLst/>
                <a:gdLst>
                  <a:gd name="T0" fmla="*/ 0 w 31"/>
                  <a:gd name="T1" fmla="*/ 18 h 307"/>
                  <a:gd name="T2" fmla="*/ 0 w 31"/>
                  <a:gd name="T3" fmla="*/ 307 h 307"/>
                  <a:gd name="T4" fmla="*/ 31 w 31"/>
                  <a:gd name="T5" fmla="*/ 289 h 307"/>
                  <a:gd name="T6" fmla="*/ 31 w 31"/>
                  <a:gd name="T7" fmla="*/ 0 h 307"/>
                  <a:gd name="T8" fmla="*/ 0 w 31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1" y="289"/>
                    </a:lnTo>
                    <a:lnTo>
                      <a:pt x="3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43">
                <a:extLst>
                  <a:ext uri="{FF2B5EF4-FFF2-40B4-BE49-F238E27FC236}">
                    <a16:creationId xmlns:a16="http://schemas.microsoft.com/office/drawing/2014/main" id="{ACD416A9-1DFA-4E9D-A5EE-87CB54C2E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3" y="595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89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89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44">
                <a:extLst>
                  <a:ext uri="{FF2B5EF4-FFF2-40B4-BE49-F238E27FC236}">
                    <a16:creationId xmlns:a16="http://schemas.microsoft.com/office/drawing/2014/main" id="{1AFD048D-7F1E-4630-8ED6-5F6F3AAA7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3" y="559"/>
                <a:ext cx="41" cy="307"/>
              </a:xfrm>
              <a:custGeom>
                <a:avLst/>
                <a:gdLst>
                  <a:gd name="T0" fmla="*/ 31 w 41"/>
                  <a:gd name="T1" fmla="*/ 289 h 307"/>
                  <a:gd name="T2" fmla="*/ 41 w 41"/>
                  <a:gd name="T3" fmla="*/ 0 h 307"/>
                  <a:gd name="T4" fmla="*/ 0 w 41"/>
                  <a:gd name="T5" fmla="*/ 18 h 307"/>
                  <a:gd name="T6" fmla="*/ 0 w 41"/>
                  <a:gd name="T7" fmla="*/ 307 h 307"/>
                  <a:gd name="T8" fmla="*/ 31 w 41"/>
                  <a:gd name="T9" fmla="*/ 28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07">
                    <a:moveTo>
                      <a:pt x="31" y="289"/>
                    </a:moveTo>
                    <a:lnTo>
                      <a:pt x="41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1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45">
                <a:extLst>
                  <a:ext uri="{FF2B5EF4-FFF2-40B4-BE49-F238E27FC236}">
                    <a16:creationId xmlns:a16="http://schemas.microsoft.com/office/drawing/2014/main" id="{1986FC40-6171-45D7-90FC-095C3AC19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109"/>
                <a:ext cx="302" cy="154"/>
              </a:xfrm>
              <a:custGeom>
                <a:avLst/>
                <a:gdLst>
                  <a:gd name="T0" fmla="*/ 302 w 302"/>
                  <a:gd name="T1" fmla="*/ 18 h 154"/>
                  <a:gd name="T2" fmla="*/ 40 w 302"/>
                  <a:gd name="T3" fmla="*/ 154 h 154"/>
                  <a:gd name="T4" fmla="*/ 0 w 302"/>
                  <a:gd name="T5" fmla="*/ 136 h 154"/>
                  <a:gd name="T6" fmla="*/ 262 w 302"/>
                  <a:gd name="T7" fmla="*/ 0 h 154"/>
                  <a:gd name="T8" fmla="*/ 302 w 302"/>
                  <a:gd name="T9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54">
                    <a:moveTo>
                      <a:pt x="302" y="18"/>
                    </a:moveTo>
                    <a:lnTo>
                      <a:pt x="40" y="154"/>
                    </a:lnTo>
                    <a:lnTo>
                      <a:pt x="0" y="136"/>
                    </a:lnTo>
                    <a:lnTo>
                      <a:pt x="262" y="0"/>
                    </a:lnTo>
                    <a:lnTo>
                      <a:pt x="30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46">
                <a:extLst>
                  <a:ext uri="{FF2B5EF4-FFF2-40B4-BE49-F238E27FC236}">
                    <a16:creationId xmlns:a16="http://schemas.microsoft.com/office/drawing/2014/main" id="{24FA0B47-1FB7-403D-B0D1-15512B100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" y="1145"/>
                <a:ext cx="302" cy="154"/>
              </a:xfrm>
              <a:custGeom>
                <a:avLst/>
                <a:gdLst>
                  <a:gd name="T0" fmla="*/ 0 w 302"/>
                  <a:gd name="T1" fmla="*/ 136 h 154"/>
                  <a:gd name="T2" fmla="*/ 262 w 302"/>
                  <a:gd name="T3" fmla="*/ 0 h 154"/>
                  <a:gd name="T4" fmla="*/ 302 w 302"/>
                  <a:gd name="T5" fmla="*/ 18 h 154"/>
                  <a:gd name="T6" fmla="*/ 40 w 302"/>
                  <a:gd name="T7" fmla="*/ 154 h 154"/>
                  <a:gd name="T8" fmla="*/ 0 w 302"/>
                  <a:gd name="T9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54">
                    <a:moveTo>
                      <a:pt x="0" y="136"/>
                    </a:moveTo>
                    <a:lnTo>
                      <a:pt x="262" y="0"/>
                    </a:lnTo>
                    <a:lnTo>
                      <a:pt x="302" y="18"/>
                    </a:lnTo>
                    <a:lnTo>
                      <a:pt x="40" y="154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47">
                <a:extLst>
                  <a:ext uri="{FF2B5EF4-FFF2-40B4-BE49-F238E27FC236}">
                    <a16:creationId xmlns:a16="http://schemas.microsoft.com/office/drawing/2014/main" id="{D6EFFF5B-C610-4F36-A3A7-3755AC4E6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" y="1181"/>
                <a:ext cx="303" cy="154"/>
              </a:xfrm>
              <a:custGeom>
                <a:avLst/>
                <a:gdLst>
                  <a:gd name="T0" fmla="*/ 0 w 303"/>
                  <a:gd name="T1" fmla="*/ 136 h 154"/>
                  <a:gd name="T2" fmla="*/ 262 w 303"/>
                  <a:gd name="T3" fmla="*/ 0 h 154"/>
                  <a:gd name="T4" fmla="*/ 303 w 303"/>
                  <a:gd name="T5" fmla="*/ 18 h 154"/>
                  <a:gd name="T6" fmla="*/ 41 w 303"/>
                  <a:gd name="T7" fmla="*/ 154 h 154"/>
                  <a:gd name="T8" fmla="*/ 0 w 303"/>
                  <a:gd name="T9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54">
                    <a:moveTo>
                      <a:pt x="0" y="136"/>
                    </a:moveTo>
                    <a:lnTo>
                      <a:pt x="262" y="0"/>
                    </a:lnTo>
                    <a:lnTo>
                      <a:pt x="303" y="18"/>
                    </a:lnTo>
                    <a:lnTo>
                      <a:pt x="41" y="154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55EF6E36-43BA-4107-BBE1-D2FA40688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1218"/>
                <a:ext cx="302" cy="144"/>
              </a:xfrm>
              <a:custGeom>
                <a:avLst/>
                <a:gdLst>
                  <a:gd name="T0" fmla="*/ 302 w 302"/>
                  <a:gd name="T1" fmla="*/ 18 h 144"/>
                  <a:gd name="T2" fmla="*/ 40 w 302"/>
                  <a:gd name="T3" fmla="*/ 144 h 144"/>
                  <a:gd name="T4" fmla="*/ 0 w 302"/>
                  <a:gd name="T5" fmla="*/ 135 h 144"/>
                  <a:gd name="T6" fmla="*/ 262 w 302"/>
                  <a:gd name="T7" fmla="*/ 0 h 144"/>
                  <a:gd name="T8" fmla="*/ 302 w 302"/>
                  <a:gd name="T9" fmla="*/ 1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44">
                    <a:moveTo>
                      <a:pt x="302" y="18"/>
                    </a:moveTo>
                    <a:lnTo>
                      <a:pt x="40" y="144"/>
                    </a:lnTo>
                    <a:lnTo>
                      <a:pt x="0" y="135"/>
                    </a:lnTo>
                    <a:lnTo>
                      <a:pt x="262" y="0"/>
                    </a:lnTo>
                    <a:lnTo>
                      <a:pt x="30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:a16="http://schemas.microsoft.com/office/drawing/2014/main" id="{137CD0DB-3FE0-4290-A79A-734F6621E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281"/>
                <a:ext cx="252" cy="144"/>
              </a:xfrm>
              <a:custGeom>
                <a:avLst/>
                <a:gdLst>
                  <a:gd name="T0" fmla="*/ 252 w 252"/>
                  <a:gd name="T1" fmla="*/ 144 h 144"/>
                  <a:gd name="T2" fmla="*/ 0 w 252"/>
                  <a:gd name="T3" fmla="*/ 27 h 144"/>
                  <a:gd name="T4" fmla="*/ 0 w 252"/>
                  <a:gd name="T5" fmla="*/ 0 h 144"/>
                  <a:gd name="T6" fmla="*/ 252 w 252"/>
                  <a:gd name="T7" fmla="*/ 117 h 144"/>
                  <a:gd name="T8" fmla="*/ 252 w 252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44">
                    <a:moveTo>
                      <a:pt x="252" y="144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252" y="117"/>
                    </a:lnTo>
                    <a:lnTo>
                      <a:pt x="25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:a16="http://schemas.microsoft.com/office/drawing/2014/main" id="{510BF74D-2C92-465D-AB64-B091A2046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353"/>
                <a:ext cx="252" cy="153"/>
              </a:xfrm>
              <a:custGeom>
                <a:avLst/>
                <a:gdLst>
                  <a:gd name="T0" fmla="*/ 0 w 252"/>
                  <a:gd name="T1" fmla="*/ 0 h 153"/>
                  <a:gd name="T2" fmla="*/ 252 w 252"/>
                  <a:gd name="T3" fmla="*/ 117 h 153"/>
                  <a:gd name="T4" fmla="*/ 252 w 252"/>
                  <a:gd name="T5" fmla="*/ 153 h 153"/>
                  <a:gd name="T6" fmla="*/ 0 w 252"/>
                  <a:gd name="T7" fmla="*/ 27 h 153"/>
                  <a:gd name="T8" fmla="*/ 0 w 252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53">
                    <a:moveTo>
                      <a:pt x="0" y="0"/>
                    </a:moveTo>
                    <a:lnTo>
                      <a:pt x="252" y="117"/>
                    </a:lnTo>
                    <a:lnTo>
                      <a:pt x="252" y="15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51">
                <a:extLst>
                  <a:ext uri="{FF2B5EF4-FFF2-40B4-BE49-F238E27FC236}">
                    <a16:creationId xmlns:a16="http://schemas.microsoft.com/office/drawing/2014/main" id="{0C5F2612-29AE-4DB7-B606-5327AEF8C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425"/>
                <a:ext cx="252" cy="153"/>
              </a:xfrm>
              <a:custGeom>
                <a:avLst/>
                <a:gdLst>
                  <a:gd name="T0" fmla="*/ 0 w 252"/>
                  <a:gd name="T1" fmla="*/ 0 h 153"/>
                  <a:gd name="T2" fmla="*/ 252 w 252"/>
                  <a:gd name="T3" fmla="*/ 117 h 153"/>
                  <a:gd name="T4" fmla="*/ 252 w 252"/>
                  <a:gd name="T5" fmla="*/ 153 h 153"/>
                  <a:gd name="T6" fmla="*/ 0 w 252"/>
                  <a:gd name="T7" fmla="*/ 27 h 153"/>
                  <a:gd name="T8" fmla="*/ 0 w 252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53">
                    <a:moveTo>
                      <a:pt x="0" y="0"/>
                    </a:moveTo>
                    <a:lnTo>
                      <a:pt x="252" y="117"/>
                    </a:lnTo>
                    <a:lnTo>
                      <a:pt x="252" y="15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52">
                <a:extLst>
                  <a:ext uri="{FF2B5EF4-FFF2-40B4-BE49-F238E27FC236}">
                    <a16:creationId xmlns:a16="http://schemas.microsoft.com/office/drawing/2014/main" id="{9BD2B114-37C2-4747-A59E-3A504A4E3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488"/>
                <a:ext cx="252" cy="162"/>
              </a:xfrm>
              <a:custGeom>
                <a:avLst/>
                <a:gdLst>
                  <a:gd name="T0" fmla="*/ 252 w 252"/>
                  <a:gd name="T1" fmla="*/ 162 h 162"/>
                  <a:gd name="T2" fmla="*/ 0 w 252"/>
                  <a:gd name="T3" fmla="*/ 36 h 162"/>
                  <a:gd name="T4" fmla="*/ 0 w 252"/>
                  <a:gd name="T5" fmla="*/ 0 h 162"/>
                  <a:gd name="T6" fmla="*/ 252 w 252"/>
                  <a:gd name="T7" fmla="*/ 126 h 162"/>
                  <a:gd name="T8" fmla="*/ 252 w 252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62">
                    <a:moveTo>
                      <a:pt x="252" y="162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2" y="126"/>
                    </a:lnTo>
                    <a:lnTo>
                      <a:pt x="252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:a16="http://schemas.microsoft.com/office/drawing/2014/main" id="{71965326-ACBF-4855-BF6F-13205924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1" y="1380"/>
                <a:ext cx="31" cy="270"/>
              </a:xfrm>
              <a:custGeom>
                <a:avLst/>
                <a:gdLst>
                  <a:gd name="T0" fmla="*/ 31 w 31"/>
                  <a:gd name="T1" fmla="*/ 261 h 270"/>
                  <a:gd name="T2" fmla="*/ 31 w 31"/>
                  <a:gd name="T3" fmla="*/ 0 h 270"/>
                  <a:gd name="T4" fmla="*/ 0 w 31"/>
                  <a:gd name="T5" fmla="*/ 18 h 270"/>
                  <a:gd name="T6" fmla="*/ 0 w 31"/>
                  <a:gd name="T7" fmla="*/ 270 h 270"/>
                  <a:gd name="T8" fmla="*/ 31 w 31"/>
                  <a:gd name="T9" fmla="*/ 26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70">
                    <a:moveTo>
                      <a:pt x="31" y="261"/>
                    </a:moveTo>
                    <a:lnTo>
                      <a:pt x="31" y="0"/>
                    </a:lnTo>
                    <a:lnTo>
                      <a:pt x="0" y="18"/>
                    </a:lnTo>
                    <a:lnTo>
                      <a:pt x="0" y="270"/>
                    </a:lnTo>
                    <a:lnTo>
                      <a:pt x="31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54">
                <a:extLst>
                  <a:ext uri="{FF2B5EF4-FFF2-40B4-BE49-F238E27FC236}">
                    <a16:creationId xmlns:a16="http://schemas.microsoft.com/office/drawing/2014/main" id="{6DD4B639-1751-47AE-BF9C-A4CDE4A4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" y="1353"/>
                <a:ext cx="30" cy="270"/>
              </a:xfrm>
              <a:custGeom>
                <a:avLst/>
                <a:gdLst>
                  <a:gd name="T0" fmla="*/ 0 w 30"/>
                  <a:gd name="T1" fmla="*/ 9 h 270"/>
                  <a:gd name="T2" fmla="*/ 0 w 30"/>
                  <a:gd name="T3" fmla="*/ 270 h 270"/>
                  <a:gd name="T4" fmla="*/ 30 w 30"/>
                  <a:gd name="T5" fmla="*/ 252 h 270"/>
                  <a:gd name="T6" fmla="*/ 30 w 30"/>
                  <a:gd name="T7" fmla="*/ 0 h 270"/>
                  <a:gd name="T8" fmla="*/ 0 w 30"/>
                  <a:gd name="T9" fmla="*/ 9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70">
                    <a:moveTo>
                      <a:pt x="0" y="9"/>
                    </a:moveTo>
                    <a:lnTo>
                      <a:pt x="0" y="270"/>
                    </a:lnTo>
                    <a:lnTo>
                      <a:pt x="30" y="252"/>
                    </a:lnTo>
                    <a:lnTo>
                      <a:pt x="3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7A6BCDDA-47B8-415E-8279-A5B25EE4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" y="1317"/>
                <a:ext cx="31" cy="270"/>
              </a:xfrm>
              <a:custGeom>
                <a:avLst/>
                <a:gdLst>
                  <a:gd name="T0" fmla="*/ 0 w 31"/>
                  <a:gd name="T1" fmla="*/ 18 h 270"/>
                  <a:gd name="T2" fmla="*/ 0 w 31"/>
                  <a:gd name="T3" fmla="*/ 270 h 270"/>
                  <a:gd name="T4" fmla="*/ 31 w 31"/>
                  <a:gd name="T5" fmla="*/ 261 h 270"/>
                  <a:gd name="T6" fmla="*/ 31 w 31"/>
                  <a:gd name="T7" fmla="*/ 0 h 270"/>
                  <a:gd name="T8" fmla="*/ 0 w 31"/>
                  <a:gd name="T9" fmla="*/ 1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70">
                    <a:moveTo>
                      <a:pt x="0" y="18"/>
                    </a:moveTo>
                    <a:lnTo>
                      <a:pt x="0" y="270"/>
                    </a:lnTo>
                    <a:lnTo>
                      <a:pt x="31" y="261"/>
                    </a:lnTo>
                    <a:lnTo>
                      <a:pt x="3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id="{6CC985D8-38DC-42CA-9524-5586F812C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" y="1281"/>
                <a:ext cx="40" cy="279"/>
              </a:xfrm>
              <a:custGeom>
                <a:avLst/>
                <a:gdLst>
                  <a:gd name="T0" fmla="*/ 30 w 40"/>
                  <a:gd name="T1" fmla="*/ 261 h 279"/>
                  <a:gd name="T2" fmla="*/ 40 w 40"/>
                  <a:gd name="T3" fmla="*/ 0 h 279"/>
                  <a:gd name="T4" fmla="*/ 10 w 40"/>
                  <a:gd name="T5" fmla="*/ 18 h 279"/>
                  <a:gd name="T6" fmla="*/ 0 w 40"/>
                  <a:gd name="T7" fmla="*/ 279 h 279"/>
                  <a:gd name="T8" fmla="*/ 30 w 40"/>
                  <a:gd name="T9" fmla="*/ 26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9">
                    <a:moveTo>
                      <a:pt x="30" y="261"/>
                    </a:moveTo>
                    <a:lnTo>
                      <a:pt x="40" y="0"/>
                    </a:lnTo>
                    <a:lnTo>
                      <a:pt x="10" y="18"/>
                    </a:lnTo>
                    <a:lnTo>
                      <a:pt x="0" y="279"/>
                    </a:lnTo>
                    <a:lnTo>
                      <a:pt x="3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id="{77A5F5C2-C132-4D2A-A4D8-06C1F5AF5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893"/>
                <a:ext cx="454" cy="234"/>
              </a:xfrm>
              <a:custGeom>
                <a:avLst/>
                <a:gdLst>
                  <a:gd name="T0" fmla="*/ 454 w 454"/>
                  <a:gd name="T1" fmla="*/ 27 h 234"/>
                  <a:gd name="T2" fmla="*/ 51 w 454"/>
                  <a:gd name="T3" fmla="*/ 234 h 234"/>
                  <a:gd name="T4" fmla="*/ 0 w 454"/>
                  <a:gd name="T5" fmla="*/ 207 h 234"/>
                  <a:gd name="T6" fmla="*/ 393 w 454"/>
                  <a:gd name="T7" fmla="*/ 0 h 234"/>
                  <a:gd name="T8" fmla="*/ 454 w 454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34">
                    <a:moveTo>
                      <a:pt x="454" y="27"/>
                    </a:moveTo>
                    <a:lnTo>
                      <a:pt x="51" y="234"/>
                    </a:lnTo>
                    <a:lnTo>
                      <a:pt x="0" y="207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id="{3CE79C79-05F4-4DE8-830C-6127015DD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4" y="947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403 w 453"/>
                  <a:gd name="T3" fmla="*/ 0 h 225"/>
                  <a:gd name="T4" fmla="*/ 453 w 453"/>
                  <a:gd name="T5" fmla="*/ 27 h 225"/>
                  <a:gd name="T6" fmla="*/ 6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6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id="{1AB0E1F4-724C-4B8C-8430-014B2CFE3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3" y="1001"/>
                <a:ext cx="453" cy="226"/>
              </a:xfrm>
              <a:custGeom>
                <a:avLst/>
                <a:gdLst>
                  <a:gd name="T0" fmla="*/ 0 w 453"/>
                  <a:gd name="T1" fmla="*/ 198 h 226"/>
                  <a:gd name="T2" fmla="*/ 39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8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60">
                <a:extLst>
                  <a:ext uri="{FF2B5EF4-FFF2-40B4-BE49-F238E27FC236}">
                    <a16:creationId xmlns:a16="http://schemas.microsoft.com/office/drawing/2014/main" id="{AC57EAED-3979-40EB-83A7-2D2E3F4CB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2" y="1055"/>
                <a:ext cx="453" cy="226"/>
              </a:xfrm>
              <a:custGeom>
                <a:avLst/>
                <a:gdLst>
                  <a:gd name="T0" fmla="*/ 453 w 453"/>
                  <a:gd name="T1" fmla="*/ 27 h 226"/>
                  <a:gd name="T2" fmla="*/ 60 w 453"/>
                  <a:gd name="T3" fmla="*/ 226 h 226"/>
                  <a:gd name="T4" fmla="*/ 0 w 453"/>
                  <a:gd name="T5" fmla="*/ 199 h 226"/>
                  <a:gd name="T6" fmla="*/ 403 w 453"/>
                  <a:gd name="T7" fmla="*/ 0 h 226"/>
                  <a:gd name="T8" fmla="*/ 453 w 453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453" y="27"/>
                    </a:moveTo>
                    <a:lnTo>
                      <a:pt x="60" y="226"/>
                    </a:lnTo>
                    <a:lnTo>
                      <a:pt x="0" y="199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61">
                <a:extLst>
                  <a:ext uri="{FF2B5EF4-FFF2-40B4-BE49-F238E27FC236}">
                    <a16:creationId xmlns:a16="http://schemas.microsoft.com/office/drawing/2014/main" id="{9878CB70-2FCA-404D-A1C2-7CED1A63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1154"/>
                <a:ext cx="373" cy="217"/>
              </a:xfrm>
              <a:custGeom>
                <a:avLst/>
                <a:gdLst>
                  <a:gd name="T0" fmla="*/ 373 w 373"/>
                  <a:gd name="T1" fmla="*/ 217 h 217"/>
                  <a:gd name="T2" fmla="*/ 0 w 373"/>
                  <a:gd name="T3" fmla="*/ 36 h 217"/>
                  <a:gd name="T4" fmla="*/ 0 w 373"/>
                  <a:gd name="T5" fmla="*/ 0 h 217"/>
                  <a:gd name="T6" fmla="*/ 373 w 373"/>
                  <a:gd name="T7" fmla="*/ 181 h 217"/>
                  <a:gd name="T8" fmla="*/ 373 w 373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17">
                    <a:moveTo>
                      <a:pt x="373" y="217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62">
                <a:extLst>
                  <a:ext uri="{FF2B5EF4-FFF2-40B4-BE49-F238E27FC236}">
                    <a16:creationId xmlns:a16="http://schemas.microsoft.com/office/drawing/2014/main" id="{D0BE8C70-F80F-496A-B3CF-CF3850A1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125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63">
                <a:extLst>
                  <a:ext uri="{FF2B5EF4-FFF2-40B4-BE49-F238E27FC236}">
                    <a16:creationId xmlns:a16="http://schemas.microsoft.com/office/drawing/2014/main" id="{E8EC7AEC-2623-4FB1-8BC6-984F078AB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5" y="1362"/>
                <a:ext cx="383" cy="234"/>
              </a:xfrm>
              <a:custGeom>
                <a:avLst/>
                <a:gdLst>
                  <a:gd name="T0" fmla="*/ 10 w 383"/>
                  <a:gd name="T1" fmla="*/ 0 h 234"/>
                  <a:gd name="T2" fmla="*/ 383 w 383"/>
                  <a:gd name="T3" fmla="*/ 180 h 234"/>
                  <a:gd name="T4" fmla="*/ 383 w 383"/>
                  <a:gd name="T5" fmla="*/ 234 h 234"/>
                  <a:gd name="T6" fmla="*/ 0 w 383"/>
                  <a:gd name="T7" fmla="*/ 54 h 234"/>
                  <a:gd name="T8" fmla="*/ 10 w 38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34">
                    <a:moveTo>
                      <a:pt x="10" y="0"/>
                    </a:moveTo>
                    <a:lnTo>
                      <a:pt x="383" y="180"/>
                    </a:lnTo>
                    <a:lnTo>
                      <a:pt x="383" y="234"/>
                    </a:lnTo>
                    <a:lnTo>
                      <a:pt x="0" y="5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64">
                <a:extLst>
                  <a:ext uri="{FF2B5EF4-FFF2-40B4-BE49-F238E27FC236}">
                    <a16:creationId xmlns:a16="http://schemas.microsoft.com/office/drawing/2014/main" id="{FAAB286C-553C-4A45-A73F-FE5AFF57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5" y="1470"/>
                <a:ext cx="383" cy="235"/>
              </a:xfrm>
              <a:custGeom>
                <a:avLst/>
                <a:gdLst>
                  <a:gd name="T0" fmla="*/ 383 w 383"/>
                  <a:gd name="T1" fmla="*/ 235 h 235"/>
                  <a:gd name="T2" fmla="*/ 0 w 383"/>
                  <a:gd name="T3" fmla="*/ 54 h 235"/>
                  <a:gd name="T4" fmla="*/ 0 w 383"/>
                  <a:gd name="T5" fmla="*/ 0 h 235"/>
                  <a:gd name="T6" fmla="*/ 383 w 383"/>
                  <a:gd name="T7" fmla="*/ 180 h 235"/>
                  <a:gd name="T8" fmla="*/ 383 w 38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35">
                    <a:moveTo>
                      <a:pt x="383" y="235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FFEE324F-0CAD-420E-BD5B-AB6F099EB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299"/>
                <a:ext cx="41" cy="415"/>
              </a:xfrm>
              <a:custGeom>
                <a:avLst/>
                <a:gdLst>
                  <a:gd name="T0" fmla="*/ 41 w 41"/>
                  <a:gd name="T1" fmla="*/ 387 h 415"/>
                  <a:gd name="T2" fmla="*/ 41 w 41"/>
                  <a:gd name="T3" fmla="*/ 0 h 415"/>
                  <a:gd name="T4" fmla="*/ 11 w 41"/>
                  <a:gd name="T5" fmla="*/ 27 h 415"/>
                  <a:gd name="T6" fmla="*/ 0 w 41"/>
                  <a:gd name="T7" fmla="*/ 415 h 415"/>
                  <a:gd name="T8" fmla="*/ 41 w 41"/>
                  <a:gd name="T9" fmla="*/ 38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7"/>
                    </a:moveTo>
                    <a:lnTo>
                      <a:pt x="41" y="0"/>
                    </a:lnTo>
                    <a:lnTo>
                      <a:pt x="11" y="27"/>
                    </a:lnTo>
                    <a:lnTo>
                      <a:pt x="0" y="415"/>
                    </a:lnTo>
                    <a:lnTo>
                      <a:pt x="41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66">
                <a:extLst>
                  <a:ext uri="{FF2B5EF4-FFF2-40B4-BE49-F238E27FC236}">
                    <a16:creationId xmlns:a16="http://schemas.microsoft.com/office/drawing/2014/main" id="{6AD47623-8F10-4F55-970E-1F3C2A4FD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1" y="1254"/>
                <a:ext cx="41" cy="414"/>
              </a:xfrm>
              <a:custGeom>
                <a:avLst/>
                <a:gdLst>
                  <a:gd name="T0" fmla="*/ 0 w 41"/>
                  <a:gd name="T1" fmla="*/ 18 h 414"/>
                  <a:gd name="T2" fmla="*/ 0 w 41"/>
                  <a:gd name="T3" fmla="*/ 414 h 414"/>
                  <a:gd name="T4" fmla="*/ 41 w 41"/>
                  <a:gd name="T5" fmla="*/ 387 h 414"/>
                  <a:gd name="T6" fmla="*/ 41 w 41"/>
                  <a:gd name="T7" fmla="*/ 0 h 414"/>
                  <a:gd name="T8" fmla="*/ 0 w 41"/>
                  <a:gd name="T9" fmla="*/ 18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4">
                    <a:moveTo>
                      <a:pt x="0" y="18"/>
                    </a:moveTo>
                    <a:lnTo>
                      <a:pt x="0" y="414"/>
                    </a:lnTo>
                    <a:lnTo>
                      <a:pt x="41" y="387"/>
                    </a:lnTo>
                    <a:lnTo>
                      <a:pt x="4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67">
                <a:extLst>
                  <a:ext uri="{FF2B5EF4-FFF2-40B4-BE49-F238E27FC236}">
                    <a16:creationId xmlns:a16="http://schemas.microsoft.com/office/drawing/2014/main" id="{D40A5244-E7FF-4650-B721-03B528041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0" y="1199"/>
                <a:ext cx="40" cy="415"/>
              </a:xfrm>
              <a:custGeom>
                <a:avLst/>
                <a:gdLst>
                  <a:gd name="T0" fmla="*/ 0 w 40"/>
                  <a:gd name="T1" fmla="*/ 28 h 415"/>
                  <a:gd name="T2" fmla="*/ 0 w 40"/>
                  <a:gd name="T3" fmla="*/ 415 h 415"/>
                  <a:gd name="T4" fmla="*/ 40 w 40"/>
                  <a:gd name="T5" fmla="*/ 397 h 415"/>
                  <a:gd name="T6" fmla="*/ 40 w 40"/>
                  <a:gd name="T7" fmla="*/ 0 h 415"/>
                  <a:gd name="T8" fmla="*/ 0 w 40"/>
                  <a:gd name="T9" fmla="*/ 2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0" y="28"/>
                    </a:moveTo>
                    <a:lnTo>
                      <a:pt x="0" y="415"/>
                    </a:lnTo>
                    <a:lnTo>
                      <a:pt x="40" y="397"/>
                    </a:lnTo>
                    <a:lnTo>
                      <a:pt x="40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68">
                <a:extLst>
                  <a:ext uri="{FF2B5EF4-FFF2-40B4-BE49-F238E27FC236}">
                    <a16:creationId xmlns:a16="http://schemas.microsoft.com/office/drawing/2014/main" id="{D7B3BDE8-3767-4DBA-961E-E7DFFEB0D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" y="1154"/>
                <a:ext cx="50" cy="415"/>
              </a:xfrm>
              <a:custGeom>
                <a:avLst/>
                <a:gdLst>
                  <a:gd name="T0" fmla="*/ 50 w 50"/>
                  <a:gd name="T1" fmla="*/ 388 h 415"/>
                  <a:gd name="T2" fmla="*/ 50 w 50"/>
                  <a:gd name="T3" fmla="*/ 0 h 415"/>
                  <a:gd name="T4" fmla="*/ 0 w 50"/>
                  <a:gd name="T5" fmla="*/ 18 h 415"/>
                  <a:gd name="T6" fmla="*/ 0 w 50"/>
                  <a:gd name="T7" fmla="*/ 415 h 415"/>
                  <a:gd name="T8" fmla="*/ 50 w 50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50" y="388"/>
                    </a:moveTo>
                    <a:lnTo>
                      <a:pt x="50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5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69">
                <a:extLst>
                  <a:ext uri="{FF2B5EF4-FFF2-40B4-BE49-F238E27FC236}">
                    <a16:creationId xmlns:a16="http://schemas.microsoft.com/office/drawing/2014/main" id="{0F930A4C-56F9-4C94-B0CD-95933CF54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893"/>
                <a:ext cx="453" cy="234"/>
              </a:xfrm>
              <a:custGeom>
                <a:avLst/>
                <a:gdLst>
                  <a:gd name="T0" fmla="*/ 453 w 453"/>
                  <a:gd name="T1" fmla="*/ 27 h 234"/>
                  <a:gd name="T2" fmla="*/ 60 w 453"/>
                  <a:gd name="T3" fmla="*/ 234 h 234"/>
                  <a:gd name="T4" fmla="*/ 0 w 453"/>
                  <a:gd name="T5" fmla="*/ 207 h 234"/>
                  <a:gd name="T6" fmla="*/ 403 w 453"/>
                  <a:gd name="T7" fmla="*/ 0 h 234"/>
                  <a:gd name="T8" fmla="*/ 453 w 453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4">
                    <a:moveTo>
                      <a:pt x="453" y="27"/>
                    </a:moveTo>
                    <a:lnTo>
                      <a:pt x="60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70">
                <a:extLst>
                  <a:ext uri="{FF2B5EF4-FFF2-40B4-BE49-F238E27FC236}">
                    <a16:creationId xmlns:a16="http://schemas.microsoft.com/office/drawing/2014/main" id="{B429799F-D06A-48BB-AA74-E9BFF36F9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947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40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71">
                <a:extLst>
                  <a:ext uri="{FF2B5EF4-FFF2-40B4-BE49-F238E27FC236}">
                    <a16:creationId xmlns:a16="http://schemas.microsoft.com/office/drawing/2014/main" id="{86D0F333-44AA-4FFB-BD80-2674C3496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1001"/>
                <a:ext cx="444" cy="226"/>
              </a:xfrm>
              <a:custGeom>
                <a:avLst/>
                <a:gdLst>
                  <a:gd name="T0" fmla="*/ 0 w 444"/>
                  <a:gd name="T1" fmla="*/ 198 h 226"/>
                  <a:gd name="T2" fmla="*/ 393 w 444"/>
                  <a:gd name="T3" fmla="*/ 0 h 226"/>
                  <a:gd name="T4" fmla="*/ 444 w 444"/>
                  <a:gd name="T5" fmla="*/ 27 h 226"/>
                  <a:gd name="T6" fmla="*/ 51 w 444"/>
                  <a:gd name="T7" fmla="*/ 226 h 226"/>
                  <a:gd name="T8" fmla="*/ 0 w 444"/>
                  <a:gd name="T9" fmla="*/ 19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0" y="198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6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72">
                <a:extLst>
                  <a:ext uri="{FF2B5EF4-FFF2-40B4-BE49-F238E27FC236}">
                    <a16:creationId xmlns:a16="http://schemas.microsoft.com/office/drawing/2014/main" id="{FC6C627F-356D-415D-AB0F-CC9A8C50B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" y="1055"/>
                <a:ext cx="454" cy="226"/>
              </a:xfrm>
              <a:custGeom>
                <a:avLst/>
                <a:gdLst>
                  <a:gd name="T0" fmla="*/ 454 w 454"/>
                  <a:gd name="T1" fmla="*/ 27 h 226"/>
                  <a:gd name="T2" fmla="*/ 51 w 454"/>
                  <a:gd name="T3" fmla="*/ 226 h 226"/>
                  <a:gd name="T4" fmla="*/ 0 w 454"/>
                  <a:gd name="T5" fmla="*/ 199 h 226"/>
                  <a:gd name="T6" fmla="*/ 393 w 454"/>
                  <a:gd name="T7" fmla="*/ 0 h 226"/>
                  <a:gd name="T8" fmla="*/ 454 w 45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27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73">
                <a:extLst>
                  <a:ext uri="{FF2B5EF4-FFF2-40B4-BE49-F238E27FC236}">
                    <a16:creationId xmlns:a16="http://schemas.microsoft.com/office/drawing/2014/main" id="{949F9D73-5CCF-4BAC-968B-0B45D2F07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154"/>
                <a:ext cx="373" cy="217"/>
              </a:xfrm>
              <a:custGeom>
                <a:avLst/>
                <a:gdLst>
                  <a:gd name="T0" fmla="*/ 373 w 373"/>
                  <a:gd name="T1" fmla="*/ 217 h 217"/>
                  <a:gd name="T2" fmla="*/ 0 w 373"/>
                  <a:gd name="T3" fmla="*/ 36 h 217"/>
                  <a:gd name="T4" fmla="*/ 0 w 373"/>
                  <a:gd name="T5" fmla="*/ 0 h 217"/>
                  <a:gd name="T6" fmla="*/ 373 w 373"/>
                  <a:gd name="T7" fmla="*/ 181 h 217"/>
                  <a:gd name="T8" fmla="*/ 373 w 373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17">
                    <a:moveTo>
                      <a:pt x="373" y="217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74">
                <a:extLst>
                  <a:ext uri="{FF2B5EF4-FFF2-40B4-BE49-F238E27FC236}">
                    <a16:creationId xmlns:a16="http://schemas.microsoft.com/office/drawing/2014/main" id="{01CE2428-A91C-4C57-B0DD-02257BFA2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25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75">
                <a:extLst>
                  <a:ext uri="{FF2B5EF4-FFF2-40B4-BE49-F238E27FC236}">
                    <a16:creationId xmlns:a16="http://schemas.microsoft.com/office/drawing/2014/main" id="{F737CAFF-5DD2-4688-8084-E39B40827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362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76">
                <a:extLst>
                  <a:ext uri="{FF2B5EF4-FFF2-40B4-BE49-F238E27FC236}">
                    <a16:creationId xmlns:a16="http://schemas.microsoft.com/office/drawing/2014/main" id="{EB982490-FE90-4C4B-A25A-12FD8A1D5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470"/>
                <a:ext cx="373" cy="235"/>
              </a:xfrm>
              <a:custGeom>
                <a:avLst/>
                <a:gdLst>
                  <a:gd name="T0" fmla="*/ 373 w 373"/>
                  <a:gd name="T1" fmla="*/ 235 h 235"/>
                  <a:gd name="T2" fmla="*/ 0 w 373"/>
                  <a:gd name="T3" fmla="*/ 54 h 235"/>
                  <a:gd name="T4" fmla="*/ 0 w 373"/>
                  <a:gd name="T5" fmla="*/ 0 h 235"/>
                  <a:gd name="T6" fmla="*/ 373 w 373"/>
                  <a:gd name="T7" fmla="*/ 180 h 235"/>
                  <a:gd name="T8" fmla="*/ 373 w 37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373" y="235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77">
                <a:extLst>
                  <a:ext uri="{FF2B5EF4-FFF2-40B4-BE49-F238E27FC236}">
                    <a16:creationId xmlns:a16="http://schemas.microsoft.com/office/drawing/2014/main" id="{70AFAF3A-27FA-4F29-BE4E-FE0BDDEA0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299"/>
                <a:ext cx="40" cy="415"/>
              </a:xfrm>
              <a:custGeom>
                <a:avLst/>
                <a:gdLst>
                  <a:gd name="T0" fmla="*/ 40 w 40"/>
                  <a:gd name="T1" fmla="*/ 387 h 415"/>
                  <a:gd name="T2" fmla="*/ 40 w 40"/>
                  <a:gd name="T3" fmla="*/ 0 h 415"/>
                  <a:gd name="T4" fmla="*/ 0 w 40"/>
                  <a:gd name="T5" fmla="*/ 27 h 415"/>
                  <a:gd name="T6" fmla="*/ 0 w 40"/>
                  <a:gd name="T7" fmla="*/ 415 h 415"/>
                  <a:gd name="T8" fmla="*/ 40 w 40"/>
                  <a:gd name="T9" fmla="*/ 38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40" y="387"/>
                    </a:moveTo>
                    <a:lnTo>
                      <a:pt x="40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0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78">
                <a:extLst>
                  <a:ext uri="{FF2B5EF4-FFF2-40B4-BE49-F238E27FC236}">
                    <a16:creationId xmlns:a16="http://schemas.microsoft.com/office/drawing/2014/main" id="{A19DCAE1-FB4C-4391-BAB9-A3FF3499D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254"/>
                <a:ext cx="40" cy="414"/>
              </a:xfrm>
              <a:custGeom>
                <a:avLst/>
                <a:gdLst>
                  <a:gd name="T0" fmla="*/ 0 w 40"/>
                  <a:gd name="T1" fmla="*/ 18 h 414"/>
                  <a:gd name="T2" fmla="*/ 0 w 40"/>
                  <a:gd name="T3" fmla="*/ 414 h 414"/>
                  <a:gd name="T4" fmla="*/ 40 w 40"/>
                  <a:gd name="T5" fmla="*/ 387 h 414"/>
                  <a:gd name="T6" fmla="*/ 40 w 40"/>
                  <a:gd name="T7" fmla="*/ 0 h 414"/>
                  <a:gd name="T8" fmla="*/ 0 w 40"/>
                  <a:gd name="T9" fmla="*/ 18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4">
                    <a:moveTo>
                      <a:pt x="0" y="18"/>
                    </a:moveTo>
                    <a:lnTo>
                      <a:pt x="0" y="414"/>
                    </a:lnTo>
                    <a:lnTo>
                      <a:pt x="40" y="387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79">
                <a:extLst>
                  <a:ext uri="{FF2B5EF4-FFF2-40B4-BE49-F238E27FC236}">
                    <a16:creationId xmlns:a16="http://schemas.microsoft.com/office/drawing/2014/main" id="{D440280F-DEB8-46CC-947F-5F6D150C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" y="1199"/>
                <a:ext cx="50" cy="415"/>
              </a:xfrm>
              <a:custGeom>
                <a:avLst/>
                <a:gdLst>
                  <a:gd name="T0" fmla="*/ 0 w 50"/>
                  <a:gd name="T1" fmla="*/ 28 h 415"/>
                  <a:gd name="T2" fmla="*/ 0 w 50"/>
                  <a:gd name="T3" fmla="*/ 415 h 415"/>
                  <a:gd name="T4" fmla="*/ 50 w 50"/>
                  <a:gd name="T5" fmla="*/ 397 h 415"/>
                  <a:gd name="T6" fmla="*/ 50 w 50"/>
                  <a:gd name="T7" fmla="*/ 0 h 415"/>
                  <a:gd name="T8" fmla="*/ 0 w 50"/>
                  <a:gd name="T9" fmla="*/ 2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0" y="28"/>
                    </a:moveTo>
                    <a:lnTo>
                      <a:pt x="0" y="415"/>
                    </a:lnTo>
                    <a:lnTo>
                      <a:pt x="50" y="397"/>
                    </a:lnTo>
                    <a:lnTo>
                      <a:pt x="50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A81DF002-B875-4361-A336-F8C988B80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" y="1154"/>
                <a:ext cx="51" cy="415"/>
              </a:xfrm>
              <a:custGeom>
                <a:avLst/>
                <a:gdLst>
                  <a:gd name="T0" fmla="*/ 41 w 51"/>
                  <a:gd name="T1" fmla="*/ 388 h 415"/>
                  <a:gd name="T2" fmla="*/ 51 w 51"/>
                  <a:gd name="T3" fmla="*/ 0 h 415"/>
                  <a:gd name="T4" fmla="*/ 0 w 51"/>
                  <a:gd name="T5" fmla="*/ 18 h 415"/>
                  <a:gd name="T6" fmla="*/ 0 w 51"/>
                  <a:gd name="T7" fmla="*/ 415 h 415"/>
                  <a:gd name="T8" fmla="*/ 41 w 5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41" y="388"/>
                    </a:moveTo>
                    <a:lnTo>
                      <a:pt x="51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42EC5F2A-57A1-408F-B370-14C80285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605"/>
                <a:ext cx="464" cy="226"/>
              </a:xfrm>
              <a:custGeom>
                <a:avLst/>
                <a:gdLst>
                  <a:gd name="T0" fmla="*/ 464 w 464"/>
                  <a:gd name="T1" fmla="*/ 27 h 226"/>
                  <a:gd name="T2" fmla="*/ 61 w 464"/>
                  <a:gd name="T3" fmla="*/ 226 h 226"/>
                  <a:gd name="T4" fmla="*/ 0 w 464"/>
                  <a:gd name="T5" fmla="*/ 208 h 226"/>
                  <a:gd name="T6" fmla="*/ 404 w 464"/>
                  <a:gd name="T7" fmla="*/ 0 h 226"/>
                  <a:gd name="T8" fmla="*/ 464 w 46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226">
                    <a:moveTo>
                      <a:pt x="464" y="27"/>
                    </a:moveTo>
                    <a:lnTo>
                      <a:pt x="61" y="226"/>
                    </a:lnTo>
                    <a:lnTo>
                      <a:pt x="0" y="208"/>
                    </a:lnTo>
                    <a:lnTo>
                      <a:pt x="404" y="0"/>
                    </a:lnTo>
                    <a:lnTo>
                      <a:pt x="46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9FD44979-6EAB-44DD-A508-B1DFBC53D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" y="1659"/>
                <a:ext cx="454" cy="226"/>
              </a:xfrm>
              <a:custGeom>
                <a:avLst/>
                <a:gdLst>
                  <a:gd name="T0" fmla="*/ 0 w 454"/>
                  <a:gd name="T1" fmla="*/ 199 h 226"/>
                  <a:gd name="T2" fmla="*/ 403 w 454"/>
                  <a:gd name="T3" fmla="*/ 0 h 226"/>
                  <a:gd name="T4" fmla="*/ 454 w 454"/>
                  <a:gd name="T5" fmla="*/ 27 h 226"/>
                  <a:gd name="T6" fmla="*/ 51 w 454"/>
                  <a:gd name="T7" fmla="*/ 226 h 226"/>
                  <a:gd name="T8" fmla="*/ 0 w 454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0" y="199"/>
                    </a:moveTo>
                    <a:lnTo>
                      <a:pt x="403" y="0"/>
                    </a:lnTo>
                    <a:lnTo>
                      <a:pt x="454" y="27"/>
                    </a:lnTo>
                    <a:lnTo>
                      <a:pt x="51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83">
                <a:extLst>
                  <a:ext uri="{FF2B5EF4-FFF2-40B4-BE49-F238E27FC236}">
                    <a16:creationId xmlns:a16="http://schemas.microsoft.com/office/drawing/2014/main" id="{534D3DF8-2D69-4459-BB54-B778B1D37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0" y="1714"/>
                <a:ext cx="444" cy="225"/>
              </a:xfrm>
              <a:custGeom>
                <a:avLst/>
                <a:gdLst>
                  <a:gd name="T0" fmla="*/ 0 w 444"/>
                  <a:gd name="T1" fmla="*/ 198 h 225"/>
                  <a:gd name="T2" fmla="*/ 393 w 444"/>
                  <a:gd name="T3" fmla="*/ 0 h 225"/>
                  <a:gd name="T4" fmla="*/ 444 w 444"/>
                  <a:gd name="T5" fmla="*/ 27 h 225"/>
                  <a:gd name="T6" fmla="*/ 51 w 444"/>
                  <a:gd name="T7" fmla="*/ 225 h 225"/>
                  <a:gd name="T8" fmla="*/ 0 w 44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84">
                <a:extLst>
                  <a:ext uri="{FF2B5EF4-FFF2-40B4-BE49-F238E27FC236}">
                    <a16:creationId xmlns:a16="http://schemas.microsoft.com/office/drawing/2014/main" id="{853F1302-2E37-483C-BD95-370648F5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" y="1768"/>
                <a:ext cx="453" cy="216"/>
              </a:xfrm>
              <a:custGeom>
                <a:avLst/>
                <a:gdLst>
                  <a:gd name="T0" fmla="*/ 453 w 453"/>
                  <a:gd name="T1" fmla="*/ 18 h 216"/>
                  <a:gd name="T2" fmla="*/ 60 w 453"/>
                  <a:gd name="T3" fmla="*/ 216 h 216"/>
                  <a:gd name="T4" fmla="*/ 0 w 453"/>
                  <a:gd name="T5" fmla="*/ 198 h 216"/>
                  <a:gd name="T6" fmla="*/ 403 w 453"/>
                  <a:gd name="T7" fmla="*/ 0 h 216"/>
                  <a:gd name="T8" fmla="*/ 453 w 453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16">
                    <a:moveTo>
                      <a:pt x="453" y="18"/>
                    </a:moveTo>
                    <a:lnTo>
                      <a:pt x="60" y="216"/>
                    </a:lnTo>
                    <a:lnTo>
                      <a:pt x="0" y="198"/>
                    </a:lnTo>
                    <a:lnTo>
                      <a:pt x="403" y="0"/>
                    </a:lnTo>
                    <a:lnTo>
                      <a:pt x="45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C45E26E6-773F-4417-8E8B-215AA62F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858"/>
                <a:ext cx="383" cy="225"/>
              </a:xfrm>
              <a:custGeom>
                <a:avLst/>
                <a:gdLst>
                  <a:gd name="T0" fmla="*/ 383 w 383"/>
                  <a:gd name="T1" fmla="*/ 225 h 225"/>
                  <a:gd name="T2" fmla="*/ 0 w 383"/>
                  <a:gd name="T3" fmla="*/ 45 h 225"/>
                  <a:gd name="T4" fmla="*/ 0 w 383"/>
                  <a:gd name="T5" fmla="*/ 0 h 225"/>
                  <a:gd name="T6" fmla="*/ 383 w 383"/>
                  <a:gd name="T7" fmla="*/ 180 h 225"/>
                  <a:gd name="T8" fmla="*/ 383 w 38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5">
                    <a:moveTo>
                      <a:pt x="38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86">
                <a:extLst>
                  <a:ext uri="{FF2B5EF4-FFF2-40B4-BE49-F238E27FC236}">
                    <a16:creationId xmlns:a16="http://schemas.microsoft.com/office/drawing/2014/main" id="{B6803B85-B5A9-4655-BE24-253B4AE17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966"/>
                <a:ext cx="383" cy="226"/>
              </a:xfrm>
              <a:custGeom>
                <a:avLst/>
                <a:gdLst>
                  <a:gd name="T0" fmla="*/ 0 w 383"/>
                  <a:gd name="T1" fmla="*/ 0 h 226"/>
                  <a:gd name="T2" fmla="*/ 383 w 383"/>
                  <a:gd name="T3" fmla="*/ 180 h 226"/>
                  <a:gd name="T4" fmla="*/ 383 w 383"/>
                  <a:gd name="T5" fmla="*/ 226 h 226"/>
                  <a:gd name="T6" fmla="*/ 0 w 383"/>
                  <a:gd name="T7" fmla="*/ 45 h 226"/>
                  <a:gd name="T8" fmla="*/ 0 w 38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6">
                    <a:moveTo>
                      <a:pt x="0" y="0"/>
                    </a:moveTo>
                    <a:lnTo>
                      <a:pt x="383" y="180"/>
                    </a:lnTo>
                    <a:lnTo>
                      <a:pt x="38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87">
                <a:extLst>
                  <a:ext uri="{FF2B5EF4-FFF2-40B4-BE49-F238E27FC236}">
                    <a16:creationId xmlns:a16="http://schemas.microsoft.com/office/drawing/2014/main" id="{EA2CC7C3-9009-4FB9-A6CA-58071D0C6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2B9105DF-3D8A-43B2-81C4-87C1AA7F0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89">
                <a:extLst>
                  <a:ext uri="{FF2B5EF4-FFF2-40B4-BE49-F238E27FC236}">
                    <a16:creationId xmlns:a16="http://schemas.microsoft.com/office/drawing/2014/main" id="{FCA80E9C-E649-4696-AF95-DE4D7B5B4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011"/>
                <a:ext cx="40" cy="415"/>
              </a:xfrm>
              <a:custGeom>
                <a:avLst/>
                <a:gdLst>
                  <a:gd name="T0" fmla="*/ 40 w 40"/>
                  <a:gd name="T1" fmla="*/ 388 h 415"/>
                  <a:gd name="T2" fmla="*/ 40 w 40"/>
                  <a:gd name="T3" fmla="*/ 0 h 415"/>
                  <a:gd name="T4" fmla="*/ 0 w 40"/>
                  <a:gd name="T5" fmla="*/ 27 h 415"/>
                  <a:gd name="T6" fmla="*/ 0 w 40"/>
                  <a:gd name="T7" fmla="*/ 415 h 415"/>
                  <a:gd name="T8" fmla="*/ 40 w 40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40" y="388"/>
                    </a:moveTo>
                    <a:lnTo>
                      <a:pt x="40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90">
                <a:extLst>
                  <a:ext uri="{FF2B5EF4-FFF2-40B4-BE49-F238E27FC236}">
                    <a16:creationId xmlns:a16="http://schemas.microsoft.com/office/drawing/2014/main" id="{476913C6-DE5A-477B-B213-75A17328B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1966"/>
                <a:ext cx="40" cy="406"/>
              </a:xfrm>
              <a:custGeom>
                <a:avLst/>
                <a:gdLst>
                  <a:gd name="T0" fmla="*/ 0 w 40"/>
                  <a:gd name="T1" fmla="*/ 18 h 406"/>
                  <a:gd name="T2" fmla="*/ 0 w 40"/>
                  <a:gd name="T3" fmla="*/ 406 h 406"/>
                  <a:gd name="T4" fmla="*/ 40 w 40"/>
                  <a:gd name="T5" fmla="*/ 388 h 406"/>
                  <a:gd name="T6" fmla="*/ 40 w 40"/>
                  <a:gd name="T7" fmla="*/ 0 h 406"/>
                  <a:gd name="T8" fmla="*/ 0 w 4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91">
                <a:extLst>
                  <a:ext uri="{FF2B5EF4-FFF2-40B4-BE49-F238E27FC236}">
                    <a16:creationId xmlns:a16="http://schemas.microsoft.com/office/drawing/2014/main" id="{2BC01CC3-D4B0-4B61-BA23-95EB3BFAE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" y="1912"/>
                <a:ext cx="51" cy="415"/>
              </a:xfrm>
              <a:custGeom>
                <a:avLst/>
                <a:gdLst>
                  <a:gd name="T0" fmla="*/ 10 w 51"/>
                  <a:gd name="T1" fmla="*/ 18 h 415"/>
                  <a:gd name="T2" fmla="*/ 0 w 51"/>
                  <a:gd name="T3" fmla="*/ 415 h 415"/>
                  <a:gd name="T4" fmla="*/ 51 w 51"/>
                  <a:gd name="T5" fmla="*/ 388 h 415"/>
                  <a:gd name="T6" fmla="*/ 51 w 51"/>
                  <a:gd name="T7" fmla="*/ 0 h 415"/>
                  <a:gd name="T8" fmla="*/ 10 w 51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10" y="18"/>
                    </a:moveTo>
                    <a:lnTo>
                      <a:pt x="0" y="415"/>
                    </a:lnTo>
                    <a:lnTo>
                      <a:pt x="51" y="388"/>
                    </a:lnTo>
                    <a:lnTo>
                      <a:pt x="51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92">
                <a:extLst>
                  <a:ext uri="{FF2B5EF4-FFF2-40B4-BE49-F238E27FC236}">
                    <a16:creationId xmlns:a16="http://schemas.microsoft.com/office/drawing/2014/main" id="{2A2F9B4C-D266-4AB4-8805-294722E88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" y="1858"/>
                <a:ext cx="50" cy="424"/>
              </a:xfrm>
              <a:custGeom>
                <a:avLst/>
                <a:gdLst>
                  <a:gd name="T0" fmla="*/ 5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5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5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93">
                <a:extLst>
                  <a:ext uri="{FF2B5EF4-FFF2-40B4-BE49-F238E27FC236}">
                    <a16:creationId xmlns:a16="http://schemas.microsoft.com/office/drawing/2014/main" id="{728F599E-C23A-44A2-BC15-92A616AC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003"/>
                <a:ext cx="453" cy="235"/>
              </a:xfrm>
              <a:custGeom>
                <a:avLst/>
                <a:gdLst>
                  <a:gd name="T0" fmla="*/ 453 w 453"/>
                  <a:gd name="T1" fmla="*/ 27 h 235"/>
                  <a:gd name="T2" fmla="*/ 60 w 453"/>
                  <a:gd name="T3" fmla="*/ 235 h 235"/>
                  <a:gd name="T4" fmla="*/ 0 w 453"/>
                  <a:gd name="T5" fmla="*/ 208 h 235"/>
                  <a:gd name="T6" fmla="*/ 403 w 453"/>
                  <a:gd name="T7" fmla="*/ 0 h 235"/>
                  <a:gd name="T8" fmla="*/ 453 w 453"/>
                  <a:gd name="T9" fmla="*/ 2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5">
                    <a:moveTo>
                      <a:pt x="453" y="27"/>
                    </a:moveTo>
                    <a:lnTo>
                      <a:pt x="60" y="235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94">
                <a:extLst>
                  <a:ext uri="{FF2B5EF4-FFF2-40B4-BE49-F238E27FC236}">
                    <a16:creationId xmlns:a16="http://schemas.microsoft.com/office/drawing/2014/main" id="{F2899EC0-8233-4C4E-A3DA-122DD33E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1" y="3057"/>
                <a:ext cx="454" cy="226"/>
              </a:xfrm>
              <a:custGeom>
                <a:avLst/>
                <a:gdLst>
                  <a:gd name="T0" fmla="*/ 0 w 454"/>
                  <a:gd name="T1" fmla="*/ 208 h 226"/>
                  <a:gd name="T2" fmla="*/ 404 w 454"/>
                  <a:gd name="T3" fmla="*/ 0 h 226"/>
                  <a:gd name="T4" fmla="*/ 454 w 454"/>
                  <a:gd name="T5" fmla="*/ 27 h 226"/>
                  <a:gd name="T6" fmla="*/ 51 w 454"/>
                  <a:gd name="T7" fmla="*/ 226 h 226"/>
                  <a:gd name="T8" fmla="*/ 0 w 454"/>
                  <a:gd name="T9" fmla="*/ 20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0" y="208"/>
                    </a:moveTo>
                    <a:lnTo>
                      <a:pt x="404" y="0"/>
                    </a:lnTo>
                    <a:lnTo>
                      <a:pt x="454" y="27"/>
                    </a:lnTo>
                    <a:lnTo>
                      <a:pt x="51" y="226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95">
                <a:extLst>
                  <a:ext uri="{FF2B5EF4-FFF2-40B4-BE49-F238E27FC236}">
                    <a16:creationId xmlns:a16="http://schemas.microsoft.com/office/drawing/2014/main" id="{36C63113-FA75-40CC-A21A-2661C2A11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" y="3111"/>
                <a:ext cx="444" cy="226"/>
              </a:xfrm>
              <a:custGeom>
                <a:avLst/>
                <a:gdLst>
                  <a:gd name="T0" fmla="*/ 0 w 444"/>
                  <a:gd name="T1" fmla="*/ 199 h 226"/>
                  <a:gd name="T2" fmla="*/ 393 w 444"/>
                  <a:gd name="T3" fmla="*/ 0 h 226"/>
                  <a:gd name="T4" fmla="*/ 444 w 444"/>
                  <a:gd name="T5" fmla="*/ 27 h 226"/>
                  <a:gd name="T6" fmla="*/ 51 w 444"/>
                  <a:gd name="T7" fmla="*/ 226 h 226"/>
                  <a:gd name="T8" fmla="*/ 0 w 444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0" y="199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96">
                <a:extLst>
                  <a:ext uri="{FF2B5EF4-FFF2-40B4-BE49-F238E27FC236}">
                    <a16:creationId xmlns:a16="http://schemas.microsoft.com/office/drawing/2014/main" id="{32214D1C-8485-4BA6-B40C-21110BB20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" y="3166"/>
                <a:ext cx="454" cy="225"/>
              </a:xfrm>
              <a:custGeom>
                <a:avLst/>
                <a:gdLst>
                  <a:gd name="T0" fmla="*/ 454 w 454"/>
                  <a:gd name="T1" fmla="*/ 27 h 225"/>
                  <a:gd name="T2" fmla="*/ 61 w 454"/>
                  <a:gd name="T3" fmla="*/ 225 h 225"/>
                  <a:gd name="T4" fmla="*/ 0 w 454"/>
                  <a:gd name="T5" fmla="*/ 198 h 225"/>
                  <a:gd name="T6" fmla="*/ 393 w 454"/>
                  <a:gd name="T7" fmla="*/ 0 h 225"/>
                  <a:gd name="T8" fmla="*/ 454 w 454"/>
                  <a:gd name="T9" fmla="*/ 2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454" y="27"/>
                    </a:moveTo>
                    <a:lnTo>
                      <a:pt x="61" y="225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7">
                <a:extLst>
                  <a:ext uri="{FF2B5EF4-FFF2-40B4-BE49-F238E27FC236}">
                    <a16:creationId xmlns:a16="http://schemas.microsoft.com/office/drawing/2014/main" id="{D47C4E24-C9EF-4CBD-A7BB-ED3C17DED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265"/>
                <a:ext cx="383" cy="216"/>
              </a:xfrm>
              <a:custGeom>
                <a:avLst/>
                <a:gdLst>
                  <a:gd name="T0" fmla="*/ 383 w 383"/>
                  <a:gd name="T1" fmla="*/ 216 h 216"/>
                  <a:gd name="T2" fmla="*/ 0 w 383"/>
                  <a:gd name="T3" fmla="*/ 36 h 216"/>
                  <a:gd name="T4" fmla="*/ 0 w 383"/>
                  <a:gd name="T5" fmla="*/ 0 h 216"/>
                  <a:gd name="T6" fmla="*/ 383 w 383"/>
                  <a:gd name="T7" fmla="*/ 180 h 216"/>
                  <a:gd name="T8" fmla="*/ 383 w 383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16">
                    <a:moveTo>
                      <a:pt x="383" y="21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98">
                <a:extLst>
                  <a:ext uri="{FF2B5EF4-FFF2-40B4-BE49-F238E27FC236}">
                    <a16:creationId xmlns:a16="http://schemas.microsoft.com/office/drawing/2014/main" id="{1E9F16D9-E2DA-4E7B-9C5F-8976B17B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36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9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9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99">
                <a:extLst>
                  <a:ext uri="{FF2B5EF4-FFF2-40B4-BE49-F238E27FC236}">
                    <a16:creationId xmlns:a16="http://schemas.microsoft.com/office/drawing/2014/main" id="{76D6C926-2CDE-4044-95D2-845342129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472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54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00">
                <a:extLst>
                  <a:ext uri="{FF2B5EF4-FFF2-40B4-BE49-F238E27FC236}">
                    <a16:creationId xmlns:a16="http://schemas.microsoft.com/office/drawing/2014/main" id="{DBDC02D4-0CBC-43F6-AB82-4361410E7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580"/>
                <a:ext cx="373" cy="235"/>
              </a:xfrm>
              <a:custGeom>
                <a:avLst/>
                <a:gdLst>
                  <a:gd name="T0" fmla="*/ 373 w 373"/>
                  <a:gd name="T1" fmla="*/ 235 h 235"/>
                  <a:gd name="T2" fmla="*/ 0 w 373"/>
                  <a:gd name="T3" fmla="*/ 55 h 235"/>
                  <a:gd name="T4" fmla="*/ 0 w 373"/>
                  <a:gd name="T5" fmla="*/ 0 h 235"/>
                  <a:gd name="T6" fmla="*/ 373 w 373"/>
                  <a:gd name="T7" fmla="*/ 181 h 235"/>
                  <a:gd name="T8" fmla="*/ 373 w 37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373" y="23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01">
                <a:extLst>
                  <a:ext uri="{FF2B5EF4-FFF2-40B4-BE49-F238E27FC236}">
                    <a16:creationId xmlns:a16="http://schemas.microsoft.com/office/drawing/2014/main" id="{876FE701-89B1-4DAA-B2C5-FF269E3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" y="3418"/>
                <a:ext cx="40" cy="406"/>
              </a:xfrm>
              <a:custGeom>
                <a:avLst/>
                <a:gdLst>
                  <a:gd name="T0" fmla="*/ 40 w 40"/>
                  <a:gd name="T1" fmla="*/ 379 h 406"/>
                  <a:gd name="T2" fmla="*/ 40 w 40"/>
                  <a:gd name="T3" fmla="*/ 0 h 406"/>
                  <a:gd name="T4" fmla="*/ 0 w 40"/>
                  <a:gd name="T5" fmla="*/ 18 h 406"/>
                  <a:gd name="T6" fmla="*/ 0 w 40"/>
                  <a:gd name="T7" fmla="*/ 406 h 406"/>
                  <a:gd name="T8" fmla="*/ 40 w 40"/>
                  <a:gd name="T9" fmla="*/ 37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40" y="379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6"/>
                    </a:lnTo>
                    <a:lnTo>
                      <a:pt x="40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02">
                <a:extLst>
                  <a:ext uri="{FF2B5EF4-FFF2-40B4-BE49-F238E27FC236}">
                    <a16:creationId xmlns:a16="http://schemas.microsoft.com/office/drawing/2014/main" id="{47B1C891-FC34-466B-BBA2-7BB0AFC8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" y="3364"/>
                <a:ext cx="40" cy="415"/>
              </a:xfrm>
              <a:custGeom>
                <a:avLst/>
                <a:gdLst>
                  <a:gd name="T0" fmla="*/ 0 w 40"/>
                  <a:gd name="T1" fmla="*/ 18 h 415"/>
                  <a:gd name="T2" fmla="*/ 0 w 40"/>
                  <a:gd name="T3" fmla="*/ 415 h 415"/>
                  <a:gd name="T4" fmla="*/ 40 w 40"/>
                  <a:gd name="T5" fmla="*/ 388 h 415"/>
                  <a:gd name="T6" fmla="*/ 40 w 40"/>
                  <a:gd name="T7" fmla="*/ 0 h 415"/>
                  <a:gd name="T8" fmla="*/ 0 w 4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03">
                <a:extLst>
                  <a:ext uri="{FF2B5EF4-FFF2-40B4-BE49-F238E27FC236}">
                    <a16:creationId xmlns:a16="http://schemas.microsoft.com/office/drawing/2014/main" id="{CA95BA9D-2222-44BA-AEA4-9DFF75131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3310"/>
                <a:ext cx="51" cy="415"/>
              </a:xfrm>
              <a:custGeom>
                <a:avLst/>
                <a:gdLst>
                  <a:gd name="T0" fmla="*/ 11 w 51"/>
                  <a:gd name="T1" fmla="*/ 27 h 415"/>
                  <a:gd name="T2" fmla="*/ 0 w 51"/>
                  <a:gd name="T3" fmla="*/ 415 h 415"/>
                  <a:gd name="T4" fmla="*/ 51 w 51"/>
                  <a:gd name="T5" fmla="*/ 397 h 415"/>
                  <a:gd name="T6" fmla="*/ 51 w 51"/>
                  <a:gd name="T7" fmla="*/ 0 h 415"/>
                  <a:gd name="T8" fmla="*/ 11 w 51"/>
                  <a:gd name="T9" fmla="*/ 2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11" y="27"/>
                    </a:moveTo>
                    <a:lnTo>
                      <a:pt x="0" y="415"/>
                    </a:lnTo>
                    <a:lnTo>
                      <a:pt x="51" y="397"/>
                    </a:lnTo>
                    <a:lnTo>
                      <a:pt x="51" y="0"/>
                    </a:lnTo>
                    <a:lnTo>
                      <a:pt x="1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04">
                <a:extLst>
                  <a:ext uri="{FF2B5EF4-FFF2-40B4-BE49-F238E27FC236}">
                    <a16:creationId xmlns:a16="http://schemas.microsoft.com/office/drawing/2014/main" id="{CCC2C381-32B1-482A-A2B2-68ADD5C14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" y="3265"/>
                <a:ext cx="51" cy="415"/>
              </a:xfrm>
              <a:custGeom>
                <a:avLst/>
                <a:gdLst>
                  <a:gd name="T0" fmla="*/ 51 w 51"/>
                  <a:gd name="T1" fmla="*/ 388 h 415"/>
                  <a:gd name="T2" fmla="*/ 51 w 51"/>
                  <a:gd name="T3" fmla="*/ 0 h 415"/>
                  <a:gd name="T4" fmla="*/ 0 w 51"/>
                  <a:gd name="T5" fmla="*/ 18 h 415"/>
                  <a:gd name="T6" fmla="*/ 0 w 51"/>
                  <a:gd name="T7" fmla="*/ 415 h 415"/>
                  <a:gd name="T8" fmla="*/ 51 w 5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51" y="388"/>
                    </a:moveTo>
                    <a:lnTo>
                      <a:pt x="51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5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05">
                <a:extLst>
                  <a:ext uri="{FF2B5EF4-FFF2-40B4-BE49-F238E27FC236}">
                    <a16:creationId xmlns:a16="http://schemas.microsoft.com/office/drawing/2014/main" id="{DBDFC7E9-2975-4622-8DA7-FFEA5345D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605"/>
                <a:ext cx="464" cy="226"/>
              </a:xfrm>
              <a:custGeom>
                <a:avLst/>
                <a:gdLst>
                  <a:gd name="T0" fmla="*/ 464 w 464"/>
                  <a:gd name="T1" fmla="*/ 27 h 226"/>
                  <a:gd name="T2" fmla="*/ 60 w 464"/>
                  <a:gd name="T3" fmla="*/ 226 h 226"/>
                  <a:gd name="T4" fmla="*/ 0 w 464"/>
                  <a:gd name="T5" fmla="*/ 208 h 226"/>
                  <a:gd name="T6" fmla="*/ 403 w 464"/>
                  <a:gd name="T7" fmla="*/ 0 h 226"/>
                  <a:gd name="T8" fmla="*/ 464 w 46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226">
                    <a:moveTo>
                      <a:pt x="464" y="27"/>
                    </a:moveTo>
                    <a:lnTo>
                      <a:pt x="60" y="226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6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06">
                <a:extLst>
                  <a:ext uri="{FF2B5EF4-FFF2-40B4-BE49-F238E27FC236}">
                    <a16:creationId xmlns:a16="http://schemas.microsoft.com/office/drawing/2014/main" id="{BE9CC6A9-4985-461F-A474-C66E9DA63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57" y="1659"/>
                <a:ext cx="453" cy="226"/>
              </a:xfrm>
              <a:custGeom>
                <a:avLst/>
                <a:gdLst>
                  <a:gd name="T0" fmla="*/ 0 w 453"/>
                  <a:gd name="T1" fmla="*/ 199 h 226"/>
                  <a:gd name="T2" fmla="*/ 40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9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107">
                <a:extLst>
                  <a:ext uri="{FF2B5EF4-FFF2-40B4-BE49-F238E27FC236}">
                    <a16:creationId xmlns:a16="http://schemas.microsoft.com/office/drawing/2014/main" id="{D1F22C89-F2F0-4DEF-A516-92CD1508D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6" y="1714"/>
                <a:ext cx="443" cy="225"/>
              </a:xfrm>
              <a:custGeom>
                <a:avLst/>
                <a:gdLst>
                  <a:gd name="T0" fmla="*/ 0 w 443"/>
                  <a:gd name="T1" fmla="*/ 198 h 225"/>
                  <a:gd name="T2" fmla="*/ 393 w 443"/>
                  <a:gd name="T3" fmla="*/ 0 h 225"/>
                  <a:gd name="T4" fmla="*/ 443 w 443"/>
                  <a:gd name="T5" fmla="*/ 27 h 225"/>
                  <a:gd name="T6" fmla="*/ 50 w 443"/>
                  <a:gd name="T7" fmla="*/ 225 h 225"/>
                  <a:gd name="T8" fmla="*/ 0 w 44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108">
                <a:extLst>
                  <a:ext uri="{FF2B5EF4-FFF2-40B4-BE49-F238E27FC236}">
                    <a16:creationId xmlns:a16="http://schemas.microsoft.com/office/drawing/2014/main" id="{BF25AF0A-074C-41E7-8829-21CF29A41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768"/>
                <a:ext cx="454" cy="216"/>
              </a:xfrm>
              <a:custGeom>
                <a:avLst/>
                <a:gdLst>
                  <a:gd name="T0" fmla="*/ 454 w 454"/>
                  <a:gd name="T1" fmla="*/ 18 h 216"/>
                  <a:gd name="T2" fmla="*/ 61 w 454"/>
                  <a:gd name="T3" fmla="*/ 216 h 216"/>
                  <a:gd name="T4" fmla="*/ 0 w 454"/>
                  <a:gd name="T5" fmla="*/ 198 h 216"/>
                  <a:gd name="T6" fmla="*/ 404 w 454"/>
                  <a:gd name="T7" fmla="*/ 0 h 216"/>
                  <a:gd name="T8" fmla="*/ 454 w 454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16">
                    <a:moveTo>
                      <a:pt x="454" y="18"/>
                    </a:moveTo>
                    <a:lnTo>
                      <a:pt x="61" y="216"/>
                    </a:lnTo>
                    <a:lnTo>
                      <a:pt x="0" y="198"/>
                    </a:lnTo>
                    <a:lnTo>
                      <a:pt x="404" y="0"/>
                    </a:lnTo>
                    <a:lnTo>
                      <a:pt x="45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109">
                <a:extLst>
                  <a:ext uri="{FF2B5EF4-FFF2-40B4-BE49-F238E27FC236}">
                    <a16:creationId xmlns:a16="http://schemas.microsoft.com/office/drawing/2014/main" id="{D303548C-B231-4425-AC33-DFE32E94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858"/>
                <a:ext cx="383" cy="225"/>
              </a:xfrm>
              <a:custGeom>
                <a:avLst/>
                <a:gdLst>
                  <a:gd name="T0" fmla="*/ 383 w 383"/>
                  <a:gd name="T1" fmla="*/ 225 h 225"/>
                  <a:gd name="T2" fmla="*/ 0 w 383"/>
                  <a:gd name="T3" fmla="*/ 45 h 225"/>
                  <a:gd name="T4" fmla="*/ 0 w 383"/>
                  <a:gd name="T5" fmla="*/ 0 h 225"/>
                  <a:gd name="T6" fmla="*/ 383 w 383"/>
                  <a:gd name="T7" fmla="*/ 180 h 225"/>
                  <a:gd name="T8" fmla="*/ 383 w 38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5">
                    <a:moveTo>
                      <a:pt x="38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110">
                <a:extLst>
                  <a:ext uri="{FF2B5EF4-FFF2-40B4-BE49-F238E27FC236}">
                    <a16:creationId xmlns:a16="http://schemas.microsoft.com/office/drawing/2014/main" id="{28DC55EE-22A1-463A-8392-870FA1AE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966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0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111">
                <a:extLst>
                  <a:ext uri="{FF2B5EF4-FFF2-40B4-BE49-F238E27FC236}">
                    <a16:creationId xmlns:a16="http://schemas.microsoft.com/office/drawing/2014/main" id="{3293D1F5-45D8-4662-8A7C-EDD23D45D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12">
                <a:extLst>
                  <a:ext uri="{FF2B5EF4-FFF2-40B4-BE49-F238E27FC236}">
                    <a16:creationId xmlns:a16="http://schemas.microsoft.com/office/drawing/2014/main" id="{E62F54EF-8AFA-4571-A027-9CBB5097C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13">
                <a:extLst>
                  <a:ext uri="{FF2B5EF4-FFF2-40B4-BE49-F238E27FC236}">
                    <a16:creationId xmlns:a16="http://schemas.microsoft.com/office/drawing/2014/main" id="{2E142596-8C53-43BD-804F-DD88ECBF5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011"/>
                <a:ext cx="41" cy="415"/>
              </a:xfrm>
              <a:custGeom>
                <a:avLst/>
                <a:gdLst>
                  <a:gd name="T0" fmla="*/ 41 w 41"/>
                  <a:gd name="T1" fmla="*/ 388 h 415"/>
                  <a:gd name="T2" fmla="*/ 41 w 41"/>
                  <a:gd name="T3" fmla="*/ 0 h 415"/>
                  <a:gd name="T4" fmla="*/ 0 w 41"/>
                  <a:gd name="T5" fmla="*/ 27 h 415"/>
                  <a:gd name="T6" fmla="*/ 0 w 41"/>
                  <a:gd name="T7" fmla="*/ 415 h 415"/>
                  <a:gd name="T8" fmla="*/ 41 w 4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8"/>
                    </a:moveTo>
                    <a:lnTo>
                      <a:pt x="41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14">
                <a:extLst>
                  <a:ext uri="{FF2B5EF4-FFF2-40B4-BE49-F238E27FC236}">
                    <a16:creationId xmlns:a16="http://schemas.microsoft.com/office/drawing/2014/main" id="{5F865D5F-0CD6-4643-A3A8-E0E98440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4" y="1966"/>
                <a:ext cx="40" cy="406"/>
              </a:xfrm>
              <a:custGeom>
                <a:avLst/>
                <a:gdLst>
                  <a:gd name="T0" fmla="*/ 0 w 40"/>
                  <a:gd name="T1" fmla="*/ 18 h 406"/>
                  <a:gd name="T2" fmla="*/ 0 w 40"/>
                  <a:gd name="T3" fmla="*/ 406 h 406"/>
                  <a:gd name="T4" fmla="*/ 40 w 40"/>
                  <a:gd name="T5" fmla="*/ 388 h 406"/>
                  <a:gd name="T6" fmla="*/ 40 w 40"/>
                  <a:gd name="T7" fmla="*/ 0 h 406"/>
                  <a:gd name="T8" fmla="*/ 0 w 4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15">
                <a:extLst>
                  <a:ext uri="{FF2B5EF4-FFF2-40B4-BE49-F238E27FC236}">
                    <a16:creationId xmlns:a16="http://schemas.microsoft.com/office/drawing/2014/main" id="{841C1DBF-0A4D-4F1C-91CD-CB7BB4F4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3" y="1912"/>
                <a:ext cx="50" cy="415"/>
              </a:xfrm>
              <a:custGeom>
                <a:avLst/>
                <a:gdLst>
                  <a:gd name="T0" fmla="*/ 10 w 50"/>
                  <a:gd name="T1" fmla="*/ 18 h 415"/>
                  <a:gd name="T2" fmla="*/ 0 w 50"/>
                  <a:gd name="T3" fmla="*/ 415 h 415"/>
                  <a:gd name="T4" fmla="*/ 50 w 50"/>
                  <a:gd name="T5" fmla="*/ 388 h 415"/>
                  <a:gd name="T6" fmla="*/ 50 w 50"/>
                  <a:gd name="T7" fmla="*/ 0 h 415"/>
                  <a:gd name="T8" fmla="*/ 10 w 5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10" y="18"/>
                    </a:moveTo>
                    <a:lnTo>
                      <a:pt x="0" y="415"/>
                    </a:lnTo>
                    <a:lnTo>
                      <a:pt x="50" y="388"/>
                    </a:lnTo>
                    <a:lnTo>
                      <a:pt x="50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16">
                <a:extLst>
                  <a:ext uri="{FF2B5EF4-FFF2-40B4-BE49-F238E27FC236}">
                    <a16:creationId xmlns:a16="http://schemas.microsoft.com/office/drawing/2014/main" id="{A8353CF4-23A1-4EC7-A45A-921CC84C8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858"/>
                <a:ext cx="50" cy="424"/>
              </a:xfrm>
              <a:custGeom>
                <a:avLst/>
                <a:gdLst>
                  <a:gd name="T0" fmla="*/ 5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5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5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17">
                <a:extLst>
                  <a:ext uri="{FF2B5EF4-FFF2-40B4-BE49-F238E27FC236}">
                    <a16:creationId xmlns:a16="http://schemas.microsoft.com/office/drawing/2014/main" id="{21C8045A-0132-4994-8B8E-41F616169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605"/>
                <a:ext cx="454" cy="226"/>
              </a:xfrm>
              <a:custGeom>
                <a:avLst/>
                <a:gdLst>
                  <a:gd name="T0" fmla="*/ 454 w 454"/>
                  <a:gd name="T1" fmla="*/ 27 h 226"/>
                  <a:gd name="T2" fmla="*/ 50 w 454"/>
                  <a:gd name="T3" fmla="*/ 226 h 226"/>
                  <a:gd name="T4" fmla="*/ 0 w 454"/>
                  <a:gd name="T5" fmla="*/ 208 h 226"/>
                  <a:gd name="T6" fmla="*/ 403 w 454"/>
                  <a:gd name="T7" fmla="*/ 0 h 226"/>
                  <a:gd name="T8" fmla="*/ 454 w 45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27"/>
                    </a:moveTo>
                    <a:lnTo>
                      <a:pt x="50" y="226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18">
                <a:extLst>
                  <a:ext uri="{FF2B5EF4-FFF2-40B4-BE49-F238E27FC236}">
                    <a16:creationId xmlns:a16="http://schemas.microsoft.com/office/drawing/2014/main" id="{BD33F070-5D0A-4AC6-877E-57C4E3146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" y="1659"/>
                <a:ext cx="453" cy="226"/>
              </a:xfrm>
              <a:custGeom>
                <a:avLst/>
                <a:gdLst>
                  <a:gd name="T0" fmla="*/ 0 w 453"/>
                  <a:gd name="T1" fmla="*/ 199 h 226"/>
                  <a:gd name="T2" fmla="*/ 39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9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119">
                <a:extLst>
                  <a:ext uri="{FF2B5EF4-FFF2-40B4-BE49-F238E27FC236}">
                    <a16:creationId xmlns:a16="http://schemas.microsoft.com/office/drawing/2014/main" id="{B19D7605-863E-400D-9E76-74B5B3378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1714"/>
                <a:ext cx="453" cy="225"/>
              </a:xfrm>
              <a:custGeom>
                <a:avLst/>
                <a:gdLst>
                  <a:gd name="T0" fmla="*/ 0 w 453"/>
                  <a:gd name="T1" fmla="*/ 198 h 225"/>
                  <a:gd name="T2" fmla="*/ 403 w 453"/>
                  <a:gd name="T3" fmla="*/ 0 h 225"/>
                  <a:gd name="T4" fmla="*/ 453 w 453"/>
                  <a:gd name="T5" fmla="*/ 27 h 225"/>
                  <a:gd name="T6" fmla="*/ 60 w 453"/>
                  <a:gd name="T7" fmla="*/ 225 h 225"/>
                  <a:gd name="T8" fmla="*/ 0 w 45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6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028ED297-D450-476D-ADFF-E1CCC8A8F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" y="1768"/>
                <a:ext cx="443" cy="216"/>
              </a:xfrm>
              <a:custGeom>
                <a:avLst/>
                <a:gdLst>
                  <a:gd name="T0" fmla="*/ 443 w 443"/>
                  <a:gd name="T1" fmla="*/ 18 h 216"/>
                  <a:gd name="T2" fmla="*/ 50 w 443"/>
                  <a:gd name="T3" fmla="*/ 216 h 216"/>
                  <a:gd name="T4" fmla="*/ 0 w 443"/>
                  <a:gd name="T5" fmla="*/ 198 h 216"/>
                  <a:gd name="T6" fmla="*/ 393 w 443"/>
                  <a:gd name="T7" fmla="*/ 0 h 216"/>
                  <a:gd name="T8" fmla="*/ 443 w 443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16">
                    <a:moveTo>
                      <a:pt x="443" y="18"/>
                    </a:moveTo>
                    <a:lnTo>
                      <a:pt x="50" y="216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121">
                <a:extLst>
                  <a:ext uri="{FF2B5EF4-FFF2-40B4-BE49-F238E27FC236}">
                    <a16:creationId xmlns:a16="http://schemas.microsoft.com/office/drawing/2014/main" id="{B4E765BA-B9C1-4E8E-80F5-710CFA292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858"/>
                <a:ext cx="373" cy="225"/>
              </a:xfrm>
              <a:custGeom>
                <a:avLst/>
                <a:gdLst>
                  <a:gd name="T0" fmla="*/ 373 w 373"/>
                  <a:gd name="T1" fmla="*/ 225 h 225"/>
                  <a:gd name="T2" fmla="*/ 0 w 373"/>
                  <a:gd name="T3" fmla="*/ 45 h 225"/>
                  <a:gd name="T4" fmla="*/ 0 w 373"/>
                  <a:gd name="T5" fmla="*/ 0 h 225"/>
                  <a:gd name="T6" fmla="*/ 373 w 373"/>
                  <a:gd name="T7" fmla="*/ 180 h 225"/>
                  <a:gd name="T8" fmla="*/ 373 w 37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37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122">
                <a:extLst>
                  <a:ext uri="{FF2B5EF4-FFF2-40B4-BE49-F238E27FC236}">
                    <a16:creationId xmlns:a16="http://schemas.microsoft.com/office/drawing/2014/main" id="{E5B84B76-17A8-4035-A558-076CDCABE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966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0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23">
                <a:extLst>
                  <a:ext uri="{FF2B5EF4-FFF2-40B4-BE49-F238E27FC236}">
                    <a16:creationId xmlns:a16="http://schemas.microsoft.com/office/drawing/2014/main" id="{ACA487B9-5FAD-4614-8182-14E1057E8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24">
                <a:extLst>
                  <a:ext uri="{FF2B5EF4-FFF2-40B4-BE49-F238E27FC236}">
                    <a16:creationId xmlns:a16="http://schemas.microsoft.com/office/drawing/2014/main" id="{16CF068C-D1ED-40A4-93BD-6FA988719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125">
                <a:extLst>
                  <a:ext uri="{FF2B5EF4-FFF2-40B4-BE49-F238E27FC236}">
                    <a16:creationId xmlns:a16="http://schemas.microsoft.com/office/drawing/2014/main" id="{AE5FA1C6-914D-41D6-AEB4-1705252FC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" y="2011"/>
                <a:ext cx="41" cy="415"/>
              </a:xfrm>
              <a:custGeom>
                <a:avLst/>
                <a:gdLst>
                  <a:gd name="T0" fmla="*/ 41 w 41"/>
                  <a:gd name="T1" fmla="*/ 388 h 415"/>
                  <a:gd name="T2" fmla="*/ 41 w 41"/>
                  <a:gd name="T3" fmla="*/ 0 h 415"/>
                  <a:gd name="T4" fmla="*/ 0 w 41"/>
                  <a:gd name="T5" fmla="*/ 27 h 415"/>
                  <a:gd name="T6" fmla="*/ 0 w 41"/>
                  <a:gd name="T7" fmla="*/ 415 h 415"/>
                  <a:gd name="T8" fmla="*/ 41 w 4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8"/>
                    </a:moveTo>
                    <a:lnTo>
                      <a:pt x="41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26">
                <a:extLst>
                  <a:ext uri="{FF2B5EF4-FFF2-40B4-BE49-F238E27FC236}">
                    <a16:creationId xmlns:a16="http://schemas.microsoft.com/office/drawing/2014/main" id="{85042360-5169-437C-BA00-84A57A08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966"/>
                <a:ext cx="51" cy="406"/>
              </a:xfrm>
              <a:custGeom>
                <a:avLst/>
                <a:gdLst>
                  <a:gd name="T0" fmla="*/ 10 w 51"/>
                  <a:gd name="T1" fmla="*/ 18 h 406"/>
                  <a:gd name="T2" fmla="*/ 0 w 51"/>
                  <a:gd name="T3" fmla="*/ 406 h 406"/>
                  <a:gd name="T4" fmla="*/ 51 w 51"/>
                  <a:gd name="T5" fmla="*/ 388 h 406"/>
                  <a:gd name="T6" fmla="*/ 51 w 51"/>
                  <a:gd name="T7" fmla="*/ 0 h 406"/>
                  <a:gd name="T8" fmla="*/ 10 w 51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06">
                    <a:moveTo>
                      <a:pt x="10" y="18"/>
                    </a:moveTo>
                    <a:lnTo>
                      <a:pt x="0" y="406"/>
                    </a:lnTo>
                    <a:lnTo>
                      <a:pt x="51" y="388"/>
                    </a:lnTo>
                    <a:lnTo>
                      <a:pt x="51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E6BD2B15-F1E7-42F6-9077-2BB78FAB9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1912"/>
                <a:ext cx="50" cy="415"/>
              </a:xfrm>
              <a:custGeom>
                <a:avLst/>
                <a:gdLst>
                  <a:gd name="T0" fmla="*/ 0 w 50"/>
                  <a:gd name="T1" fmla="*/ 18 h 415"/>
                  <a:gd name="T2" fmla="*/ 0 w 50"/>
                  <a:gd name="T3" fmla="*/ 415 h 415"/>
                  <a:gd name="T4" fmla="*/ 40 w 50"/>
                  <a:gd name="T5" fmla="*/ 388 h 415"/>
                  <a:gd name="T6" fmla="*/ 50 w 50"/>
                  <a:gd name="T7" fmla="*/ 0 h 415"/>
                  <a:gd name="T8" fmla="*/ 0 w 5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128">
                <a:extLst>
                  <a:ext uri="{FF2B5EF4-FFF2-40B4-BE49-F238E27FC236}">
                    <a16:creationId xmlns:a16="http://schemas.microsoft.com/office/drawing/2014/main" id="{C6F21741-3AD7-4660-ADFB-87F5F7D1F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858"/>
                <a:ext cx="50" cy="424"/>
              </a:xfrm>
              <a:custGeom>
                <a:avLst/>
                <a:gdLst>
                  <a:gd name="T0" fmla="*/ 4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4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4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4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29">
                <a:extLst>
                  <a:ext uri="{FF2B5EF4-FFF2-40B4-BE49-F238E27FC236}">
                    <a16:creationId xmlns:a16="http://schemas.microsoft.com/office/drawing/2014/main" id="{8D03B700-7001-4ECD-9658-6B3409AF6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300"/>
                <a:ext cx="454" cy="234"/>
              </a:xfrm>
              <a:custGeom>
                <a:avLst/>
                <a:gdLst>
                  <a:gd name="T0" fmla="*/ 454 w 454"/>
                  <a:gd name="T1" fmla="*/ 27 h 234"/>
                  <a:gd name="T2" fmla="*/ 61 w 454"/>
                  <a:gd name="T3" fmla="*/ 234 h 234"/>
                  <a:gd name="T4" fmla="*/ 0 w 454"/>
                  <a:gd name="T5" fmla="*/ 207 h 234"/>
                  <a:gd name="T6" fmla="*/ 403 w 454"/>
                  <a:gd name="T7" fmla="*/ 0 h 234"/>
                  <a:gd name="T8" fmla="*/ 454 w 454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34">
                    <a:moveTo>
                      <a:pt x="454" y="27"/>
                    </a:moveTo>
                    <a:lnTo>
                      <a:pt x="61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D0F0E139-2292-40AA-8611-085767530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4" y="2354"/>
                <a:ext cx="454" cy="225"/>
              </a:xfrm>
              <a:custGeom>
                <a:avLst/>
                <a:gdLst>
                  <a:gd name="T0" fmla="*/ 0 w 454"/>
                  <a:gd name="T1" fmla="*/ 207 h 225"/>
                  <a:gd name="T2" fmla="*/ 403 w 454"/>
                  <a:gd name="T3" fmla="*/ 0 h 225"/>
                  <a:gd name="T4" fmla="*/ 454 w 454"/>
                  <a:gd name="T5" fmla="*/ 27 h 225"/>
                  <a:gd name="T6" fmla="*/ 51 w 454"/>
                  <a:gd name="T7" fmla="*/ 225 h 225"/>
                  <a:gd name="T8" fmla="*/ 0 w 454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4" y="27"/>
                    </a:lnTo>
                    <a:lnTo>
                      <a:pt x="51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31">
                <a:extLst>
                  <a:ext uri="{FF2B5EF4-FFF2-40B4-BE49-F238E27FC236}">
                    <a16:creationId xmlns:a16="http://schemas.microsoft.com/office/drawing/2014/main" id="{DB841554-ADE3-4A84-A106-C2C209B81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3" y="2408"/>
                <a:ext cx="443" cy="225"/>
              </a:xfrm>
              <a:custGeom>
                <a:avLst/>
                <a:gdLst>
                  <a:gd name="T0" fmla="*/ 0 w 443"/>
                  <a:gd name="T1" fmla="*/ 198 h 225"/>
                  <a:gd name="T2" fmla="*/ 393 w 443"/>
                  <a:gd name="T3" fmla="*/ 0 h 225"/>
                  <a:gd name="T4" fmla="*/ 443 w 443"/>
                  <a:gd name="T5" fmla="*/ 27 h 225"/>
                  <a:gd name="T6" fmla="*/ 50 w 443"/>
                  <a:gd name="T7" fmla="*/ 225 h 225"/>
                  <a:gd name="T8" fmla="*/ 0 w 44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132">
                <a:extLst>
                  <a:ext uri="{FF2B5EF4-FFF2-40B4-BE49-F238E27FC236}">
                    <a16:creationId xmlns:a16="http://schemas.microsoft.com/office/drawing/2014/main" id="{E9963BFB-377D-4F27-99EC-CBD0CC63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2" y="2462"/>
                <a:ext cx="453" cy="226"/>
              </a:xfrm>
              <a:custGeom>
                <a:avLst/>
                <a:gdLst>
                  <a:gd name="T0" fmla="*/ 453 w 453"/>
                  <a:gd name="T1" fmla="*/ 27 h 226"/>
                  <a:gd name="T2" fmla="*/ 50 w 453"/>
                  <a:gd name="T3" fmla="*/ 226 h 226"/>
                  <a:gd name="T4" fmla="*/ 0 w 453"/>
                  <a:gd name="T5" fmla="*/ 199 h 226"/>
                  <a:gd name="T6" fmla="*/ 393 w 453"/>
                  <a:gd name="T7" fmla="*/ 0 h 226"/>
                  <a:gd name="T8" fmla="*/ 453 w 453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453" y="27"/>
                    </a:moveTo>
                    <a:lnTo>
                      <a:pt x="50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2260E83B-921A-4CB6-9EE9-6F94DA31C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561"/>
                <a:ext cx="373" cy="226"/>
              </a:xfrm>
              <a:custGeom>
                <a:avLst/>
                <a:gdLst>
                  <a:gd name="T0" fmla="*/ 373 w 373"/>
                  <a:gd name="T1" fmla="*/ 226 h 226"/>
                  <a:gd name="T2" fmla="*/ 0 w 373"/>
                  <a:gd name="T3" fmla="*/ 45 h 226"/>
                  <a:gd name="T4" fmla="*/ 0 w 373"/>
                  <a:gd name="T5" fmla="*/ 0 h 226"/>
                  <a:gd name="T6" fmla="*/ 373 w 373"/>
                  <a:gd name="T7" fmla="*/ 181 h 226"/>
                  <a:gd name="T8" fmla="*/ 373 w 373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373" y="226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34">
                <a:extLst>
                  <a:ext uri="{FF2B5EF4-FFF2-40B4-BE49-F238E27FC236}">
                    <a16:creationId xmlns:a16="http://schemas.microsoft.com/office/drawing/2014/main" id="{A74D74C1-7704-4D1C-B1FB-C9295724D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670"/>
                <a:ext cx="373" cy="225"/>
              </a:xfrm>
              <a:custGeom>
                <a:avLst/>
                <a:gdLst>
                  <a:gd name="T0" fmla="*/ 0 w 373"/>
                  <a:gd name="T1" fmla="*/ 0 h 225"/>
                  <a:gd name="T2" fmla="*/ 373 w 373"/>
                  <a:gd name="T3" fmla="*/ 180 h 225"/>
                  <a:gd name="T4" fmla="*/ 373 w 373"/>
                  <a:gd name="T5" fmla="*/ 225 h 225"/>
                  <a:gd name="T6" fmla="*/ 0 w 373"/>
                  <a:gd name="T7" fmla="*/ 45 h 225"/>
                  <a:gd name="T8" fmla="*/ 0 w 373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35">
                <a:extLst>
                  <a:ext uri="{FF2B5EF4-FFF2-40B4-BE49-F238E27FC236}">
                    <a16:creationId xmlns:a16="http://schemas.microsoft.com/office/drawing/2014/main" id="{47F128BE-1452-41E8-BF0C-D2E4E4C16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769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36">
                <a:extLst>
                  <a:ext uri="{FF2B5EF4-FFF2-40B4-BE49-F238E27FC236}">
                    <a16:creationId xmlns:a16="http://schemas.microsoft.com/office/drawing/2014/main" id="{4B4D4F5F-82B7-4599-98DF-2A253A32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877"/>
                <a:ext cx="373" cy="234"/>
              </a:xfrm>
              <a:custGeom>
                <a:avLst/>
                <a:gdLst>
                  <a:gd name="T0" fmla="*/ 373 w 373"/>
                  <a:gd name="T1" fmla="*/ 234 h 234"/>
                  <a:gd name="T2" fmla="*/ 0 w 373"/>
                  <a:gd name="T3" fmla="*/ 54 h 234"/>
                  <a:gd name="T4" fmla="*/ 0 w 373"/>
                  <a:gd name="T5" fmla="*/ 0 h 234"/>
                  <a:gd name="T6" fmla="*/ 373 w 373"/>
                  <a:gd name="T7" fmla="*/ 180 h 234"/>
                  <a:gd name="T8" fmla="*/ 373 w 373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373" y="23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37">
                <a:extLst>
                  <a:ext uri="{FF2B5EF4-FFF2-40B4-BE49-F238E27FC236}">
                    <a16:creationId xmlns:a16="http://schemas.microsoft.com/office/drawing/2014/main" id="{273D7FB1-80EC-4F50-BA82-E1DAF22EF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2715"/>
                <a:ext cx="40" cy="405"/>
              </a:xfrm>
              <a:custGeom>
                <a:avLst/>
                <a:gdLst>
                  <a:gd name="T0" fmla="*/ 40 w 40"/>
                  <a:gd name="T1" fmla="*/ 387 h 405"/>
                  <a:gd name="T2" fmla="*/ 40 w 40"/>
                  <a:gd name="T3" fmla="*/ 0 h 405"/>
                  <a:gd name="T4" fmla="*/ 0 w 40"/>
                  <a:gd name="T5" fmla="*/ 18 h 405"/>
                  <a:gd name="T6" fmla="*/ 0 w 40"/>
                  <a:gd name="T7" fmla="*/ 405 h 405"/>
                  <a:gd name="T8" fmla="*/ 40 w 40"/>
                  <a:gd name="T9" fmla="*/ 38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5">
                    <a:moveTo>
                      <a:pt x="40" y="38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5"/>
                    </a:lnTo>
                    <a:lnTo>
                      <a:pt x="40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38">
                <a:extLst>
                  <a:ext uri="{FF2B5EF4-FFF2-40B4-BE49-F238E27FC236}">
                    <a16:creationId xmlns:a16="http://schemas.microsoft.com/office/drawing/2014/main" id="{84D9377D-ADA2-4DDA-A442-46017EE88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" y="2661"/>
                <a:ext cx="41" cy="414"/>
              </a:xfrm>
              <a:custGeom>
                <a:avLst/>
                <a:gdLst>
                  <a:gd name="T0" fmla="*/ 0 w 41"/>
                  <a:gd name="T1" fmla="*/ 27 h 414"/>
                  <a:gd name="T2" fmla="*/ 0 w 41"/>
                  <a:gd name="T3" fmla="*/ 414 h 414"/>
                  <a:gd name="T4" fmla="*/ 41 w 41"/>
                  <a:gd name="T5" fmla="*/ 387 h 414"/>
                  <a:gd name="T6" fmla="*/ 41 w 41"/>
                  <a:gd name="T7" fmla="*/ 0 h 414"/>
                  <a:gd name="T8" fmla="*/ 0 w 41"/>
                  <a:gd name="T9" fmla="*/ 2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4">
                    <a:moveTo>
                      <a:pt x="0" y="27"/>
                    </a:moveTo>
                    <a:lnTo>
                      <a:pt x="0" y="414"/>
                    </a:lnTo>
                    <a:lnTo>
                      <a:pt x="41" y="387"/>
                    </a:lnTo>
                    <a:lnTo>
                      <a:pt x="41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39">
                <a:extLst>
                  <a:ext uri="{FF2B5EF4-FFF2-40B4-BE49-F238E27FC236}">
                    <a16:creationId xmlns:a16="http://schemas.microsoft.com/office/drawing/2014/main" id="{B1FEEF21-DCA8-427F-A3F7-08E812FB7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0" y="2615"/>
                <a:ext cx="50" cy="406"/>
              </a:xfrm>
              <a:custGeom>
                <a:avLst/>
                <a:gdLst>
                  <a:gd name="T0" fmla="*/ 0 w 50"/>
                  <a:gd name="T1" fmla="*/ 18 h 406"/>
                  <a:gd name="T2" fmla="*/ 0 w 50"/>
                  <a:gd name="T3" fmla="*/ 406 h 406"/>
                  <a:gd name="T4" fmla="*/ 50 w 50"/>
                  <a:gd name="T5" fmla="*/ 388 h 406"/>
                  <a:gd name="T6" fmla="*/ 50 w 50"/>
                  <a:gd name="T7" fmla="*/ 0 h 406"/>
                  <a:gd name="T8" fmla="*/ 0 w 5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5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40">
                <a:extLst>
                  <a:ext uri="{FF2B5EF4-FFF2-40B4-BE49-F238E27FC236}">
                    <a16:creationId xmlns:a16="http://schemas.microsoft.com/office/drawing/2014/main" id="{F3DB50AA-4740-41F0-A051-C0EC68B07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" y="2561"/>
                <a:ext cx="50" cy="415"/>
              </a:xfrm>
              <a:custGeom>
                <a:avLst/>
                <a:gdLst>
                  <a:gd name="T0" fmla="*/ 40 w 50"/>
                  <a:gd name="T1" fmla="*/ 397 h 415"/>
                  <a:gd name="T2" fmla="*/ 50 w 50"/>
                  <a:gd name="T3" fmla="*/ 0 h 415"/>
                  <a:gd name="T4" fmla="*/ 0 w 50"/>
                  <a:gd name="T5" fmla="*/ 18 h 415"/>
                  <a:gd name="T6" fmla="*/ 0 w 50"/>
                  <a:gd name="T7" fmla="*/ 415 h 415"/>
                  <a:gd name="T8" fmla="*/ 40 w 50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40" y="397"/>
                    </a:moveTo>
                    <a:lnTo>
                      <a:pt x="50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4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41">
                <a:extLst>
                  <a:ext uri="{FF2B5EF4-FFF2-40B4-BE49-F238E27FC236}">
                    <a16:creationId xmlns:a16="http://schemas.microsoft.com/office/drawing/2014/main" id="{304C0BA0-A5CE-41E2-95E8-3AF39359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300"/>
                <a:ext cx="453" cy="234"/>
              </a:xfrm>
              <a:custGeom>
                <a:avLst/>
                <a:gdLst>
                  <a:gd name="T0" fmla="*/ 453 w 453"/>
                  <a:gd name="T1" fmla="*/ 27 h 234"/>
                  <a:gd name="T2" fmla="*/ 50 w 453"/>
                  <a:gd name="T3" fmla="*/ 234 h 234"/>
                  <a:gd name="T4" fmla="*/ 0 w 453"/>
                  <a:gd name="T5" fmla="*/ 207 h 234"/>
                  <a:gd name="T6" fmla="*/ 403 w 453"/>
                  <a:gd name="T7" fmla="*/ 0 h 234"/>
                  <a:gd name="T8" fmla="*/ 453 w 453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4">
                    <a:moveTo>
                      <a:pt x="453" y="27"/>
                    </a:moveTo>
                    <a:lnTo>
                      <a:pt x="50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42">
                <a:extLst>
                  <a:ext uri="{FF2B5EF4-FFF2-40B4-BE49-F238E27FC236}">
                    <a16:creationId xmlns:a16="http://schemas.microsoft.com/office/drawing/2014/main" id="{2494B7AD-49B1-4BF7-A874-8501514B9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" y="2354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39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43">
                <a:extLst>
                  <a:ext uri="{FF2B5EF4-FFF2-40B4-BE49-F238E27FC236}">
                    <a16:creationId xmlns:a16="http://schemas.microsoft.com/office/drawing/2014/main" id="{79E0437D-04AE-4D0F-BB91-82CA2F7AE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2408"/>
                <a:ext cx="453" cy="225"/>
              </a:xfrm>
              <a:custGeom>
                <a:avLst/>
                <a:gdLst>
                  <a:gd name="T0" fmla="*/ 0 w 453"/>
                  <a:gd name="T1" fmla="*/ 198 h 225"/>
                  <a:gd name="T2" fmla="*/ 40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44">
                <a:extLst>
                  <a:ext uri="{FF2B5EF4-FFF2-40B4-BE49-F238E27FC236}">
                    <a16:creationId xmlns:a16="http://schemas.microsoft.com/office/drawing/2014/main" id="{4140989B-882F-498B-875B-18BCB2E5E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" y="2462"/>
                <a:ext cx="444" cy="226"/>
              </a:xfrm>
              <a:custGeom>
                <a:avLst/>
                <a:gdLst>
                  <a:gd name="T0" fmla="*/ 444 w 444"/>
                  <a:gd name="T1" fmla="*/ 27 h 226"/>
                  <a:gd name="T2" fmla="*/ 51 w 444"/>
                  <a:gd name="T3" fmla="*/ 226 h 226"/>
                  <a:gd name="T4" fmla="*/ 0 w 444"/>
                  <a:gd name="T5" fmla="*/ 199 h 226"/>
                  <a:gd name="T6" fmla="*/ 393 w 444"/>
                  <a:gd name="T7" fmla="*/ 0 h 226"/>
                  <a:gd name="T8" fmla="*/ 444 w 44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444" y="27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4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45">
                <a:extLst>
                  <a:ext uri="{FF2B5EF4-FFF2-40B4-BE49-F238E27FC236}">
                    <a16:creationId xmlns:a16="http://schemas.microsoft.com/office/drawing/2014/main" id="{56F74BE2-5DA8-406B-A65A-AC0723AAC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561"/>
                <a:ext cx="373" cy="226"/>
              </a:xfrm>
              <a:custGeom>
                <a:avLst/>
                <a:gdLst>
                  <a:gd name="T0" fmla="*/ 373 w 373"/>
                  <a:gd name="T1" fmla="*/ 226 h 226"/>
                  <a:gd name="T2" fmla="*/ 0 w 373"/>
                  <a:gd name="T3" fmla="*/ 45 h 226"/>
                  <a:gd name="T4" fmla="*/ 0 w 373"/>
                  <a:gd name="T5" fmla="*/ 0 h 226"/>
                  <a:gd name="T6" fmla="*/ 373 w 373"/>
                  <a:gd name="T7" fmla="*/ 181 h 226"/>
                  <a:gd name="T8" fmla="*/ 373 w 373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373" y="226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46">
                <a:extLst>
                  <a:ext uri="{FF2B5EF4-FFF2-40B4-BE49-F238E27FC236}">
                    <a16:creationId xmlns:a16="http://schemas.microsoft.com/office/drawing/2014/main" id="{AF51CB05-DD6F-4BE1-AF48-B7F857A80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670"/>
                <a:ext cx="373" cy="225"/>
              </a:xfrm>
              <a:custGeom>
                <a:avLst/>
                <a:gdLst>
                  <a:gd name="T0" fmla="*/ 0 w 373"/>
                  <a:gd name="T1" fmla="*/ 0 h 225"/>
                  <a:gd name="T2" fmla="*/ 373 w 373"/>
                  <a:gd name="T3" fmla="*/ 180 h 225"/>
                  <a:gd name="T4" fmla="*/ 373 w 373"/>
                  <a:gd name="T5" fmla="*/ 225 h 225"/>
                  <a:gd name="T6" fmla="*/ 0 w 373"/>
                  <a:gd name="T7" fmla="*/ 45 h 225"/>
                  <a:gd name="T8" fmla="*/ 0 w 373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147">
                <a:extLst>
                  <a:ext uri="{FF2B5EF4-FFF2-40B4-BE49-F238E27FC236}">
                    <a16:creationId xmlns:a16="http://schemas.microsoft.com/office/drawing/2014/main" id="{F835DB17-A4C9-422A-8675-EC24CAF66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769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148">
                <a:extLst>
                  <a:ext uri="{FF2B5EF4-FFF2-40B4-BE49-F238E27FC236}">
                    <a16:creationId xmlns:a16="http://schemas.microsoft.com/office/drawing/2014/main" id="{EC022ACC-F234-4862-A1C3-BC0607CBF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877"/>
                <a:ext cx="373" cy="234"/>
              </a:xfrm>
              <a:custGeom>
                <a:avLst/>
                <a:gdLst>
                  <a:gd name="T0" fmla="*/ 373 w 373"/>
                  <a:gd name="T1" fmla="*/ 234 h 234"/>
                  <a:gd name="T2" fmla="*/ 0 w 373"/>
                  <a:gd name="T3" fmla="*/ 54 h 234"/>
                  <a:gd name="T4" fmla="*/ 0 w 373"/>
                  <a:gd name="T5" fmla="*/ 0 h 234"/>
                  <a:gd name="T6" fmla="*/ 373 w 373"/>
                  <a:gd name="T7" fmla="*/ 180 h 234"/>
                  <a:gd name="T8" fmla="*/ 373 w 373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373" y="23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149">
                <a:extLst>
                  <a:ext uri="{FF2B5EF4-FFF2-40B4-BE49-F238E27FC236}">
                    <a16:creationId xmlns:a16="http://schemas.microsoft.com/office/drawing/2014/main" id="{49EC489D-28DA-47E5-8510-240D201A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" y="2715"/>
                <a:ext cx="41" cy="405"/>
              </a:xfrm>
              <a:custGeom>
                <a:avLst/>
                <a:gdLst>
                  <a:gd name="T0" fmla="*/ 41 w 41"/>
                  <a:gd name="T1" fmla="*/ 387 h 405"/>
                  <a:gd name="T2" fmla="*/ 41 w 41"/>
                  <a:gd name="T3" fmla="*/ 0 h 405"/>
                  <a:gd name="T4" fmla="*/ 0 w 41"/>
                  <a:gd name="T5" fmla="*/ 18 h 405"/>
                  <a:gd name="T6" fmla="*/ 0 w 41"/>
                  <a:gd name="T7" fmla="*/ 405 h 405"/>
                  <a:gd name="T8" fmla="*/ 41 w 41"/>
                  <a:gd name="T9" fmla="*/ 38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05">
                    <a:moveTo>
                      <a:pt x="41" y="387"/>
                    </a:moveTo>
                    <a:lnTo>
                      <a:pt x="41" y="0"/>
                    </a:lnTo>
                    <a:lnTo>
                      <a:pt x="0" y="18"/>
                    </a:lnTo>
                    <a:lnTo>
                      <a:pt x="0" y="405"/>
                    </a:lnTo>
                    <a:lnTo>
                      <a:pt x="41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150">
                <a:extLst>
                  <a:ext uri="{FF2B5EF4-FFF2-40B4-BE49-F238E27FC236}">
                    <a16:creationId xmlns:a16="http://schemas.microsoft.com/office/drawing/2014/main" id="{155F6246-6D96-455D-981F-C618CEED1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" y="2661"/>
                <a:ext cx="50" cy="414"/>
              </a:xfrm>
              <a:custGeom>
                <a:avLst/>
                <a:gdLst>
                  <a:gd name="T0" fmla="*/ 0 w 50"/>
                  <a:gd name="T1" fmla="*/ 27 h 414"/>
                  <a:gd name="T2" fmla="*/ 0 w 50"/>
                  <a:gd name="T3" fmla="*/ 414 h 414"/>
                  <a:gd name="T4" fmla="*/ 50 w 50"/>
                  <a:gd name="T5" fmla="*/ 387 h 414"/>
                  <a:gd name="T6" fmla="*/ 50 w 50"/>
                  <a:gd name="T7" fmla="*/ 0 h 414"/>
                  <a:gd name="T8" fmla="*/ 0 w 50"/>
                  <a:gd name="T9" fmla="*/ 2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4">
                    <a:moveTo>
                      <a:pt x="0" y="27"/>
                    </a:moveTo>
                    <a:lnTo>
                      <a:pt x="0" y="414"/>
                    </a:lnTo>
                    <a:lnTo>
                      <a:pt x="50" y="387"/>
                    </a:lnTo>
                    <a:lnTo>
                      <a:pt x="50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151">
                <a:extLst>
                  <a:ext uri="{FF2B5EF4-FFF2-40B4-BE49-F238E27FC236}">
                    <a16:creationId xmlns:a16="http://schemas.microsoft.com/office/drawing/2014/main" id="{51C0D3C4-2987-41E2-9505-0D5BE9928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2615"/>
                <a:ext cx="50" cy="406"/>
              </a:xfrm>
              <a:custGeom>
                <a:avLst/>
                <a:gdLst>
                  <a:gd name="T0" fmla="*/ 0 w 50"/>
                  <a:gd name="T1" fmla="*/ 18 h 406"/>
                  <a:gd name="T2" fmla="*/ 0 w 50"/>
                  <a:gd name="T3" fmla="*/ 406 h 406"/>
                  <a:gd name="T4" fmla="*/ 40 w 50"/>
                  <a:gd name="T5" fmla="*/ 388 h 406"/>
                  <a:gd name="T6" fmla="*/ 50 w 50"/>
                  <a:gd name="T7" fmla="*/ 0 h 406"/>
                  <a:gd name="T8" fmla="*/ 0 w 5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152">
                <a:extLst>
                  <a:ext uri="{FF2B5EF4-FFF2-40B4-BE49-F238E27FC236}">
                    <a16:creationId xmlns:a16="http://schemas.microsoft.com/office/drawing/2014/main" id="{60C897D8-0C57-48EF-B427-A580C2181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" y="2561"/>
                <a:ext cx="51" cy="415"/>
              </a:xfrm>
              <a:custGeom>
                <a:avLst/>
                <a:gdLst>
                  <a:gd name="T0" fmla="*/ 51 w 51"/>
                  <a:gd name="T1" fmla="*/ 397 h 415"/>
                  <a:gd name="T2" fmla="*/ 51 w 51"/>
                  <a:gd name="T3" fmla="*/ 0 h 415"/>
                  <a:gd name="T4" fmla="*/ 11 w 51"/>
                  <a:gd name="T5" fmla="*/ 18 h 415"/>
                  <a:gd name="T6" fmla="*/ 0 w 51"/>
                  <a:gd name="T7" fmla="*/ 415 h 415"/>
                  <a:gd name="T8" fmla="*/ 51 w 51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51" y="397"/>
                    </a:moveTo>
                    <a:lnTo>
                      <a:pt x="51" y="0"/>
                    </a:lnTo>
                    <a:lnTo>
                      <a:pt x="11" y="18"/>
                    </a:lnTo>
                    <a:lnTo>
                      <a:pt x="0" y="415"/>
                    </a:lnTo>
                    <a:lnTo>
                      <a:pt x="51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153">
                <a:extLst>
                  <a:ext uri="{FF2B5EF4-FFF2-40B4-BE49-F238E27FC236}">
                    <a16:creationId xmlns:a16="http://schemas.microsoft.com/office/drawing/2014/main" id="{DFC7426B-B18B-47F1-9403-16D967F74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363"/>
                <a:ext cx="342" cy="171"/>
              </a:xfrm>
              <a:custGeom>
                <a:avLst/>
                <a:gdLst>
                  <a:gd name="T0" fmla="*/ 342 w 342"/>
                  <a:gd name="T1" fmla="*/ 18 h 171"/>
                  <a:gd name="T2" fmla="*/ 40 w 342"/>
                  <a:gd name="T3" fmla="*/ 171 h 171"/>
                  <a:gd name="T4" fmla="*/ 0 w 342"/>
                  <a:gd name="T5" fmla="*/ 153 h 171"/>
                  <a:gd name="T6" fmla="*/ 302 w 342"/>
                  <a:gd name="T7" fmla="*/ 0 h 171"/>
                  <a:gd name="T8" fmla="*/ 342 w 342"/>
                  <a:gd name="T9" fmla="*/ 1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71">
                    <a:moveTo>
                      <a:pt x="342" y="18"/>
                    </a:moveTo>
                    <a:lnTo>
                      <a:pt x="40" y="171"/>
                    </a:lnTo>
                    <a:lnTo>
                      <a:pt x="0" y="153"/>
                    </a:lnTo>
                    <a:lnTo>
                      <a:pt x="302" y="0"/>
                    </a:lnTo>
                    <a:lnTo>
                      <a:pt x="34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54">
                <a:extLst>
                  <a:ext uri="{FF2B5EF4-FFF2-40B4-BE49-F238E27FC236}">
                    <a16:creationId xmlns:a16="http://schemas.microsoft.com/office/drawing/2014/main" id="{7D80CACC-899D-4295-9609-25CDCD02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2408"/>
                <a:ext cx="343" cy="171"/>
              </a:xfrm>
              <a:custGeom>
                <a:avLst/>
                <a:gdLst>
                  <a:gd name="T0" fmla="*/ 0 w 343"/>
                  <a:gd name="T1" fmla="*/ 153 h 171"/>
                  <a:gd name="T2" fmla="*/ 302 w 343"/>
                  <a:gd name="T3" fmla="*/ 0 h 171"/>
                  <a:gd name="T4" fmla="*/ 343 w 343"/>
                  <a:gd name="T5" fmla="*/ 18 h 171"/>
                  <a:gd name="T6" fmla="*/ 40 w 343"/>
                  <a:gd name="T7" fmla="*/ 171 h 171"/>
                  <a:gd name="T8" fmla="*/ 0 w 343"/>
                  <a:gd name="T9" fmla="*/ 15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171">
                    <a:moveTo>
                      <a:pt x="0" y="153"/>
                    </a:moveTo>
                    <a:lnTo>
                      <a:pt x="302" y="0"/>
                    </a:lnTo>
                    <a:lnTo>
                      <a:pt x="343" y="18"/>
                    </a:lnTo>
                    <a:lnTo>
                      <a:pt x="40" y="171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55">
                <a:extLst>
                  <a:ext uri="{FF2B5EF4-FFF2-40B4-BE49-F238E27FC236}">
                    <a16:creationId xmlns:a16="http://schemas.microsoft.com/office/drawing/2014/main" id="{7582CEAC-16BE-448D-B706-F6135A54C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" y="2444"/>
                <a:ext cx="342" cy="171"/>
              </a:xfrm>
              <a:custGeom>
                <a:avLst/>
                <a:gdLst>
                  <a:gd name="T0" fmla="*/ 0 w 342"/>
                  <a:gd name="T1" fmla="*/ 153 h 171"/>
                  <a:gd name="T2" fmla="*/ 302 w 342"/>
                  <a:gd name="T3" fmla="*/ 0 h 171"/>
                  <a:gd name="T4" fmla="*/ 342 w 342"/>
                  <a:gd name="T5" fmla="*/ 18 h 171"/>
                  <a:gd name="T6" fmla="*/ 40 w 342"/>
                  <a:gd name="T7" fmla="*/ 171 h 171"/>
                  <a:gd name="T8" fmla="*/ 0 w 342"/>
                  <a:gd name="T9" fmla="*/ 15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71">
                    <a:moveTo>
                      <a:pt x="0" y="153"/>
                    </a:moveTo>
                    <a:lnTo>
                      <a:pt x="302" y="0"/>
                    </a:lnTo>
                    <a:lnTo>
                      <a:pt x="342" y="18"/>
                    </a:lnTo>
                    <a:lnTo>
                      <a:pt x="40" y="171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56">
                <a:extLst>
                  <a:ext uri="{FF2B5EF4-FFF2-40B4-BE49-F238E27FC236}">
                    <a16:creationId xmlns:a16="http://schemas.microsoft.com/office/drawing/2014/main" id="{CB457882-58E2-41BA-A7C7-83FC31806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2489"/>
                <a:ext cx="343" cy="162"/>
              </a:xfrm>
              <a:custGeom>
                <a:avLst/>
                <a:gdLst>
                  <a:gd name="T0" fmla="*/ 343 w 343"/>
                  <a:gd name="T1" fmla="*/ 18 h 162"/>
                  <a:gd name="T2" fmla="*/ 41 w 343"/>
                  <a:gd name="T3" fmla="*/ 162 h 162"/>
                  <a:gd name="T4" fmla="*/ 0 w 343"/>
                  <a:gd name="T5" fmla="*/ 144 h 162"/>
                  <a:gd name="T6" fmla="*/ 303 w 343"/>
                  <a:gd name="T7" fmla="*/ 0 h 162"/>
                  <a:gd name="T8" fmla="*/ 343 w 343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162">
                    <a:moveTo>
                      <a:pt x="343" y="18"/>
                    </a:moveTo>
                    <a:lnTo>
                      <a:pt x="41" y="162"/>
                    </a:lnTo>
                    <a:lnTo>
                      <a:pt x="0" y="144"/>
                    </a:lnTo>
                    <a:lnTo>
                      <a:pt x="303" y="0"/>
                    </a:lnTo>
                    <a:lnTo>
                      <a:pt x="3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57">
                <a:extLst>
                  <a:ext uri="{FF2B5EF4-FFF2-40B4-BE49-F238E27FC236}">
                    <a16:creationId xmlns:a16="http://schemas.microsoft.com/office/drawing/2014/main" id="{79D91388-08FD-43FE-97A5-D47572070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561"/>
                <a:ext cx="282" cy="163"/>
              </a:xfrm>
              <a:custGeom>
                <a:avLst/>
                <a:gdLst>
                  <a:gd name="T0" fmla="*/ 282 w 282"/>
                  <a:gd name="T1" fmla="*/ 163 h 163"/>
                  <a:gd name="T2" fmla="*/ 0 w 282"/>
                  <a:gd name="T3" fmla="*/ 27 h 163"/>
                  <a:gd name="T4" fmla="*/ 0 w 282"/>
                  <a:gd name="T5" fmla="*/ 0 h 163"/>
                  <a:gd name="T6" fmla="*/ 282 w 282"/>
                  <a:gd name="T7" fmla="*/ 136 h 163"/>
                  <a:gd name="T8" fmla="*/ 282 w 28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63">
                    <a:moveTo>
                      <a:pt x="282" y="163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282" y="136"/>
                    </a:lnTo>
                    <a:lnTo>
                      <a:pt x="282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158">
                <a:extLst>
                  <a:ext uri="{FF2B5EF4-FFF2-40B4-BE49-F238E27FC236}">
                    <a16:creationId xmlns:a16="http://schemas.microsoft.com/office/drawing/2014/main" id="{9796AA47-6DF0-4768-A8CD-862305208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642"/>
                <a:ext cx="282" cy="172"/>
              </a:xfrm>
              <a:custGeom>
                <a:avLst/>
                <a:gdLst>
                  <a:gd name="T0" fmla="*/ 0 w 282"/>
                  <a:gd name="T1" fmla="*/ 0 h 172"/>
                  <a:gd name="T2" fmla="*/ 282 w 282"/>
                  <a:gd name="T3" fmla="*/ 136 h 172"/>
                  <a:gd name="T4" fmla="*/ 282 w 282"/>
                  <a:gd name="T5" fmla="*/ 172 h 172"/>
                  <a:gd name="T6" fmla="*/ 0 w 282"/>
                  <a:gd name="T7" fmla="*/ 28 h 172"/>
                  <a:gd name="T8" fmla="*/ 0 w 282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72">
                    <a:moveTo>
                      <a:pt x="0" y="0"/>
                    </a:moveTo>
                    <a:lnTo>
                      <a:pt x="282" y="136"/>
                    </a:lnTo>
                    <a:lnTo>
                      <a:pt x="282" y="172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159">
                <a:extLst>
                  <a:ext uri="{FF2B5EF4-FFF2-40B4-BE49-F238E27FC236}">
                    <a16:creationId xmlns:a16="http://schemas.microsoft.com/office/drawing/2014/main" id="{E447F5D4-6FAE-4CD1-94BF-AD2B7132F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715"/>
                <a:ext cx="282" cy="180"/>
              </a:xfrm>
              <a:custGeom>
                <a:avLst/>
                <a:gdLst>
                  <a:gd name="T0" fmla="*/ 0 w 282"/>
                  <a:gd name="T1" fmla="*/ 0 h 180"/>
                  <a:gd name="T2" fmla="*/ 282 w 282"/>
                  <a:gd name="T3" fmla="*/ 135 h 180"/>
                  <a:gd name="T4" fmla="*/ 282 w 282"/>
                  <a:gd name="T5" fmla="*/ 180 h 180"/>
                  <a:gd name="T6" fmla="*/ 0 w 282"/>
                  <a:gd name="T7" fmla="*/ 36 h 180"/>
                  <a:gd name="T8" fmla="*/ 0 w 282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80">
                    <a:moveTo>
                      <a:pt x="0" y="0"/>
                    </a:moveTo>
                    <a:lnTo>
                      <a:pt x="282" y="135"/>
                    </a:lnTo>
                    <a:lnTo>
                      <a:pt x="282" y="180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160">
                <a:extLst>
                  <a:ext uri="{FF2B5EF4-FFF2-40B4-BE49-F238E27FC236}">
                    <a16:creationId xmlns:a16="http://schemas.microsoft.com/office/drawing/2014/main" id="{807DE8B7-CB04-4038-AEA6-0A4CE6352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796"/>
                <a:ext cx="282" cy="180"/>
              </a:xfrm>
              <a:custGeom>
                <a:avLst/>
                <a:gdLst>
                  <a:gd name="T0" fmla="*/ 282 w 282"/>
                  <a:gd name="T1" fmla="*/ 180 h 180"/>
                  <a:gd name="T2" fmla="*/ 0 w 282"/>
                  <a:gd name="T3" fmla="*/ 45 h 180"/>
                  <a:gd name="T4" fmla="*/ 0 w 282"/>
                  <a:gd name="T5" fmla="*/ 0 h 180"/>
                  <a:gd name="T6" fmla="*/ 282 w 282"/>
                  <a:gd name="T7" fmla="*/ 135 h 180"/>
                  <a:gd name="T8" fmla="*/ 282 w 282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80">
                    <a:moveTo>
                      <a:pt x="282" y="180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282" y="135"/>
                    </a:lnTo>
                    <a:lnTo>
                      <a:pt x="2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161">
                <a:extLst>
                  <a:ext uri="{FF2B5EF4-FFF2-40B4-BE49-F238E27FC236}">
                    <a16:creationId xmlns:a16="http://schemas.microsoft.com/office/drawing/2014/main" id="{1D6C69BC-E87C-4597-89F0-998977DD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" y="2670"/>
                <a:ext cx="30" cy="306"/>
              </a:xfrm>
              <a:custGeom>
                <a:avLst/>
                <a:gdLst>
                  <a:gd name="T0" fmla="*/ 30 w 30"/>
                  <a:gd name="T1" fmla="*/ 297 h 306"/>
                  <a:gd name="T2" fmla="*/ 30 w 30"/>
                  <a:gd name="T3" fmla="*/ 0 h 306"/>
                  <a:gd name="T4" fmla="*/ 10 w 30"/>
                  <a:gd name="T5" fmla="*/ 18 h 306"/>
                  <a:gd name="T6" fmla="*/ 0 w 30"/>
                  <a:gd name="T7" fmla="*/ 306 h 306"/>
                  <a:gd name="T8" fmla="*/ 30 w 30"/>
                  <a:gd name="T9" fmla="*/ 29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6">
                    <a:moveTo>
                      <a:pt x="30" y="297"/>
                    </a:moveTo>
                    <a:lnTo>
                      <a:pt x="30" y="0"/>
                    </a:lnTo>
                    <a:lnTo>
                      <a:pt x="10" y="18"/>
                    </a:lnTo>
                    <a:lnTo>
                      <a:pt x="0" y="306"/>
                    </a:lnTo>
                    <a:lnTo>
                      <a:pt x="30" y="2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162">
                <a:extLst>
                  <a:ext uri="{FF2B5EF4-FFF2-40B4-BE49-F238E27FC236}">
                    <a16:creationId xmlns:a16="http://schemas.microsoft.com/office/drawing/2014/main" id="{355C8342-7CF1-4F56-892C-009975B8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" y="2633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98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98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163">
                <a:extLst>
                  <a:ext uri="{FF2B5EF4-FFF2-40B4-BE49-F238E27FC236}">
                    <a16:creationId xmlns:a16="http://schemas.microsoft.com/office/drawing/2014/main" id="{32FBD31C-520B-4D21-8A09-5C7A4C7C5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2597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98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98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164">
                <a:extLst>
                  <a:ext uri="{FF2B5EF4-FFF2-40B4-BE49-F238E27FC236}">
                    <a16:creationId xmlns:a16="http://schemas.microsoft.com/office/drawing/2014/main" id="{644475C8-ADDB-4500-B64E-1D39DE5E3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3" y="2561"/>
                <a:ext cx="40" cy="307"/>
              </a:xfrm>
              <a:custGeom>
                <a:avLst/>
                <a:gdLst>
                  <a:gd name="T0" fmla="*/ 30 w 40"/>
                  <a:gd name="T1" fmla="*/ 298 h 307"/>
                  <a:gd name="T2" fmla="*/ 40 w 40"/>
                  <a:gd name="T3" fmla="*/ 0 h 307"/>
                  <a:gd name="T4" fmla="*/ 0 w 40"/>
                  <a:gd name="T5" fmla="*/ 18 h 307"/>
                  <a:gd name="T6" fmla="*/ 0 w 40"/>
                  <a:gd name="T7" fmla="*/ 307 h 307"/>
                  <a:gd name="T8" fmla="*/ 30 w 40"/>
                  <a:gd name="T9" fmla="*/ 29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07">
                    <a:moveTo>
                      <a:pt x="30" y="298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0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165">
                <a:extLst>
                  <a:ext uri="{FF2B5EF4-FFF2-40B4-BE49-F238E27FC236}">
                    <a16:creationId xmlns:a16="http://schemas.microsoft.com/office/drawing/2014/main" id="{703E8183-8648-449F-9B62-526B732FC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2859"/>
                <a:ext cx="403" cy="225"/>
              </a:xfrm>
              <a:custGeom>
                <a:avLst/>
                <a:gdLst>
                  <a:gd name="T0" fmla="*/ 40 w 40"/>
                  <a:gd name="T1" fmla="*/ 0 h 25"/>
                  <a:gd name="T2" fmla="*/ 0 w 40"/>
                  <a:gd name="T3" fmla="*/ 24 h 25"/>
                  <a:gd name="T4" fmla="*/ 1 w 40"/>
                  <a:gd name="T5" fmla="*/ 25 h 25"/>
                  <a:gd name="T6" fmla="*/ 40 w 4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5">
                    <a:moveTo>
                      <a:pt x="4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Oval 166">
                <a:extLst>
                  <a:ext uri="{FF2B5EF4-FFF2-40B4-BE49-F238E27FC236}">
                    <a16:creationId xmlns:a16="http://schemas.microsoft.com/office/drawing/2014/main" id="{A8C4BF65-D90D-4260-BE7E-761606E7E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3075"/>
                <a:ext cx="4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167">
                <a:extLst>
                  <a:ext uri="{FF2B5EF4-FFF2-40B4-BE49-F238E27FC236}">
                    <a16:creationId xmlns:a16="http://schemas.microsoft.com/office/drawing/2014/main" id="{5E12F2C6-DBE1-4667-BEE2-FF8E9A9CE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102"/>
                <a:ext cx="20" cy="298"/>
              </a:xfrm>
              <a:custGeom>
                <a:avLst/>
                <a:gdLst>
                  <a:gd name="T0" fmla="*/ 0 w 2"/>
                  <a:gd name="T1" fmla="*/ 0 h 33"/>
                  <a:gd name="T2" fmla="*/ 1 w 2"/>
                  <a:gd name="T3" fmla="*/ 33 h 33"/>
                  <a:gd name="T4" fmla="*/ 2 w 2"/>
                  <a:gd name="T5" fmla="*/ 1 h 33"/>
                  <a:gd name="T6" fmla="*/ 1 w 2"/>
                  <a:gd name="T7" fmla="*/ 1 h 33"/>
                  <a:gd name="T8" fmla="*/ 0 w 2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3">
                    <a:moveTo>
                      <a:pt x="0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168">
                <a:extLst>
                  <a:ext uri="{FF2B5EF4-FFF2-40B4-BE49-F238E27FC236}">
                    <a16:creationId xmlns:a16="http://schemas.microsoft.com/office/drawing/2014/main" id="{5C166EA8-B1C8-4301-9920-F9694B947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102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169">
                <a:extLst>
                  <a:ext uri="{FF2B5EF4-FFF2-40B4-BE49-F238E27FC236}">
                    <a16:creationId xmlns:a16="http://schemas.microsoft.com/office/drawing/2014/main" id="{88E39007-FB5E-42C4-8033-7B4F65FCE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" y="2949"/>
                <a:ext cx="272" cy="144"/>
              </a:xfrm>
              <a:custGeom>
                <a:avLst/>
                <a:gdLst>
                  <a:gd name="T0" fmla="*/ 0 w 27"/>
                  <a:gd name="T1" fmla="*/ 0 h 16"/>
                  <a:gd name="T2" fmla="*/ 26 w 27"/>
                  <a:gd name="T3" fmla="*/ 16 h 16"/>
                  <a:gd name="T4" fmla="*/ 27 w 27"/>
                  <a:gd name="T5" fmla="*/ 14 h 16"/>
                  <a:gd name="T6" fmla="*/ 0 w 27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6">
                    <a:moveTo>
                      <a:pt x="0" y="0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7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170">
                <a:extLst>
                  <a:ext uri="{FF2B5EF4-FFF2-40B4-BE49-F238E27FC236}">
                    <a16:creationId xmlns:a16="http://schemas.microsoft.com/office/drawing/2014/main" id="{BEA17E4B-0F10-4E4F-AF55-291E8348A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3075"/>
                <a:ext cx="20" cy="1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171">
                <a:extLst>
                  <a:ext uri="{FF2B5EF4-FFF2-40B4-BE49-F238E27FC236}">
                    <a16:creationId xmlns:a16="http://schemas.microsoft.com/office/drawing/2014/main" id="{AC684DA4-5A1B-4F0C-9EFD-D562DBDBC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3734"/>
                <a:ext cx="342" cy="198"/>
              </a:xfrm>
              <a:custGeom>
                <a:avLst/>
                <a:gdLst>
                  <a:gd name="T0" fmla="*/ 342 w 342"/>
                  <a:gd name="T1" fmla="*/ 0 h 198"/>
                  <a:gd name="T2" fmla="*/ 0 w 342"/>
                  <a:gd name="T3" fmla="*/ 189 h 198"/>
                  <a:gd name="T4" fmla="*/ 0 w 342"/>
                  <a:gd name="T5" fmla="*/ 189 h 198"/>
                  <a:gd name="T6" fmla="*/ 0 w 342"/>
                  <a:gd name="T7" fmla="*/ 198 h 198"/>
                  <a:gd name="T8" fmla="*/ 0 w 342"/>
                  <a:gd name="T9" fmla="*/ 198 h 198"/>
                  <a:gd name="T10" fmla="*/ 342 w 342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198">
                    <a:moveTo>
                      <a:pt x="342" y="0"/>
                    </a:moveTo>
                    <a:lnTo>
                      <a:pt x="0" y="189"/>
                    </a:lnTo>
                    <a:lnTo>
                      <a:pt x="0" y="189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172">
                <a:extLst>
                  <a:ext uri="{FF2B5EF4-FFF2-40B4-BE49-F238E27FC236}">
                    <a16:creationId xmlns:a16="http://schemas.microsoft.com/office/drawing/2014/main" id="{4A65D351-F9A9-4DD8-B9FC-65BAE525D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3734"/>
                <a:ext cx="342" cy="198"/>
              </a:xfrm>
              <a:custGeom>
                <a:avLst/>
                <a:gdLst>
                  <a:gd name="T0" fmla="*/ 342 w 342"/>
                  <a:gd name="T1" fmla="*/ 0 h 198"/>
                  <a:gd name="T2" fmla="*/ 0 w 342"/>
                  <a:gd name="T3" fmla="*/ 189 h 198"/>
                  <a:gd name="T4" fmla="*/ 0 w 342"/>
                  <a:gd name="T5" fmla="*/ 189 h 198"/>
                  <a:gd name="T6" fmla="*/ 0 w 342"/>
                  <a:gd name="T7" fmla="*/ 198 h 198"/>
                  <a:gd name="T8" fmla="*/ 0 w 342"/>
                  <a:gd name="T9" fmla="*/ 198 h 198"/>
                  <a:gd name="T10" fmla="*/ 342 w 342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198">
                    <a:moveTo>
                      <a:pt x="342" y="0"/>
                    </a:moveTo>
                    <a:lnTo>
                      <a:pt x="0" y="189"/>
                    </a:lnTo>
                    <a:lnTo>
                      <a:pt x="0" y="189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34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173">
                <a:extLst>
                  <a:ext uri="{FF2B5EF4-FFF2-40B4-BE49-F238E27FC236}">
                    <a16:creationId xmlns:a16="http://schemas.microsoft.com/office/drawing/2014/main" id="{D22643B2-F7D8-4405-931C-08121F80D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41"/>
                <a:ext cx="20" cy="379"/>
              </a:xfrm>
              <a:custGeom>
                <a:avLst/>
                <a:gdLst>
                  <a:gd name="T0" fmla="*/ 20 w 20"/>
                  <a:gd name="T1" fmla="*/ 0 h 379"/>
                  <a:gd name="T2" fmla="*/ 0 w 20"/>
                  <a:gd name="T3" fmla="*/ 0 h 379"/>
                  <a:gd name="T4" fmla="*/ 10 w 20"/>
                  <a:gd name="T5" fmla="*/ 379 h 379"/>
                  <a:gd name="T6" fmla="*/ 20 w 20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79">
                    <a:moveTo>
                      <a:pt x="20" y="0"/>
                    </a:moveTo>
                    <a:lnTo>
                      <a:pt x="0" y="0"/>
                    </a:lnTo>
                    <a:lnTo>
                      <a:pt x="10" y="379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174">
                <a:extLst>
                  <a:ext uri="{FF2B5EF4-FFF2-40B4-BE49-F238E27FC236}">
                    <a16:creationId xmlns:a16="http://schemas.microsoft.com/office/drawing/2014/main" id="{180DED44-4161-47E5-B4F0-1CBD57109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41"/>
                <a:ext cx="20" cy="379"/>
              </a:xfrm>
              <a:custGeom>
                <a:avLst/>
                <a:gdLst>
                  <a:gd name="T0" fmla="*/ 20 w 20"/>
                  <a:gd name="T1" fmla="*/ 0 h 379"/>
                  <a:gd name="T2" fmla="*/ 0 w 20"/>
                  <a:gd name="T3" fmla="*/ 0 h 379"/>
                  <a:gd name="T4" fmla="*/ 10 w 20"/>
                  <a:gd name="T5" fmla="*/ 379 h 379"/>
                  <a:gd name="T6" fmla="*/ 20 w 20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79">
                    <a:moveTo>
                      <a:pt x="20" y="0"/>
                    </a:moveTo>
                    <a:lnTo>
                      <a:pt x="0" y="0"/>
                    </a:lnTo>
                    <a:lnTo>
                      <a:pt x="10" y="379"/>
                    </a:lnTo>
                    <a:lnTo>
                      <a:pt x="2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175">
                <a:extLst>
                  <a:ext uri="{FF2B5EF4-FFF2-40B4-BE49-F238E27FC236}">
                    <a16:creationId xmlns:a16="http://schemas.microsoft.com/office/drawing/2014/main" id="{AF5B0567-2365-4935-ADE6-D82A360A3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734"/>
                <a:ext cx="403" cy="207"/>
              </a:xfrm>
              <a:custGeom>
                <a:avLst/>
                <a:gdLst>
                  <a:gd name="T0" fmla="*/ 0 w 403"/>
                  <a:gd name="T1" fmla="*/ 0 h 207"/>
                  <a:gd name="T2" fmla="*/ 393 w 403"/>
                  <a:gd name="T3" fmla="*/ 207 h 207"/>
                  <a:gd name="T4" fmla="*/ 403 w 403"/>
                  <a:gd name="T5" fmla="*/ 198 h 207"/>
                  <a:gd name="T6" fmla="*/ 393 w 403"/>
                  <a:gd name="T7" fmla="*/ 189 h 207"/>
                  <a:gd name="T8" fmla="*/ 403 w 403"/>
                  <a:gd name="T9" fmla="*/ 189 h 207"/>
                  <a:gd name="T10" fmla="*/ 0 w 40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" h="207">
                    <a:moveTo>
                      <a:pt x="0" y="0"/>
                    </a:moveTo>
                    <a:lnTo>
                      <a:pt x="393" y="207"/>
                    </a:lnTo>
                    <a:lnTo>
                      <a:pt x="403" y="198"/>
                    </a:lnTo>
                    <a:lnTo>
                      <a:pt x="393" y="189"/>
                    </a:lnTo>
                    <a:lnTo>
                      <a:pt x="403" y="18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176">
                <a:extLst>
                  <a:ext uri="{FF2B5EF4-FFF2-40B4-BE49-F238E27FC236}">
                    <a16:creationId xmlns:a16="http://schemas.microsoft.com/office/drawing/2014/main" id="{1FBEAEAC-CE53-411A-B1CC-8B0D943A1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734"/>
                <a:ext cx="403" cy="207"/>
              </a:xfrm>
              <a:custGeom>
                <a:avLst/>
                <a:gdLst>
                  <a:gd name="T0" fmla="*/ 0 w 403"/>
                  <a:gd name="T1" fmla="*/ 0 h 207"/>
                  <a:gd name="T2" fmla="*/ 393 w 403"/>
                  <a:gd name="T3" fmla="*/ 207 h 207"/>
                  <a:gd name="T4" fmla="*/ 403 w 403"/>
                  <a:gd name="T5" fmla="*/ 198 h 207"/>
                  <a:gd name="T6" fmla="*/ 393 w 403"/>
                  <a:gd name="T7" fmla="*/ 189 h 207"/>
                  <a:gd name="T8" fmla="*/ 403 w 403"/>
                  <a:gd name="T9" fmla="*/ 189 h 207"/>
                  <a:gd name="T10" fmla="*/ 0 w 40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" h="207">
                    <a:moveTo>
                      <a:pt x="0" y="0"/>
                    </a:moveTo>
                    <a:lnTo>
                      <a:pt x="393" y="207"/>
                    </a:lnTo>
                    <a:lnTo>
                      <a:pt x="403" y="198"/>
                    </a:lnTo>
                    <a:lnTo>
                      <a:pt x="393" y="189"/>
                    </a:lnTo>
                    <a:lnTo>
                      <a:pt x="403" y="18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177">
                <a:extLst>
                  <a:ext uri="{FF2B5EF4-FFF2-40B4-BE49-F238E27FC236}">
                    <a16:creationId xmlns:a16="http://schemas.microsoft.com/office/drawing/2014/main" id="{D9808923-F9C6-4799-AFFC-D35A150C5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23"/>
                <a:ext cx="10" cy="9"/>
              </a:xfrm>
              <a:custGeom>
                <a:avLst/>
                <a:gdLst>
                  <a:gd name="T0" fmla="*/ 10 w 10"/>
                  <a:gd name="T1" fmla="*/ 0 h 9"/>
                  <a:gd name="T2" fmla="*/ 0 w 10"/>
                  <a:gd name="T3" fmla="*/ 0 h 9"/>
                  <a:gd name="T4" fmla="*/ 10 w 10"/>
                  <a:gd name="T5" fmla="*/ 9 h 9"/>
                  <a:gd name="T6" fmla="*/ 10 w 10"/>
                  <a:gd name="T7" fmla="*/ 0 h 9"/>
                  <a:gd name="T8" fmla="*/ 10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0" y="0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178">
                <a:extLst>
                  <a:ext uri="{FF2B5EF4-FFF2-40B4-BE49-F238E27FC236}">
                    <a16:creationId xmlns:a16="http://schemas.microsoft.com/office/drawing/2014/main" id="{E8629081-BA2F-48E9-A5A9-B2F17366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23"/>
                <a:ext cx="10" cy="9"/>
              </a:xfrm>
              <a:custGeom>
                <a:avLst/>
                <a:gdLst>
                  <a:gd name="T0" fmla="*/ 10 w 10"/>
                  <a:gd name="T1" fmla="*/ 0 h 9"/>
                  <a:gd name="T2" fmla="*/ 0 w 10"/>
                  <a:gd name="T3" fmla="*/ 0 h 9"/>
                  <a:gd name="T4" fmla="*/ 10 w 10"/>
                  <a:gd name="T5" fmla="*/ 9 h 9"/>
                  <a:gd name="T6" fmla="*/ 10 w 10"/>
                  <a:gd name="T7" fmla="*/ 0 h 9"/>
                  <a:gd name="T8" fmla="*/ 10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0" y="0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Oval 179">
                <a:extLst>
                  <a:ext uri="{FF2B5EF4-FFF2-40B4-BE49-F238E27FC236}">
                    <a16:creationId xmlns:a16="http://schemas.microsoft.com/office/drawing/2014/main" id="{B972EA7C-81C5-4212-803D-B68500F3D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04" y="3779"/>
                <a:ext cx="20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180">
                <a:extLst>
                  <a:ext uri="{FF2B5EF4-FFF2-40B4-BE49-F238E27FC236}">
                    <a16:creationId xmlns:a16="http://schemas.microsoft.com/office/drawing/2014/main" id="{8EC04A6A-6960-4BBF-AD3F-85D0C1856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20" cy="261"/>
              </a:xfrm>
              <a:custGeom>
                <a:avLst/>
                <a:gdLst>
                  <a:gd name="T0" fmla="*/ 0 w 2"/>
                  <a:gd name="T1" fmla="*/ 0 h 29"/>
                  <a:gd name="T2" fmla="*/ 1 w 2"/>
                  <a:gd name="T3" fmla="*/ 29 h 29"/>
                  <a:gd name="T4" fmla="*/ 2 w 2"/>
                  <a:gd name="T5" fmla="*/ 0 h 29"/>
                  <a:gd name="T6" fmla="*/ 1 w 2"/>
                  <a:gd name="T7" fmla="*/ 0 h 29"/>
                  <a:gd name="T8" fmla="*/ 0 w 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181">
                <a:extLst>
                  <a:ext uri="{FF2B5EF4-FFF2-40B4-BE49-F238E27FC236}">
                    <a16:creationId xmlns:a16="http://schemas.microsoft.com/office/drawing/2014/main" id="{A22AF77C-B680-4386-B86C-3BA246906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20" cy="0"/>
              </a:xfrm>
              <a:custGeom>
                <a:avLst/>
                <a:gdLst>
                  <a:gd name="T0" fmla="*/ 2 w 2"/>
                  <a:gd name="T1" fmla="*/ 1 w 2"/>
                  <a:gd name="T2" fmla="*/ 1 w 2"/>
                  <a:gd name="T3" fmla="*/ 0 w 2"/>
                  <a:gd name="T4" fmla="*/ 0 w 2"/>
                  <a:gd name="T5" fmla="*/ 0 w 2"/>
                  <a:gd name="T6" fmla="*/ 1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182">
                <a:extLst>
                  <a:ext uri="{FF2B5EF4-FFF2-40B4-BE49-F238E27FC236}">
                    <a16:creationId xmlns:a16="http://schemas.microsoft.com/office/drawing/2014/main" id="{AF25A6B1-5C35-45B5-A3D2-2A898DCB7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3653"/>
                <a:ext cx="283" cy="135"/>
              </a:xfrm>
              <a:custGeom>
                <a:avLst/>
                <a:gdLst>
                  <a:gd name="T0" fmla="*/ 0 w 28"/>
                  <a:gd name="T1" fmla="*/ 0 h 15"/>
                  <a:gd name="T2" fmla="*/ 27 w 28"/>
                  <a:gd name="T3" fmla="*/ 15 h 15"/>
                  <a:gd name="T4" fmla="*/ 27 w 28"/>
                  <a:gd name="T5" fmla="*/ 15 h 15"/>
                  <a:gd name="T6" fmla="*/ 28 w 28"/>
                  <a:gd name="T7" fmla="*/ 14 h 15"/>
                  <a:gd name="T8" fmla="*/ 0 w 2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0" y="0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8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183">
                <a:extLst>
                  <a:ext uri="{FF2B5EF4-FFF2-40B4-BE49-F238E27FC236}">
                    <a16:creationId xmlns:a16="http://schemas.microsoft.com/office/drawing/2014/main" id="{BB01E1C1-6DE2-42A3-AE21-A8D618937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79"/>
                <a:ext cx="20" cy="1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184">
                <a:extLst>
                  <a:ext uri="{FF2B5EF4-FFF2-40B4-BE49-F238E27FC236}">
                    <a16:creationId xmlns:a16="http://schemas.microsoft.com/office/drawing/2014/main" id="{334449B5-AED8-46B3-A924-01D99C4CE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10" cy="0"/>
              </a:xfrm>
              <a:custGeom>
                <a:avLst/>
                <a:gdLst>
                  <a:gd name="T0" fmla="*/ 10 w 10"/>
                  <a:gd name="T1" fmla="*/ 0 w 10"/>
                  <a:gd name="T2" fmla="*/ 10 w 10"/>
                  <a:gd name="T3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185">
                <a:extLst>
                  <a:ext uri="{FF2B5EF4-FFF2-40B4-BE49-F238E27FC236}">
                    <a16:creationId xmlns:a16="http://schemas.microsoft.com/office/drawing/2014/main" id="{3B6A1848-7053-4E97-B084-880D21130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10" cy="0"/>
              </a:xfrm>
              <a:custGeom>
                <a:avLst/>
                <a:gdLst>
                  <a:gd name="T0" fmla="*/ 10 w 10"/>
                  <a:gd name="T1" fmla="*/ 0 w 10"/>
                  <a:gd name="T2" fmla="*/ 10 w 10"/>
                  <a:gd name="T3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Oval 186">
                <a:extLst>
                  <a:ext uri="{FF2B5EF4-FFF2-40B4-BE49-F238E27FC236}">
                    <a16:creationId xmlns:a16="http://schemas.microsoft.com/office/drawing/2014/main" id="{3829FE8C-1C6A-4465-A0B8-B95493E39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36" y="2489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187">
                <a:extLst>
                  <a:ext uri="{FF2B5EF4-FFF2-40B4-BE49-F238E27FC236}">
                    <a16:creationId xmlns:a16="http://schemas.microsoft.com/office/drawing/2014/main" id="{29A2D3CE-7963-4248-80B8-659A52FE6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2525"/>
                <a:ext cx="20" cy="424"/>
              </a:xfrm>
              <a:custGeom>
                <a:avLst/>
                <a:gdLst>
                  <a:gd name="T0" fmla="*/ 0 w 2"/>
                  <a:gd name="T1" fmla="*/ 0 h 47"/>
                  <a:gd name="T2" fmla="*/ 1 w 2"/>
                  <a:gd name="T3" fmla="*/ 47 h 47"/>
                  <a:gd name="T4" fmla="*/ 2 w 2"/>
                  <a:gd name="T5" fmla="*/ 0 h 47"/>
                  <a:gd name="T6" fmla="*/ 1 w 2"/>
                  <a:gd name="T7" fmla="*/ 0 h 47"/>
                  <a:gd name="T8" fmla="*/ 0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0" y="0"/>
                    </a:move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188">
                <a:extLst>
                  <a:ext uri="{FF2B5EF4-FFF2-40B4-BE49-F238E27FC236}">
                    <a16:creationId xmlns:a16="http://schemas.microsoft.com/office/drawing/2014/main" id="{46ABE06C-7239-4993-AC8F-2F7E85ED4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2516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189">
                <a:extLst>
                  <a:ext uri="{FF2B5EF4-FFF2-40B4-BE49-F238E27FC236}">
                    <a16:creationId xmlns:a16="http://schemas.microsoft.com/office/drawing/2014/main" id="{48548F7A-263B-4013-8549-9DD53116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" y="2372"/>
                <a:ext cx="283" cy="135"/>
              </a:xfrm>
              <a:custGeom>
                <a:avLst/>
                <a:gdLst>
                  <a:gd name="T0" fmla="*/ 0 w 28"/>
                  <a:gd name="T1" fmla="*/ 0 h 15"/>
                  <a:gd name="T2" fmla="*/ 27 w 28"/>
                  <a:gd name="T3" fmla="*/ 15 h 15"/>
                  <a:gd name="T4" fmla="*/ 28 w 28"/>
                  <a:gd name="T5" fmla="*/ 13 h 15"/>
                  <a:gd name="T6" fmla="*/ 0 w 28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5">
                    <a:moveTo>
                      <a:pt x="0" y="0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190">
                <a:extLst>
                  <a:ext uri="{FF2B5EF4-FFF2-40B4-BE49-F238E27FC236}">
                    <a16:creationId xmlns:a16="http://schemas.microsoft.com/office/drawing/2014/main" id="{C7117BCD-CD03-42E1-AE4A-996B06162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489"/>
                <a:ext cx="21" cy="2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Freeform 191">
                <a:extLst>
                  <a:ext uri="{FF2B5EF4-FFF2-40B4-BE49-F238E27FC236}">
                    <a16:creationId xmlns:a16="http://schemas.microsoft.com/office/drawing/2014/main" id="{387A2A6A-A9A9-43E9-9E7F-A6E6D333B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56" y="1037"/>
                <a:ext cx="41" cy="36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0 h 4"/>
                  <a:gd name="T4" fmla="*/ 2 w 4"/>
                  <a:gd name="T5" fmla="*/ 1 h 4"/>
                  <a:gd name="T6" fmla="*/ 1 w 4"/>
                  <a:gd name="T7" fmla="*/ 3 h 4"/>
                  <a:gd name="T8" fmla="*/ 0 w 4"/>
                  <a:gd name="T9" fmla="*/ 2 h 4"/>
                  <a:gd name="T10" fmla="*/ 0 w 4"/>
                  <a:gd name="T11" fmla="*/ 2 h 4"/>
                  <a:gd name="T12" fmla="*/ 1 w 4"/>
                  <a:gd name="T13" fmla="*/ 4 h 4"/>
                  <a:gd name="T14" fmla="*/ 1 w 4"/>
                  <a:gd name="T15" fmla="*/ 3 h 4"/>
                  <a:gd name="T16" fmla="*/ 3 w 4"/>
                  <a:gd name="T17" fmla="*/ 3 h 4"/>
                  <a:gd name="T18" fmla="*/ 3 w 4"/>
                  <a:gd name="T19" fmla="*/ 4 h 4"/>
                  <a:gd name="T20" fmla="*/ 4 w 4"/>
                  <a:gd name="T21" fmla="*/ 2 h 4"/>
                  <a:gd name="T22" fmla="*/ 2 w 4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Freeform 192">
                <a:extLst>
                  <a:ext uri="{FF2B5EF4-FFF2-40B4-BE49-F238E27FC236}">
                    <a16:creationId xmlns:a16="http://schemas.microsoft.com/office/drawing/2014/main" id="{4E7D5021-3909-4E5B-803F-DD2931ECA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073"/>
                <a:ext cx="21" cy="334"/>
              </a:xfrm>
              <a:custGeom>
                <a:avLst/>
                <a:gdLst>
                  <a:gd name="T0" fmla="*/ 2 w 2"/>
                  <a:gd name="T1" fmla="*/ 0 h 37"/>
                  <a:gd name="T2" fmla="*/ 1 w 2"/>
                  <a:gd name="T3" fmla="*/ 0 h 37"/>
                  <a:gd name="T4" fmla="*/ 0 w 2"/>
                  <a:gd name="T5" fmla="*/ 0 h 37"/>
                  <a:gd name="T6" fmla="*/ 1 w 2"/>
                  <a:gd name="T7" fmla="*/ 37 h 37"/>
                  <a:gd name="T8" fmla="*/ 2 w 2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7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Freeform 193">
                <a:extLst>
                  <a:ext uri="{FF2B5EF4-FFF2-40B4-BE49-F238E27FC236}">
                    <a16:creationId xmlns:a16="http://schemas.microsoft.com/office/drawing/2014/main" id="{73C63E83-972E-4EC6-B423-B8320AC04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064"/>
                <a:ext cx="21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Freeform 194">
                <a:extLst>
                  <a:ext uri="{FF2B5EF4-FFF2-40B4-BE49-F238E27FC236}">
                    <a16:creationId xmlns:a16="http://schemas.microsoft.com/office/drawing/2014/main" id="{E6899BE8-0576-4193-B5D3-F2C6E6069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" y="902"/>
                <a:ext cx="262" cy="153"/>
              </a:xfrm>
              <a:custGeom>
                <a:avLst/>
                <a:gdLst>
                  <a:gd name="T0" fmla="*/ 0 w 26"/>
                  <a:gd name="T1" fmla="*/ 0 h 17"/>
                  <a:gd name="T2" fmla="*/ 25 w 26"/>
                  <a:gd name="T3" fmla="*/ 17 h 17"/>
                  <a:gd name="T4" fmla="*/ 26 w 26"/>
                  <a:gd name="T5" fmla="*/ 15 h 17"/>
                  <a:gd name="T6" fmla="*/ 0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0" y="0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6"/>
                      <a:pt x="25" y="15"/>
                      <a:pt x="2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195">
                <a:extLst>
                  <a:ext uri="{FF2B5EF4-FFF2-40B4-BE49-F238E27FC236}">
                    <a16:creationId xmlns:a16="http://schemas.microsoft.com/office/drawing/2014/main" id="{1BA0A568-6304-4CD2-A3E4-77663F31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56" y="1037"/>
                <a:ext cx="20" cy="2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196">
                <a:extLst>
                  <a:ext uri="{FF2B5EF4-FFF2-40B4-BE49-F238E27FC236}">
                    <a16:creationId xmlns:a16="http://schemas.microsoft.com/office/drawing/2014/main" id="{5290AAC6-3CFB-49E8-8E9F-5B0BB60E7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" y="830"/>
                <a:ext cx="413" cy="225"/>
              </a:xfrm>
              <a:custGeom>
                <a:avLst/>
                <a:gdLst>
                  <a:gd name="T0" fmla="*/ 41 w 41"/>
                  <a:gd name="T1" fmla="*/ 0 h 25"/>
                  <a:gd name="T2" fmla="*/ 0 w 41"/>
                  <a:gd name="T3" fmla="*/ 24 h 25"/>
                  <a:gd name="T4" fmla="*/ 0 w 41"/>
                  <a:gd name="T5" fmla="*/ 25 h 25"/>
                  <a:gd name="T6" fmla="*/ 41 w 41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5">
                    <a:moveTo>
                      <a:pt x="4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Oval 197">
                <a:extLst>
                  <a:ext uri="{FF2B5EF4-FFF2-40B4-BE49-F238E27FC236}">
                    <a16:creationId xmlns:a16="http://schemas.microsoft.com/office/drawing/2014/main" id="{4318BA33-CF02-46A7-82AF-D2CF5E2AB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1046"/>
                <a:ext cx="5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198">
                <a:extLst>
                  <a:ext uri="{FF2B5EF4-FFF2-40B4-BE49-F238E27FC236}">
                    <a16:creationId xmlns:a16="http://schemas.microsoft.com/office/drawing/2014/main" id="{84B7098E-ED36-4FDA-844B-0D09ADC5E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" y="1082"/>
                <a:ext cx="21" cy="424"/>
              </a:xfrm>
              <a:custGeom>
                <a:avLst/>
                <a:gdLst>
                  <a:gd name="T0" fmla="*/ 0 w 2"/>
                  <a:gd name="T1" fmla="*/ 0 h 47"/>
                  <a:gd name="T2" fmla="*/ 1 w 2"/>
                  <a:gd name="T3" fmla="*/ 47 h 47"/>
                  <a:gd name="T4" fmla="*/ 2 w 2"/>
                  <a:gd name="T5" fmla="*/ 0 h 47"/>
                  <a:gd name="T6" fmla="*/ 1 w 2"/>
                  <a:gd name="T7" fmla="*/ 0 h 47"/>
                  <a:gd name="T8" fmla="*/ 0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0" y="0"/>
                    </a:move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199">
                <a:extLst>
                  <a:ext uri="{FF2B5EF4-FFF2-40B4-BE49-F238E27FC236}">
                    <a16:creationId xmlns:a16="http://schemas.microsoft.com/office/drawing/2014/main" id="{F84DB6F3-48B6-40D2-B2CC-558E8EB83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" y="1073"/>
                <a:ext cx="21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200">
                <a:extLst>
                  <a:ext uri="{FF2B5EF4-FFF2-40B4-BE49-F238E27FC236}">
                    <a16:creationId xmlns:a16="http://schemas.microsoft.com/office/drawing/2014/main" id="{B045F1C9-4BA5-492D-86E7-E427A851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" y="929"/>
                <a:ext cx="272" cy="135"/>
              </a:xfrm>
              <a:custGeom>
                <a:avLst/>
                <a:gdLst>
                  <a:gd name="T0" fmla="*/ 0 w 27"/>
                  <a:gd name="T1" fmla="*/ 0 h 15"/>
                  <a:gd name="T2" fmla="*/ 26 w 27"/>
                  <a:gd name="T3" fmla="*/ 15 h 15"/>
                  <a:gd name="T4" fmla="*/ 27 w 27"/>
                  <a:gd name="T5" fmla="*/ 13 h 15"/>
                  <a:gd name="T6" fmla="*/ 0 w 27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0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4"/>
                      <a:pt x="27" y="14"/>
                      <a:pt x="27" y="1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Freeform 201">
                <a:extLst>
                  <a:ext uri="{FF2B5EF4-FFF2-40B4-BE49-F238E27FC236}">
                    <a16:creationId xmlns:a16="http://schemas.microsoft.com/office/drawing/2014/main" id="{0477D1AC-4088-4534-A563-739F980FF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" y="1046"/>
                <a:ext cx="31" cy="2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Oval 202">
                <a:extLst>
                  <a:ext uri="{FF2B5EF4-FFF2-40B4-BE49-F238E27FC236}">
                    <a16:creationId xmlns:a16="http://schemas.microsoft.com/office/drawing/2014/main" id="{37985A10-1674-47C5-A6E6-95C437628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768"/>
                <a:ext cx="4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Freeform 203">
                <a:extLst>
                  <a:ext uri="{FF2B5EF4-FFF2-40B4-BE49-F238E27FC236}">
                    <a16:creationId xmlns:a16="http://schemas.microsoft.com/office/drawing/2014/main" id="{5AFBE7ED-F8B0-40CC-845C-542079125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1804"/>
                <a:ext cx="20" cy="424"/>
              </a:xfrm>
              <a:custGeom>
                <a:avLst/>
                <a:gdLst>
                  <a:gd name="T0" fmla="*/ 2 w 2"/>
                  <a:gd name="T1" fmla="*/ 0 h 47"/>
                  <a:gd name="T2" fmla="*/ 1 w 2"/>
                  <a:gd name="T3" fmla="*/ 0 h 47"/>
                  <a:gd name="T4" fmla="*/ 0 w 2"/>
                  <a:gd name="T5" fmla="*/ 0 h 47"/>
                  <a:gd name="T6" fmla="*/ 1 w 2"/>
                  <a:gd name="T7" fmla="*/ 47 h 47"/>
                  <a:gd name="T8" fmla="*/ 2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204">
                <a:extLst>
                  <a:ext uri="{FF2B5EF4-FFF2-40B4-BE49-F238E27FC236}">
                    <a16:creationId xmlns:a16="http://schemas.microsoft.com/office/drawing/2014/main" id="{5C5A011F-D4E5-44E7-B1F8-E09E9ABCA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1795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Freeform 206">
              <a:extLst>
                <a:ext uri="{FF2B5EF4-FFF2-40B4-BE49-F238E27FC236}">
                  <a16:creationId xmlns:a16="http://schemas.microsoft.com/office/drawing/2014/main" id="{8CB09B55-F172-4F16-AEE8-EA1F47F5C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2619375"/>
              <a:ext cx="431800" cy="215900"/>
            </a:xfrm>
            <a:custGeom>
              <a:avLst/>
              <a:gdLst>
                <a:gd name="T0" fmla="*/ 27 w 27"/>
                <a:gd name="T1" fmla="*/ 0 h 15"/>
                <a:gd name="T2" fmla="*/ 0 w 27"/>
                <a:gd name="T3" fmla="*/ 13 h 15"/>
                <a:gd name="T4" fmla="*/ 1 w 27"/>
                <a:gd name="T5" fmla="*/ 15 h 15"/>
                <a:gd name="T6" fmla="*/ 27 w 2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207">
              <a:extLst>
                <a:ext uri="{FF2B5EF4-FFF2-40B4-BE49-F238E27FC236}">
                  <a16:creationId xmlns:a16="http://schemas.microsoft.com/office/drawing/2014/main" id="{00929946-8BA5-494C-9E7A-2921B99F2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800" y="2806700"/>
              <a:ext cx="31750" cy="4286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2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08">
              <a:extLst>
                <a:ext uri="{FF2B5EF4-FFF2-40B4-BE49-F238E27FC236}">
                  <a16:creationId xmlns:a16="http://schemas.microsoft.com/office/drawing/2014/main" id="{83763F7B-A5FC-4BBD-894A-57CAC354F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658813"/>
              <a:ext cx="47625" cy="4286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1 h 3"/>
                <a:gd name="T4" fmla="*/ 0 w 3"/>
                <a:gd name="T5" fmla="*/ 3 h 3"/>
                <a:gd name="T6" fmla="*/ 0 w 3"/>
                <a:gd name="T7" fmla="*/ 2 h 3"/>
                <a:gd name="T8" fmla="*/ 2 w 3"/>
                <a:gd name="T9" fmla="*/ 2 h 3"/>
                <a:gd name="T10" fmla="*/ 2 w 3"/>
                <a:gd name="T11" fmla="*/ 3 h 3"/>
                <a:gd name="T12" fmla="*/ 3 w 3"/>
                <a:gd name="T13" fmla="*/ 2 h 3"/>
                <a:gd name="T14" fmla="*/ 2 w 3"/>
                <a:gd name="T15" fmla="*/ 2 h 3"/>
                <a:gd name="T16" fmla="*/ 1 w 3"/>
                <a:gd name="T17" fmla="*/ 1 h 3"/>
                <a:gd name="T18" fmla="*/ 2 w 3"/>
                <a:gd name="T19" fmla="*/ 0 h 3"/>
                <a:gd name="T20" fmla="*/ 1 w 3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9">
              <a:extLst>
                <a:ext uri="{FF2B5EF4-FFF2-40B4-BE49-F238E27FC236}">
                  <a16:creationId xmlns:a16="http://schemas.microsoft.com/office/drawing/2014/main" id="{2C35A90B-0018-4682-88A4-F3618DB13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701675"/>
              <a:ext cx="31750" cy="573088"/>
            </a:xfrm>
            <a:custGeom>
              <a:avLst/>
              <a:gdLst>
                <a:gd name="T0" fmla="*/ 2 w 2"/>
                <a:gd name="T1" fmla="*/ 0 h 40"/>
                <a:gd name="T2" fmla="*/ 1 w 2"/>
                <a:gd name="T3" fmla="*/ 0 h 40"/>
                <a:gd name="T4" fmla="*/ 0 w 2"/>
                <a:gd name="T5" fmla="*/ 0 h 40"/>
                <a:gd name="T6" fmla="*/ 1 w 2"/>
                <a:gd name="T7" fmla="*/ 40 h 40"/>
                <a:gd name="T8" fmla="*/ 2 w 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10">
              <a:extLst>
                <a:ext uri="{FF2B5EF4-FFF2-40B4-BE49-F238E27FC236}">
                  <a16:creationId xmlns:a16="http://schemas.microsoft.com/office/drawing/2014/main" id="{A2969ADE-C80E-463C-A5E0-0FC8471E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687388"/>
              <a:ext cx="31750" cy="142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11">
              <a:extLst>
                <a:ext uri="{FF2B5EF4-FFF2-40B4-BE49-F238E27FC236}">
                  <a16:creationId xmlns:a16="http://schemas.microsoft.com/office/drawing/2014/main" id="{A26F602F-5DAD-45F4-8747-CE28BCAD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530225"/>
              <a:ext cx="304800" cy="157163"/>
            </a:xfrm>
            <a:custGeom>
              <a:avLst/>
              <a:gdLst>
                <a:gd name="T0" fmla="*/ 19 w 19"/>
                <a:gd name="T1" fmla="*/ 0 h 11"/>
                <a:gd name="T2" fmla="*/ 0 w 19"/>
                <a:gd name="T3" fmla="*/ 9 h 11"/>
                <a:gd name="T4" fmla="*/ 1 w 19"/>
                <a:gd name="T5" fmla="*/ 10 h 11"/>
                <a:gd name="T6" fmla="*/ 1 w 19"/>
                <a:gd name="T7" fmla="*/ 11 h 11"/>
                <a:gd name="T8" fmla="*/ 19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2">
              <a:extLst>
                <a:ext uri="{FF2B5EF4-FFF2-40B4-BE49-F238E27FC236}">
                  <a16:creationId xmlns:a16="http://schemas.microsoft.com/office/drawing/2014/main" id="{F90F9FA6-4FA8-44B0-887A-03469949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3" y="658813"/>
              <a:ext cx="31750" cy="285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853BFC2C-C998-43D8-860B-B1C8C0AEE8A6}"/>
              </a:ext>
            </a:extLst>
          </p:cNvPr>
          <p:cNvGrpSpPr/>
          <p:nvPr/>
        </p:nvGrpSpPr>
        <p:grpSpPr>
          <a:xfrm flipH="1" flipV="1">
            <a:off x="3491880" y="104578"/>
            <a:ext cx="1534346" cy="2163384"/>
            <a:chOff x="-2220913" y="0"/>
            <a:chExt cx="4864101" cy="6858244"/>
          </a:xfrm>
          <a:solidFill>
            <a:schemeClr val="bg1">
              <a:alpha val="5000"/>
            </a:schemeClr>
          </a:solidFill>
        </p:grpSpPr>
        <p:grpSp>
          <p:nvGrpSpPr>
            <p:cNvPr id="218" name="Group 205">
              <a:extLst>
                <a:ext uri="{FF2B5EF4-FFF2-40B4-BE49-F238E27FC236}">
                  <a16:creationId xmlns:a16="http://schemas.microsoft.com/office/drawing/2014/main" id="{F63CF1CB-23D7-4714-BE9D-8A2A271C5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0913" y="0"/>
              <a:ext cx="4864101" cy="6858244"/>
              <a:chOff x="-1399" y="0"/>
              <a:chExt cx="3064" cy="4320"/>
            </a:xfrm>
            <a:grpFill/>
          </p:grpSpPr>
          <p:sp>
            <p:nvSpPr>
              <p:cNvPr id="226" name="Freeform 5">
                <a:extLst>
                  <a:ext uri="{FF2B5EF4-FFF2-40B4-BE49-F238E27FC236}">
                    <a16:creationId xmlns:a16="http://schemas.microsoft.com/office/drawing/2014/main" id="{EB05F559-6940-4214-8569-0ABC8DD0C1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97" y="3066"/>
                <a:ext cx="595" cy="614"/>
              </a:xfrm>
              <a:custGeom>
                <a:avLst/>
                <a:gdLst>
                  <a:gd name="T0" fmla="*/ 293 w 595"/>
                  <a:gd name="T1" fmla="*/ 587 h 614"/>
                  <a:gd name="T2" fmla="*/ 30 w 595"/>
                  <a:gd name="T3" fmla="*/ 451 h 614"/>
                  <a:gd name="T4" fmla="*/ 30 w 595"/>
                  <a:gd name="T5" fmla="*/ 172 h 614"/>
                  <a:gd name="T6" fmla="*/ 293 w 595"/>
                  <a:gd name="T7" fmla="*/ 27 h 614"/>
                  <a:gd name="T8" fmla="*/ 565 w 595"/>
                  <a:gd name="T9" fmla="*/ 172 h 614"/>
                  <a:gd name="T10" fmla="*/ 565 w 595"/>
                  <a:gd name="T11" fmla="*/ 451 h 614"/>
                  <a:gd name="T12" fmla="*/ 293 w 595"/>
                  <a:gd name="T13" fmla="*/ 587 h 614"/>
                  <a:gd name="T14" fmla="*/ 293 w 595"/>
                  <a:gd name="T15" fmla="*/ 0 h 614"/>
                  <a:gd name="T16" fmla="*/ 0 w 595"/>
                  <a:gd name="T17" fmla="*/ 154 h 614"/>
                  <a:gd name="T18" fmla="*/ 0 w 595"/>
                  <a:gd name="T19" fmla="*/ 460 h 614"/>
                  <a:gd name="T20" fmla="*/ 293 w 595"/>
                  <a:gd name="T21" fmla="*/ 614 h 614"/>
                  <a:gd name="T22" fmla="*/ 595 w 595"/>
                  <a:gd name="T23" fmla="*/ 460 h 614"/>
                  <a:gd name="T24" fmla="*/ 595 w 595"/>
                  <a:gd name="T25" fmla="*/ 154 h 614"/>
                  <a:gd name="T26" fmla="*/ 293 w 595"/>
                  <a:gd name="T2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5" h="614">
                    <a:moveTo>
                      <a:pt x="293" y="587"/>
                    </a:moveTo>
                    <a:lnTo>
                      <a:pt x="30" y="451"/>
                    </a:lnTo>
                    <a:lnTo>
                      <a:pt x="30" y="172"/>
                    </a:lnTo>
                    <a:lnTo>
                      <a:pt x="293" y="27"/>
                    </a:lnTo>
                    <a:lnTo>
                      <a:pt x="565" y="172"/>
                    </a:lnTo>
                    <a:lnTo>
                      <a:pt x="565" y="451"/>
                    </a:lnTo>
                    <a:lnTo>
                      <a:pt x="293" y="587"/>
                    </a:lnTo>
                    <a:close/>
                    <a:moveTo>
                      <a:pt x="293" y="0"/>
                    </a:moveTo>
                    <a:lnTo>
                      <a:pt x="0" y="154"/>
                    </a:lnTo>
                    <a:lnTo>
                      <a:pt x="0" y="460"/>
                    </a:lnTo>
                    <a:lnTo>
                      <a:pt x="293" y="614"/>
                    </a:lnTo>
                    <a:lnTo>
                      <a:pt x="595" y="460"/>
                    </a:lnTo>
                    <a:lnTo>
                      <a:pt x="595" y="154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Freeform 6">
                <a:extLst>
                  <a:ext uri="{FF2B5EF4-FFF2-40B4-BE49-F238E27FC236}">
                    <a16:creationId xmlns:a16="http://schemas.microsoft.com/office/drawing/2014/main" id="{A550749D-5D8C-4C51-83B6-082C73A50E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97" y="3066"/>
                <a:ext cx="595" cy="614"/>
              </a:xfrm>
              <a:custGeom>
                <a:avLst/>
                <a:gdLst>
                  <a:gd name="T0" fmla="*/ 293 w 595"/>
                  <a:gd name="T1" fmla="*/ 587 h 614"/>
                  <a:gd name="T2" fmla="*/ 30 w 595"/>
                  <a:gd name="T3" fmla="*/ 451 h 614"/>
                  <a:gd name="T4" fmla="*/ 30 w 595"/>
                  <a:gd name="T5" fmla="*/ 172 h 614"/>
                  <a:gd name="T6" fmla="*/ 293 w 595"/>
                  <a:gd name="T7" fmla="*/ 27 h 614"/>
                  <a:gd name="T8" fmla="*/ 565 w 595"/>
                  <a:gd name="T9" fmla="*/ 172 h 614"/>
                  <a:gd name="T10" fmla="*/ 565 w 595"/>
                  <a:gd name="T11" fmla="*/ 451 h 614"/>
                  <a:gd name="T12" fmla="*/ 293 w 595"/>
                  <a:gd name="T13" fmla="*/ 587 h 614"/>
                  <a:gd name="T14" fmla="*/ 293 w 595"/>
                  <a:gd name="T15" fmla="*/ 0 h 614"/>
                  <a:gd name="T16" fmla="*/ 0 w 595"/>
                  <a:gd name="T17" fmla="*/ 154 h 614"/>
                  <a:gd name="T18" fmla="*/ 0 w 595"/>
                  <a:gd name="T19" fmla="*/ 460 h 614"/>
                  <a:gd name="T20" fmla="*/ 293 w 595"/>
                  <a:gd name="T21" fmla="*/ 614 h 614"/>
                  <a:gd name="T22" fmla="*/ 595 w 595"/>
                  <a:gd name="T23" fmla="*/ 460 h 614"/>
                  <a:gd name="T24" fmla="*/ 595 w 595"/>
                  <a:gd name="T25" fmla="*/ 154 h 614"/>
                  <a:gd name="T26" fmla="*/ 293 w 595"/>
                  <a:gd name="T2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5" h="614">
                    <a:moveTo>
                      <a:pt x="293" y="587"/>
                    </a:moveTo>
                    <a:lnTo>
                      <a:pt x="30" y="451"/>
                    </a:lnTo>
                    <a:lnTo>
                      <a:pt x="30" y="172"/>
                    </a:lnTo>
                    <a:lnTo>
                      <a:pt x="293" y="27"/>
                    </a:lnTo>
                    <a:lnTo>
                      <a:pt x="565" y="172"/>
                    </a:lnTo>
                    <a:lnTo>
                      <a:pt x="565" y="451"/>
                    </a:lnTo>
                    <a:lnTo>
                      <a:pt x="293" y="587"/>
                    </a:lnTo>
                    <a:moveTo>
                      <a:pt x="293" y="0"/>
                    </a:moveTo>
                    <a:lnTo>
                      <a:pt x="0" y="154"/>
                    </a:lnTo>
                    <a:lnTo>
                      <a:pt x="0" y="460"/>
                    </a:lnTo>
                    <a:lnTo>
                      <a:pt x="293" y="614"/>
                    </a:lnTo>
                    <a:lnTo>
                      <a:pt x="595" y="460"/>
                    </a:lnTo>
                    <a:lnTo>
                      <a:pt x="595" y="154"/>
                    </a:lnTo>
                    <a:lnTo>
                      <a:pt x="29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7">
                <a:extLst>
                  <a:ext uri="{FF2B5EF4-FFF2-40B4-BE49-F238E27FC236}">
                    <a16:creationId xmlns:a16="http://schemas.microsoft.com/office/drawing/2014/main" id="{9AAFE1A4-936A-47B0-BF07-CF253B697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" y="433"/>
                <a:ext cx="514" cy="532"/>
              </a:xfrm>
              <a:custGeom>
                <a:avLst/>
                <a:gdLst>
                  <a:gd name="T0" fmla="*/ 262 w 514"/>
                  <a:gd name="T1" fmla="*/ 514 h 532"/>
                  <a:gd name="T2" fmla="*/ 21 w 514"/>
                  <a:gd name="T3" fmla="*/ 388 h 532"/>
                  <a:gd name="T4" fmla="*/ 21 w 514"/>
                  <a:gd name="T5" fmla="*/ 144 h 532"/>
                  <a:gd name="T6" fmla="*/ 262 w 514"/>
                  <a:gd name="T7" fmla="*/ 18 h 532"/>
                  <a:gd name="T8" fmla="*/ 494 w 514"/>
                  <a:gd name="T9" fmla="*/ 144 h 532"/>
                  <a:gd name="T10" fmla="*/ 494 w 514"/>
                  <a:gd name="T11" fmla="*/ 388 h 532"/>
                  <a:gd name="T12" fmla="*/ 262 w 514"/>
                  <a:gd name="T13" fmla="*/ 514 h 532"/>
                  <a:gd name="T14" fmla="*/ 262 w 514"/>
                  <a:gd name="T15" fmla="*/ 0 h 532"/>
                  <a:gd name="T16" fmla="*/ 0 w 514"/>
                  <a:gd name="T17" fmla="*/ 135 h 532"/>
                  <a:gd name="T18" fmla="*/ 0 w 514"/>
                  <a:gd name="T19" fmla="*/ 397 h 532"/>
                  <a:gd name="T20" fmla="*/ 262 w 514"/>
                  <a:gd name="T21" fmla="*/ 532 h 532"/>
                  <a:gd name="T22" fmla="*/ 514 w 514"/>
                  <a:gd name="T23" fmla="*/ 397 h 532"/>
                  <a:gd name="T24" fmla="*/ 514 w 514"/>
                  <a:gd name="T25" fmla="*/ 135 h 532"/>
                  <a:gd name="T26" fmla="*/ 262 w 514"/>
                  <a:gd name="T2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4" h="532">
                    <a:moveTo>
                      <a:pt x="262" y="514"/>
                    </a:moveTo>
                    <a:lnTo>
                      <a:pt x="21" y="388"/>
                    </a:lnTo>
                    <a:lnTo>
                      <a:pt x="21" y="144"/>
                    </a:lnTo>
                    <a:lnTo>
                      <a:pt x="262" y="18"/>
                    </a:lnTo>
                    <a:lnTo>
                      <a:pt x="494" y="144"/>
                    </a:lnTo>
                    <a:lnTo>
                      <a:pt x="494" y="388"/>
                    </a:lnTo>
                    <a:lnTo>
                      <a:pt x="262" y="514"/>
                    </a:lnTo>
                    <a:close/>
                    <a:moveTo>
                      <a:pt x="262" y="0"/>
                    </a:moveTo>
                    <a:lnTo>
                      <a:pt x="0" y="135"/>
                    </a:lnTo>
                    <a:lnTo>
                      <a:pt x="0" y="397"/>
                    </a:lnTo>
                    <a:lnTo>
                      <a:pt x="262" y="532"/>
                    </a:lnTo>
                    <a:lnTo>
                      <a:pt x="514" y="397"/>
                    </a:lnTo>
                    <a:lnTo>
                      <a:pt x="514" y="13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59BDCF17-381A-4342-977A-66853F0E8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" y="433"/>
                <a:ext cx="514" cy="532"/>
              </a:xfrm>
              <a:custGeom>
                <a:avLst/>
                <a:gdLst>
                  <a:gd name="T0" fmla="*/ 262 w 514"/>
                  <a:gd name="T1" fmla="*/ 514 h 532"/>
                  <a:gd name="T2" fmla="*/ 21 w 514"/>
                  <a:gd name="T3" fmla="*/ 388 h 532"/>
                  <a:gd name="T4" fmla="*/ 21 w 514"/>
                  <a:gd name="T5" fmla="*/ 144 h 532"/>
                  <a:gd name="T6" fmla="*/ 262 w 514"/>
                  <a:gd name="T7" fmla="*/ 18 h 532"/>
                  <a:gd name="T8" fmla="*/ 494 w 514"/>
                  <a:gd name="T9" fmla="*/ 144 h 532"/>
                  <a:gd name="T10" fmla="*/ 494 w 514"/>
                  <a:gd name="T11" fmla="*/ 388 h 532"/>
                  <a:gd name="T12" fmla="*/ 262 w 514"/>
                  <a:gd name="T13" fmla="*/ 514 h 532"/>
                  <a:gd name="T14" fmla="*/ 262 w 514"/>
                  <a:gd name="T15" fmla="*/ 0 h 532"/>
                  <a:gd name="T16" fmla="*/ 0 w 514"/>
                  <a:gd name="T17" fmla="*/ 135 h 532"/>
                  <a:gd name="T18" fmla="*/ 0 w 514"/>
                  <a:gd name="T19" fmla="*/ 397 h 532"/>
                  <a:gd name="T20" fmla="*/ 262 w 514"/>
                  <a:gd name="T21" fmla="*/ 532 h 532"/>
                  <a:gd name="T22" fmla="*/ 514 w 514"/>
                  <a:gd name="T23" fmla="*/ 397 h 532"/>
                  <a:gd name="T24" fmla="*/ 514 w 514"/>
                  <a:gd name="T25" fmla="*/ 135 h 532"/>
                  <a:gd name="T26" fmla="*/ 262 w 514"/>
                  <a:gd name="T2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4" h="532">
                    <a:moveTo>
                      <a:pt x="262" y="514"/>
                    </a:moveTo>
                    <a:lnTo>
                      <a:pt x="21" y="388"/>
                    </a:lnTo>
                    <a:lnTo>
                      <a:pt x="21" y="144"/>
                    </a:lnTo>
                    <a:lnTo>
                      <a:pt x="262" y="18"/>
                    </a:lnTo>
                    <a:lnTo>
                      <a:pt x="494" y="144"/>
                    </a:lnTo>
                    <a:lnTo>
                      <a:pt x="494" y="388"/>
                    </a:lnTo>
                    <a:lnTo>
                      <a:pt x="262" y="514"/>
                    </a:lnTo>
                    <a:moveTo>
                      <a:pt x="262" y="0"/>
                    </a:moveTo>
                    <a:lnTo>
                      <a:pt x="0" y="135"/>
                    </a:lnTo>
                    <a:lnTo>
                      <a:pt x="0" y="397"/>
                    </a:lnTo>
                    <a:lnTo>
                      <a:pt x="262" y="532"/>
                    </a:lnTo>
                    <a:lnTo>
                      <a:pt x="514" y="397"/>
                    </a:lnTo>
                    <a:lnTo>
                      <a:pt x="514" y="135"/>
                    </a:lnTo>
                    <a:lnTo>
                      <a:pt x="26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Freeform 9">
                <a:extLst>
                  <a:ext uri="{FF2B5EF4-FFF2-40B4-BE49-F238E27FC236}">
                    <a16:creationId xmlns:a16="http://schemas.microsoft.com/office/drawing/2014/main" id="{1ADBF18F-25F5-4B33-AC5C-A16EEC86B9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67" y="72"/>
                <a:ext cx="322" cy="334"/>
              </a:xfrm>
              <a:custGeom>
                <a:avLst/>
                <a:gdLst>
                  <a:gd name="T0" fmla="*/ 161 w 322"/>
                  <a:gd name="T1" fmla="*/ 307 h 334"/>
                  <a:gd name="T2" fmla="*/ 20 w 322"/>
                  <a:gd name="T3" fmla="*/ 235 h 334"/>
                  <a:gd name="T4" fmla="*/ 20 w 322"/>
                  <a:gd name="T5" fmla="*/ 99 h 334"/>
                  <a:gd name="T6" fmla="*/ 161 w 322"/>
                  <a:gd name="T7" fmla="*/ 27 h 334"/>
                  <a:gd name="T8" fmla="*/ 302 w 322"/>
                  <a:gd name="T9" fmla="*/ 99 h 334"/>
                  <a:gd name="T10" fmla="*/ 302 w 322"/>
                  <a:gd name="T11" fmla="*/ 235 h 334"/>
                  <a:gd name="T12" fmla="*/ 161 w 322"/>
                  <a:gd name="T13" fmla="*/ 307 h 334"/>
                  <a:gd name="T14" fmla="*/ 161 w 322"/>
                  <a:gd name="T15" fmla="*/ 0 h 334"/>
                  <a:gd name="T16" fmla="*/ 0 w 322"/>
                  <a:gd name="T17" fmla="*/ 81 h 334"/>
                  <a:gd name="T18" fmla="*/ 0 w 322"/>
                  <a:gd name="T19" fmla="*/ 253 h 334"/>
                  <a:gd name="T20" fmla="*/ 161 w 322"/>
                  <a:gd name="T21" fmla="*/ 334 h 334"/>
                  <a:gd name="T22" fmla="*/ 322 w 322"/>
                  <a:gd name="T23" fmla="*/ 253 h 334"/>
                  <a:gd name="T24" fmla="*/ 322 w 322"/>
                  <a:gd name="T25" fmla="*/ 81 h 334"/>
                  <a:gd name="T26" fmla="*/ 161 w 322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2" h="334">
                    <a:moveTo>
                      <a:pt x="161" y="307"/>
                    </a:moveTo>
                    <a:lnTo>
                      <a:pt x="20" y="235"/>
                    </a:lnTo>
                    <a:lnTo>
                      <a:pt x="20" y="99"/>
                    </a:lnTo>
                    <a:lnTo>
                      <a:pt x="161" y="27"/>
                    </a:lnTo>
                    <a:lnTo>
                      <a:pt x="302" y="99"/>
                    </a:lnTo>
                    <a:lnTo>
                      <a:pt x="302" y="235"/>
                    </a:lnTo>
                    <a:lnTo>
                      <a:pt x="161" y="307"/>
                    </a:lnTo>
                    <a:close/>
                    <a:moveTo>
                      <a:pt x="161" y="0"/>
                    </a:moveTo>
                    <a:lnTo>
                      <a:pt x="0" y="81"/>
                    </a:lnTo>
                    <a:lnTo>
                      <a:pt x="0" y="253"/>
                    </a:lnTo>
                    <a:lnTo>
                      <a:pt x="161" y="334"/>
                    </a:lnTo>
                    <a:lnTo>
                      <a:pt x="322" y="253"/>
                    </a:lnTo>
                    <a:lnTo>
                      <a:pt x="322" y="81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Freeform 10">
                <a:extLst>
                  <a:ext uri="{FF2B5EF4-FFF2-40B4-BE49-F238E27FC236}">
                    <a16:creationId xmlns:a16="http://schemas.microsoft.com/office/drawing/2014/main" id="{7FDD8696-D343-412E-9AB8-C83A9C513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67" y="72"/>
                <a:ext cx="322" cy="334"/>
              </a:xfrm>
              <a:custGeom>
                <a:avLst/>
                <a:gdLst>
                  <a:gd name="T0" fmla="*/ 161 w 322"/>
                  <a:gd name="T1" fmla="*/ 307 h 334"/>
                  <a:gd name="T2" fmla="*/ 20 w 322"/>
                  <a:gd name="T3" fmla="*/ 235 h 334"/>
                  <a:gd name="T4" fmla="*/ 20 w 322"/>
                  <a:gd name="T5" fmla="*/ 99 h 334"/>
                  <a:gd name="T6" fmla="*/ 161 w 322"/>
                  <a:gd name="T7" fmla="*/ 27 h 334"/>
                  <a:gd name="T8" fmla="*/ 302 w 322"/>
                  <a:gd name="T9" fmla="*/ 99 h 334"/>
                  <a:gd name="T10" fmla="*/ 302 w 322"/>
                  <a:gd name="T11" fmla="*/ 235 h 334"/>
                  <a:gd name="T12" fmla="*/ 161 w 322"/>
                  <a:gd name="T13" fmla="*/ 307 h 334"/>
                  <a:gd name="T14" fmla="*/ 161 w 322"/>
                  <a:gd name="T15" fmla="*/ 0 h 334"/>
                  <a:gd name="T16" fmla="*/ 0 w 322"/>
                  <a:gd name="T17" fmla="*/ 81 h 334"/>
                  <a:gd name="T18" fmla="*/ 0 w 322"/>
                  <a:gd name="T19" fmla="*/ 253 h 334"/>
                  <a:gd name="T20" fmla="*/ 161 w 322"/>
                  <a:gd name="T21" fmla="*/ 334 h 334"/>
                  <a:gd name="T22" fmla="*/ 322 w 322"/>
                  <a:gd name="T23" fmla="*/ 253 h 334"/>
                  <a:gd name="T24" fmla="*/ 322 w 322"/>
                  <a:gd name="T25" fmla="*/ 81 h 334"/>
                  <a:gd name="T26" fmla="*/ 161 w 322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2" h="334">
                    <a:moveTo>
                      <a:pt x="161" y="307"/>
                    </a:moveTo>
                    <a:lnTo>
                      <a:pt x="20" y="235"/>
                    </a:lnTo>
                    <a:lnTo>
                      <a:pt x="20" y="99"/>
                    </a:lnTo>
                    <a:lnTo>
                      <a:pt x="161" y="27"/>
                    </a:lnTo>
                    <a:lnTo>
                      <a:pt x="302" y="99"/>
                    </a:lnTo>
                    <a:lnTo>
                      <a:pt x="302" y="235"/>
                    </a:lnTo>
                    <a:lnTo>
                      <a:pt x="161" y="307"/>
                    </a:lnTo>
                    <a:moveTo>
                      <a:pt x="161" y="0"/>
                    </a:moveTo>
                    <a:lnTo>
                      <a:pt x="0" y="81"/>
                    </a:lnTo>
                    <a:lnTo>
                      <a:pt x="0" y="253"/>
                    </a:lnTo>
                    <a:lnTo>
                      <a:pt x="161" y="334"/>
                    </a:lnTo>
                    <a:lnTo>
                      <a:pt x="322" y="253"/>
                    </a:lnTo>
                    <a:lnTo>
                      <a:pt x="322" y="81"/>
                    </a:lnTo>
                    <a:lnTo>
                      <a:pt x="16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Freeform 11">
                <a:extLst>
                  <a:ext uri="{FF2B5EF4-FFF2-40B4-BE49-F238E27FC236}">
                    <a16:creationId xmlns:a16="http://schemas.microsoft.com/office/drawing/2014/main" id="{205B1BC2-F560-4BB8-AF2B-307CE09F8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" y="0"/>
                <a:ext cx="211" cy="225"/>
              </a:xfrm>
              <a:custGeom>
                <a:avLst/>
                <a:gdLst>
                  <a:gd name="T0" fmla="*/ 111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1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1 w 211"/>
                  <a:gd name="T13" fmla="*/ 198 h 225"/>
                  <a:gd name="T14" fmla="*/ 111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1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1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1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1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1" y="198"/>
                    </a:lnTo>
                    <a:close/>
                    <a:moveTo>
                      <a:pt x="111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1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Freeform 12">
                <a:extLst>
                  <a:ext uri="{FF2B5EF4-FFF2-40B4-BE49-F238E27FC236}">
                    <a16:creationId xmlns:a16="http://schemas.microsoft.com/office/drawing/2014/main" id="{5E895027-2562-4BEA-AAD4-14309904F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" y="0"/>
                <a:ext cx="211" cy="225"/>
              </a:xfrm>
              <a:custGeom>
                <a:avLst/>
                <a:gdLst>
                  <a:gd name="T0" fmla="*/ 111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1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1 w 211"/>
                  <a:gd name="T13" fmla="*/ 198 h 225"/>
                  <a:gd name="T14" fmla="*/ 111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1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1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1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1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1" y="198"/>
                    </a:lnTo>
                    <a:moveTo>
                      <a:pt x="111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1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Freeform 13">
                <a:extLst>
                  <a:ext uri="{FF2B5EF4-FFF2-40B4-BE49-F238E27FC236}">
                    <a16:creationId xmlns:a16="http://schemas.microsoft.com/office/drawing/2014/main" id="{BDDA85AA-45C6-4367-BABA-05398D969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77" y="2913"/>
                <a:ext cx="211" cy="225"/>
              </a:xfrm>
              <a:custGeom>
                <a:avLst/>
                <a:gdLst>
                  <a:gd name="T0" fmla="*/ 110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0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0 w 211"/>
                  <a:gd name="T13" fmla="*/ 198 h 225"/>
                  <a:gd name="T14" fmla="*/ 110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0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0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0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0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0" y="198"/>
                    </a:lnTo>
                    <a:close/>
                    <a:moveTo>
                      <a:pt x="110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0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14">
                <a:extLst>
                  <a:ext uri="{FF2B5EF4-FFF2-40B4-BE49-F238E27FC236}">
                    <a16:creationId xmlns:a16="http://schemas.microsoft.com/office/drawing/2014/main" id="{339EA2EA-82E1-4342-8687-2E03320FD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77" y="2913"/>
                <a:ext cx="211" cy="225"/>
              </a:xfrm>
              <a:custGeom>
                <a:avLst/>
                <a:gdLst>
                  <a:gd name="T0" fmla="*/ 110 w 211"/>
                  <a:gd name="T1" fmla="*/ 198 h 225"/>
                  <a:gd name="T2" fmla="*/ 20 w 211"/>
                  <a:gd name="T3" fmla="*/ 153 h 225"/>
                  <a:gd name="T4" fmla="*/ 20 w 211"/>
                  <a:gd name="T5" fmla="*/ 72 h 225"/>
                  <a:gd name="T6" fmla="*/ 110 w 211"/>
                  <a:gd name="T7" fmla="*/ 27 h 225"/>
                  <a:gd name="T8" fmla="*/ 191 w 211"/>
                  <a:gd name="T9" fmla="*/ 72 h 225"/>
                  <a:gd name="T10" fmla="*/ 191 w 211"/>
                  <a:gd name="T11" fmla="*/ 153 h 225"/>
                  <a:gd name="T12" fmla="*/ 110 w 211"/>
                  <a:gd name="T13" fmla="*/ 198 h 225"/>
                  <a:gd name="T14" fmla="*/ 110 w 211"/>
                  <a:gd name="T15" fmla="*/ 0 h 225"/>
                  <a:gd name="T16" fmla="*/ 0 w 211"/>
                  <a:gd name="T17" fmla="*/ 54 h 225"/>
                  <a:gd name="T18" fmla="*/ 0 w 211"/>
                  <a:gd name="T19" fmla="*/ 171 h 225"/>
                  <a:gd name="T20" fmla="*/ 110 w 211"/>
                  <a:gd name="T21" fmla="*/ 225 h 225"/>
                  <a:gd name="T22" fmla="*/ 211 w 211"/>
                  <a:gd name="T23" fmla="*/ 171 h 225"/>
                  <a:gd name="T24" fmla="*/ 211 w 211"/>
                  <a:gd name="T25" fmla="*/ 54 h 225"/>
                  <a:gd name="T26" fmla="*/ 110 w 21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25">
                    <a:moveTo>
                      <a:pt x="110" y="198"/>
                    </a:moveTo>
                    <a:lnTo>
                      <a:pt x="20" y="153"/>
                    </a:lnTo>
                    <a:lnTo>
                      <a:pt x="20" y="72"/>
                    </a:lnTo>
                    <a:lnTo>
                      <a:pt x="110" y="27"/>
                    </a:lnTo>
                    <a:lnTo>
                      <a:pt x="191" y="72"/>
                    </a:lnTo>
                    <a:lnTo>
                      <a:pt x="191" y="153"/>
                    </a:lnTo>
                    <a:lnTo>
                      <a:pt x="110" y="198"/>
                    </a:lnTo>
                    <a:moveTo>
                      <a:pt x="110" y="0"/>
                    </a:moveTo>
                    <a:lnTo>
                      <a:pt x="0" y="54"/>
                    </a:lnTo>
                    <a:lnTo>
                      <a:pt x="0" y="171"/>
                    </a:lnTo>
                    <a:lnTo>
                      <a:pt x="110" y="225"/>
                    </a:lnTo>
                    <a:lnTo>
                      <a:pt x="211" y="171"/>
                    </a:lnTo>
                    <a:lnTo>
                      <a:pt x="211" y="54"/>
                    </a:lnTo>
                    <a:lnTo>
                      <a:pt x="1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Freeform 15">
                <a:extLst>
                  <a:ext uri="{FF2B5EF4-FFF2-40B4-BE49-F238E27FC236}">
                    <a16:creationId xmlns:a16="http://schemas.microsoft.com/office/drawing/2014/main" id="{F997DF92-9E08-4643-BC4F-2D0D46D44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99" y="1010"/>
                <a:ext cx="272" cy="289"/>
              </a:xfrm>
              <a:custGeom>
                <a:avLst/>
                <a:gdLst>
                  <a:gd name="T0" fmla="*/ 131 w 272"/>
                  <a:gd name="T1" fmla="*/ 271 h 289"/>
                  <a:gd name="T2" fmla="*/ 20 w 272"/>
                  <a:gd name="T3" fmla="*/ 208 h 289"/>
                  <a:gd name="T4" fmla="*/ 20 w 272"/>
                  <a:gd name="T5" fmla="*/ 81 h 289"/>
                  <a:gd name="T6" fmla="*/ 131 w 272"/>
                  <a:gd name="T7" fmla="*/ 27 h 289"/>
                  <a:gd name="T8" fmla="*/ 252 w 272"/>
                  <a:gd name="T9" fmla="*/ 81 h 289"/>
                  <a:gd name="T10" fmla="*/ 252 w 272"/>
                  <a:gd name="T11" fmla="*/ 208 h 289"/>
                  <a:gd name="T12" fmla="*/ 131 w 272"/>
                  <a:gd name="T13" fmla="*/ 271 h 289"/>
                  <a:gd name="T14" fmla="*/ 131 w 272"/>
                  <a:gd name="T15" fmla="*/ 0 h 289"/>
                  <a:gd name="T16" fmla="*/ 0 w 272"/>
                  <a:gd name="T17" fmla="*/ 72 h 289"/>
                  <a:gd name="T18" fmla="*/ 0 w 272"/>
                  <a:gd name="T19" fmla="*/ 217 h 289"/>
                  <a:gd name="T20" fmla="*/ 131 w 272"/>
                  <a:gd name="T21" fmla="*/ 289 h 289"/>
                  <a:gd name="T22" fmla="*/ 272 w 272"/>
                  <a:gd name="T23" fmla="*/ 217 h 289"/>
                  <a:gd name="T24" fmla="*/ 272 w 272"/>
                  <a:gd name="T25" fmla="*/ 72 h 289"/>
                  <a:gd name="T26" fmla="*/ 131 w 272"/>
                  <a:gd name="T2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2" h="289">
                    <a:moveTo>
                      <a:pt x="131" y="271"/>
                    </a:moveTo>
                    <a:lnTo>
                      <a:pt x="20" y="208"/>
                    </a:lnTo>
                    <a:lnTo>
                      <a:pt x="20" y="81"/>
                    </a:lnTo>
                    <a:lnTo>
                      <a:pt x="131" y="27"/>
                    </a:lnTo>
                    <a:lnTo>
                      <a:pt x="252" y="81"/>
                    </a:lnTo>
                    <a:lnTo>
                      <a:pt x="252" y="208"/>
                    </a:lnTo>
                    <a:lnTo>
                      <a:pt x="131" y="271"/>
                    </a:lnTo>
                    <a:close/>
                    <a:moveTo>
                      <a:pt x="131" y="0"/>
                    </a:moveTo>
                    <a:lnTo>
                      <a:pt x="0" y="72"/>
                    </a:lnTo>
                    <a:lnTo>
                      <a:pt x="0" y="217"/>
                    </a:lnTo>
                    <a:lnTo>
                      <a:pt x="131" y="289"/>
                    </a:lnTo>
                    <a:lnTo>
                      <a:pt x="272" y="217"/>
                    </a:lnTo>
                    <a:lnTo>
                      <a:pt x="272" y="72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16">
                <a:extLst>
                  <a:ext uri="{FF2B5EF4-FFF2-40B4-BE49-F238E27FC236}">
                    <a16:creationId xmlns:a16="http://schemas.microsoft.com/office/drawing/2014/main" id="{7DA78286-633C-4545-BB3B-0B42F06231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99" y="1010"/>
                <a:ext cx="272" cy="289"/>
              </a:xfrm>
              <a:custGeom>
                <a:avLst/>
                <a:gdLst>
                  <a:gd name="T0" fmla="*/ 131 w 272"/>
                  <a:gd name="T1" fmla="*/ 271 h 289"/>
                  <a:gd name="T2" fmla="*/ 20 w 272"/>
                  <a:gd name="T3" fmla="*/ 208 h 289"/>
                  <a:gd name="T4" fmla="*/ 20 w 272"/>
                  <a:gd name="T5" fmla="*/ 81 h 289"/>
                  <a:gd name="T6" fmla="*/ 131 w 272"/>
                  <a:gd name="T7" fmla="*/ 27 h 289"/>
                  <a:gd name="T8" fmla="*/ 252 w 272"/>
                  <a:gd name="T9" fmla="*/ 81 h 289"/>
                  <a:gd name="T10" fmla="*/ 252 w 272"/>
                  <a:gd name="T11" fmla="*/ 208 h 289"/>
                  <a:gd name="T12" fmla="*/ 131 w 272"/>
                  <a:gd name="T13" fmla="*/ 271 h 289"/>
                  <a:gd name="T14" fmla="*/ 131 w 272"/>
                  <a:gd name="T15" fmla="*/ 0 h 289"/>
                  <a:gd name="T16" fmla="*/ 0 w 272"/>
                  <a:gd name="T17" fmla="*/ 72 h 289"/>
                  <a:gd name="T18" fmla="*/ 0 w 272"/>
                  <a:gd name="T19" fmla="*/ 217 h 289"/>
                  <a:gd name="T20" fmla="*/ 131 w 272"/>
                  <a:gd name="T21" fmla="*/ 289 h 289"/>
                  <a:gd name="T22" fmla="*/ 272 w 272"/>
                  <a:gd name="T23" fmla="*/ 217 h 289"/>
                  <a:gd name="T24" fmla="*/ 272 w 272"/>
                  <a:gd name="T25" fmla="*/ 72 h 289"/>
                  <a:gd name="T26" fmla="*/ 131 w 272"/>
                  <a:gd name="T2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2" h="289">
                    <a:moveTo>
                      <a:pt x="131" y="271"/>
                    </a:moveTo>
                    <a:lnTo>
                      <a:pt x="20" y="208"/>
                    </a:lnTo>
                    <a:lnTo>
                      <a:pt x="20" y="81"/>
                    </a:lnTo>
                    <a:lnTo>
                      <a:pt x="131" y="27"/>
                    </a:lnTo>
                    <a:lnTo>
                      <a:pt x="252" y="81"/>
                    </a:lnTo>
                    <a:lnTo>
                      <a:pt x="252" y="208"/>
                    </a:lnTo>
                    <a:lnTo>
                      <a:pt x="131" y="271"/>
                    </a:lnTo>
                    <a:moveTo>
                      <a:pt x="131" y="0"/>
                    </a:moveTo>
                    <a:lnTo>
                      <a:pt x="0" y="72"/>
                    </a:lnTo>
                    <a:lnTo>
                      <a:pt x="0" y="217"/>
                    </a:lnTo>
                    <a:lnTo>
                      <a:pt x="131" y="289"/>
                    </a:lnTo>
                    <a:lnTo>
                      <a:pt x="272" y="217"/>
                    </a:lnTo>
                    <a:lnTo>
                      <a:pt x="272" y="72"/>
                    </a:lnTo>
                    <a:lnTo>
                      <a:pt x="13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17">
                <a:extLst>
                  <a:ext uri="{FF2B5EF4-FFF2-40B4-BE49-F238E27FC236}">
                    <a16:creationId xmlns:a16="http://schemas.microsoft.com/office/drawing/2014/main" id="{BBB4E00C-90E7-41B2-939A-F06B76CFBF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2" y="2128"/>
                <a:ext cx="293" cy="307"/>
              </a:xfrm>
              <a:custGeom>
                <a:avLst/>
                <a:gdLst>
                  <a:gd name="T0" fmla="*/ 141 w 293"/>
                  <a:gd name="T1" fmla="*/ 280 h 307"/>
                  <a:gd name="T2" fmla="*/ 20 w 293"/>
                  <a:gd name="T3" fmla="*/ 217 h 307"/>
                  <a:gd name="T4" fmla="*/ 20 w 293"/>
                  <a:gd name="T5" fmla="*/ 82 h 307"/>
                  <a:gd name="T6" fmla="*/ 141 w 293"/>
                  <a:gd name="T7" fmla="*/ 18 h 307"/>
                  <a:gd name="T8" fmla="*/ 272 w 293"/>
                  <a:gd name="T9" fmla="*/ 82 h 307"/>
                  <a:gd name="T10" fmla="*/ 272 w 293"/>
                  <a:gd name="T11" fmla="*/ 217 h 307"/>
                  <a:gd name="T12" fmla="*/ 141 w 293"/>
                  <a:gd name="T13" fmla="*/ 280 h 307"/>
                  <a:gd name="T14" fmla="*/ 141 w 293"/>
                  <a:gd name="T15" fmla="*/ 0 h 307"/>
                  <a:gd name="T16" fmla="*/ 0 w 293"/>
                  <a:gd name="T17" fmla="*/ 73 h 307"/>
                  <a:gd name="T18" fmla="*/ 0 w 293"/>
                  <a:gd name="T19" fmla="*/ 226 h 307"/>
                  <a:gd name="T20" fmla="*/ 141 w 293"/>
                  <a:gd name="T21" fmla="*/ 307 h 307"/>
                  <a:gd name="T22" fmla="*/ 293 w 293"/>
                  <a:gd name="T23" fmla="*/ 226 h 307"/>
                  <a:gd name="T24" fmla="*/ 293 w 293"/>
                  <a:gd name="T25" fmla="*/ 73 h 307"/>
                  <a:gd name="T26" fmla="*/ 141 w 293"/>
                  <a:gd name="T2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3" h="307">
                    <a:moveTo>
                      <a:pt x="141" y="280"/>
                    </a:moveTo>
                    <a:lnTo>
                      <a:pt x="20" y="217"/>
                    </a:lnTo>
                    <a:lnTo>
                      <a:pt x="20" y="82"/>
                    </a:lnTo>
                    <a:lnTo>
                      <a:pt x="141" y="18"/>
                    </a:lnTo>
                    <a:lnTo>
                      <a:pt x="272" y="82"/>
                    </a:lnTo>
                    <a:lnTo>
                      <a:pt x="272" y="217"/>
                    </a:lnTo>
                    <a:lnTo>
                      <a:pt x="141" y="280"/>
                    </a:lnTo>
                    <a:close/>
                    <a:moveTo>
                      <a:pt x="141" y="0"/>
                    </a:moveTo>
                    <a:lnTo>
                      <a:pt x="0" y="73"/>
                    </a:lnTo>
                    <a:lnTo>
                      <a:pt x="0" y="226"/>
                    </a:lnTo>
                    <a:lnTo>
                      <a:pt x="141" y="307"/>
                    </a:lnTo>
                    <a:lnTo>
                      <a:pt x="293" y="226"/>
                    </a:lnTo>
                    <a:lnTo>
                      <a:pt x="293" y="73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18">
                <a:extLst>
                  <a:ext uri="{FF2B5EF4-FFF2-40B4-BE49-F238E27FC236}">
                    <a16:creationId xmlns:a16="http://schemas.microsoft.com/office/drawing/2014/main" id="{4E30A160-C73F-4767-A23E-B95D603ECB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2" y="2128"/>
                <a:ext cx="293" cy="307"/>
              </a:xfrm>
              <a:custGeom>
                <a:avLst/>
                <a:gdLst>
                  <a:gd name="T0" fmla="*/ 141 w 293"/>
                  <a:gd name="T1" fmla="*/ 280 h 307"/>
                  <a:gd name="T2" fmla="*/ 20 w 293"/>
                  <a:gd name="T3" fmla="*/ 217 h 307"/>
                  <a:gd name="T4" fmla="*/ 20 w 293"/>
                  <a:gd name="T5" fmla="*/ 82 h 307"/>
                  <a:gd name="T6" fmla="*/ 141 w 293"/>
                  <a:gd name="T7" fmla="*/ 18 h 307"/>
                  <a:gd name="T8" fmla="*/ 272 w 293"/>
                  <a:gd name="T9" fmla="*/ 82 h 307"/>
                  <a:gd name="T10" fmla="*/ 272 w 293"/>
                  <a:gd name="T11" fmla="*/ 217 h 307"/>
                  <a:gd name="T12" fmla="*/ 141 w 293"/>
                  <a:gd name="T13" fmla="*/ 280 h 307"/>
                  <a:gd name="T14" fmla="*/ 141 w 293"/>
                  <a:gd name="T15" fmla="*/ 0 h 307"/>
                  <a:gd name="T16" fmla="*/ 0 w 293"/>
                  <a:gd name="T17" fmla="*/ 73 h 307"/>
                  <a:gd name="T18" fmla="*/ 0 w 293"/>
                  <a:gd name="T19" fmla="*/ 226 h 307"/>
                  <a:gd name="T20" fmla="*/ 141 w 293"/>
                  <a:gd name="T21" fmla="*/ 307 h 307"/>
                  <a:gd name="T22" fmla="*/ 293 w 293"/>
                  <a:gd name="T23" fmla="*/ 226 h 307"/>
                  <a:gd name="T24" fmla="*/ 293 w 293"/>
                  <a:gd name="T25" fmla="*/ 73 h 307"/>
                  <a:gd name="T26" fmla="*/ 141 w 293"/>
                  <a:gd name="T2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3" h="307">
                    <a:moveTo>
                      <a:pt x="141" y="280"/>
                    </a:moveTo>
                    <a:lnTo>
                      <a:pt x="20" y="217"/>
                    </a:lnTo>
                    <a:lnTo>
                      <a:pt x="20" y="82"/>
                    </a:lnTo>
                    <a:lnTo>
                      <a:pt x="141" y="18"/>
                    </a:lnTo>
                    <a:lnTo>
                      <a:pt x="272" y="82"/>
                    </a:lnTo>
                    <a:lnTo>
                      <a:pt x="272" y="217"/>
                    </a:lnTo>
                    <a:lnTo>
                      <a:pt x="141" y="280"/>
                    </a:lnTo>
                    <a:moveTo>
                      <a:pt x="141" y="0"/>
                    </a:moveTo>
                    <a:lnTo>
                      <a:pt x="0" y="73"/>
                    </a:lnTo>
                    <a:lnTo>
                      <a:pt x="0" y="226"/>
                    </a:lnTo>
                    <a:lnTo>
                      <a:pt x="141" y="307"/>
                    </a:lnTo>
                    <a:lnTo>
                      <a:pt x="293" y="226"/>
                    </a:lnTo>
                    <a:lnTo>
                      <a:pt x="293" y="73"/>
                    </a:lnTo>
                    <a:lnTo>
                      <a:pt x="14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Freeform 19">
                <a:extLst>
                  <a:ext uri="{FF2B5EF4-FFF2-40B4-BE49-F238E27FC236}">
                    <a16:creationId xmlns:a16="http://schemas.microsoft.com/office/drawing/2014/main" id="{90B9B5C5-394E-4585-8356-15EC4FAF46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" y="3129"/>
                <a:ext cx="393" cy="406"/>
              </a:xfrm>
              <a:custGeom>
                <a:avLst/>
                <a:gdLst>
                  <a:gd name="T0" fmla="*/ 192 w 393"/>
                  <a:gd name="T1" fmla="*/ 388 h 406"/>
                  <a:gd name="T2" fmla="*/ 20 w 393"/>
                  <a:gd name="T3" fmla="*/ 298 h 406"/>
                  <a:gd name="T4" fmla="*/ 20 w 393"/>
                  <a:gd name="T5" fmla="*/ 109 h 406"/>
                  <a:gd name="T6" fmla="*/ 192 w 393"/>
                  <a:gd name="T7" fmla="*/ 19 h 406"/>
                  <a:gd name="T8" fmla="*/ 373 w 393"/>
                  <a:gd name="T9" fmla="*/ 109 h 406"/>
                  <a:gd name="T10" fmla="*/ 373 w 393"/>
                  <a:gd name="T11" fmla="*/ 298 h 406"/>
                  <a:gd name="T12" fmla="*/ 192 w 393"/>
                  <a:gd name="T13" fmla="*/ 388 h 406"/>
                  <a:gd name="T14" fmla="*/ 192 w 393"/>
                  <a:gd name="T15" fmla="*/ 0 h 406"/>
                  <a:gd name="T16" fmla="*/ 0 w 393"/>
                  <a:gd name="T17" fmla="*/ 100 h 406"/>
                  <a:gd name="T18" fmla="*/ 0 w 393"/>
                  <a:gd name="T19" fmla="*/ 307 h 406"/>
                  <a:gd name="T20" fmla="*/ 192 w 393"/>
                  <a:gd name="T21" fmla="*/ 406 h 406"/>
                  <a:gd name="T22" fmla="*/ 393 w 393"/>
                  <a:gd name="T23" fmla="*/ 307 h 406"/>
                  <a:gd name="T24" fmla="*/ 393 w 393"/>
                  <a:gd name="T25" fmla="*/ 100 h 406"/>
                  <a:gd name="T26" fmla="*/ 192 w 393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406">
                    <a:moveTo>
                      <a:pt x="192" y="388"/>
                    </a:moveTo>
                    <a:lnTo>
                      <a:pt x="20" y="298"/>
                    </a:lnTo>
                    <a:lnTo>
                      <a:pt x="20" y="109"/>
                    </a:lnTo>
                    <a:lnTo>
                      <a:pt x="192" y="19"/>
                    </a:lnTo>
                    <a:lnTo>
                      <a:pt x="373" y="109"/>
                    </a:lnTo>
                    <a:lnTo>
                      <a:pt x="373" y="298"/>
                    </a:lnTo>
                    <a:lnTo>
                      <a:pt x="192" y="388"/>
                    </a:lnTo>
                    <a:close/>
                    <a:moveTo>
                      <a:pt x="192" y="0"/>
                    </a:moveTo>
                    <a:lnTo>
                      <a:pt x="0" y="100"/>
                    </a:lnTo>
                    <a:lnTo>
                      <a:pt x="0" y="307"/>
                    </a:lnTo>
                    <a:lnTo>
                      <a:pt x="192" y="406"/>
                    </a:lnTo>
                    <a:lnTo>
                      <a:pt x="393" y="307"/>
                    </a:lnTo>
                    <a:lnTo>
                      <a:pt x="393" y="100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20">
                <a:extLst>
                  <a:ext uri="{FF2B5EF4-FFF2-40B4-BE49-F238E27FC236}">
                    <a16:creationId xmlns:a16="http://schemas.microsoft.com/office/drawing/2014/main" id="{8BAD327C-3A5B-4C95-B87A-F65466FF6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" y="3129"/>
                <a:ext cx="393" cy="406"/>
              </a:xfrm>
              <a:custGeom>
                <a:avLst/>
                <a:gdLst>
                  <a:gd name="T0" fmla="*/ 192 w 393"/>
                  <a:gd name="T1" fmla="*/ 388 h 406"/>
                  <a:gd name="T2" fmla="*/ 20 w 393"/>
                  <a:gd name="T3" fmla="*/ 298 h 406"/>
                  <a:gd name="T4" fmla="*/ 20 w 393"/>
                  <a:gd name="T5" fmla="*/ 109 h 406"/>
                  <a:gd name="T6" fmla="*/ 192 w 393"/>
                  <a:gd name="T7" fmla="*/ 19 h 406"/>
                  <a:gd name="T8" fmla="*/ 373 w 393"/>
                  <a:gd name="T9" fmla="*/ 109 h 406"/>
                  <a:gd name="T10" fmla="*/ 373 w 393"/>
                  <a:gd name="T11" fmla="*/ 298 h 406"/>
                  <a:gd name="T12" fmla="*/ 192 w 393"/>
                  <a:gd name="T13" fmla="*/ 388 h 406"/>
                  <a:gd name="T14" fmla="*/ 192 w 393"/>
                  <a:gd name="T15" fmla="*/ 0 h 406"/>
                  <a:gd name="T16" fmla="*/ 0 w 393"/>
                  <a:gd name="T17" fmla="*/ 100 h 406"/>
                  <a:gd name="T18" fmla="*/ 0 w 393"/>
                  <a:gd name="T19" fmla="*/ 307 h 406"/>
                  <a:gd name="T20" fmla="*/ 192 w 393"/>
                  <a:gd name="T21" fmla="*/ 406 h 406"/>
                  <a:gd name="T22" fmla="*/ 393 w 393"/>
                  <a:gd name="T23" fmla="*/ 307 h 406"/>
                  <a:gd name="T24" fmla="*/ 393 w 393"/>
                  <a:gd name="T25" fmla="*/ 100 h 406"/>
                  <a:gd name="T26" fmla="*/ 192 w 393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406">
                    <a:moveTo>
                      <a:pt x="192" y="388"/>
                    </a:moveTo>
                    <a:lnTo>
                      <a:pt x="20" y="298"/>
                    </a:lnTo>
                    <a:lnTo>
                      <a:pt x="20" y="109"/>
                    </a:lnTo>
                    <a:lnTo>
                      <a:pt x="192" y="19"/>
                    </a:lnTo>
                    <a:lnTo>
                      <a:pt x="373" y="109"/>
                    </a:lnTo>
                    <a:lnTo>
                      <a:pt x="373" y="298"/>
                    </a:lnTo>
                    <a:lnTo>
                      <a:pt x="192" y="388"/>
                    </a:lnTo>
                    <a:moveTo>
                      <a:pt x="192" y="0"/>
                    </a:moveTo>
                    <a:lnTo>
                      <a:pt x="0" y="100"/>
                    </a:lnTo>
                    <a:lnTo>
                      <a:pt x="0" y="307"/>
                    </a:lnTo>
                    <a:lnTo>
                      <a:pt x="192" y="406"/>
                    </a:lnTo>
                    <a:lnTo>
                      <a:pt x="393" y="307"/>
                    </a:lnTo>
                    <a:lnTo>
                      <a:pt x="393" y="100"/>
                    </a:lnTo>
                    <a:lnTo>
                      <a:pt x="19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21">
                <a:extLst>
                  <a:ext uri="{FF2B5EF4-FFF2-40B4-BE49-F238E27FC236}">
                    <a16:creationId xmlns:a16="http://schemas.microsoft.com/office/drawing/2014/main" id="{05603BE5-A1A6-4917-906A-993599E3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198"/>
                <a:ext cx="454" cy="226"/>
              </a:xfrm>
              <a:custGeom>
                <a:avLst/>
                <a:gdLst>
                  <a:gd name="T0" fmla="*/ 454 w 454"/>
                  <a:gd name="T1" fmla="*/ 18 h 226"/>
                  <a:gd name="T2" fmla="*/ 51 w 454"/>
                  <a:gd name="T3" fmla="*/ 226 h 226"/>
                  <a:gd name="T4" fmla="*/ 0 w 454"/>
                  <a:gd name="T5" fmla="*/ 199 h 226"/>
                  <a:gd name="T6" fmla="*/ 404 w 454"/>
                  <a:gd name="T7" fmla="*/ 0 h 226"/>
                  <a:gd name="T8" fmla="*/ 454 w 454"/>
                  <a:gd name="T9" fmla="*/ 1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18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404" y="0"/>
                    </a:lnTo>
                    <a:lnTo>
                      <a:pt x="45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22">
                <a:extLst>
                  <a:ext uri="{FF2B5EF4-FFF2-40B4-BE49-F238E27FC236}">
                    <a16:creationId xmlns:a16="http://schemas.microsoft.com/office/drawing/2014/main" id="{530EC9C6-5D6D-4C80-AA5A-34D80952E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1" y="253"/>
                <a:ext cx="454" cy="225"/>
              </a:xfrm>
              <a:custGeom>
                <a:avLst/>
                <a:gdLst>
                  <a:gd name="T0" fmla="*/ 0 w 454"/>
                  <a:gd name="T1" fmla="*/ 198 h 225"/>
                  <a:gd name="T2" fmla="*/ 403 w 454"/>
                  <a:gd name="T3" fmla="*/ 0 h 225"/>
                  <a:gd name="T4" fmla="*/ 454 w 454"/>
                  <a:gd name="T5" fmla="*/ 18 h 225"/>
                  <a:gd name="T6" fmla="*/ 61 w 454"/>
                  <a:gd name="T7" fmla="*/ 225 h 225"/>
                  <a:gd name="T8" fmla="*/ 0 w 45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4" y="18"/>
                    </a:lnTo>
                    <a:lnTo>
                      <a:pt x="61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23">
                <a:extLst>
                  <a:ext uri="{FF2B5EF4-FFF2-40B4-BE49-F238E27FC236}">
                    <a16:creationId xmlns:a16="http://schemas.microsoft.com/office/drawing/2014/main" id="{7BE60049-E1BE-481F-B4A6-08B54DD80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0" y="307"/>
                <a:ext cx="454" cy="225"/>
              </a:xfrm>
              <a:custGeom>
                <a:avLst/>
                <a:gdLst>
                  <a:gd name="T0" fmla="*/ 0 w 454"/>
                  <a:gd name="T1" fmla="*/ 198 h 225"/>
                  <a:gd name="T2" fmla="*/ 393 w 454"/>
                  <a:gd name="T3" fmla="*/ 0 h 225"/>
                  <a:gd name="T4" fmla="*/ 454 w 454"/>
                  <a:gd name="T5" fmla="*/ 18 h 225"/>
                  <a:gd name="T6" fmla="*/ 50 w 454"/>
                  <a:gd name="T7" fmla="*/ 225 h 225"/>
                  <a:gd name="T8" fmla="*/ 0 w 45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54" y="18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24">
                <a:extLst>
                  <a:ext uri="{FF2B5EF4-FFF2-40B4-BE49-F238E27FC236}">
                    <a16:creationId xmlns:a16="http://schemas.microsoft.com/office/drawing/2014/main" id="{E3EA2A69-A80F-41AC-9EED-2F2D31012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" y="352"/>
                <a:ext cx="443" cy="225"/>
              </a:xfrm>
              <a:custGeom>
                <a:avLst/>
                <a:gdLst>
                  <a:gd name="T0" fmla="*/ 443 w 443"/>
                  <a:gd name="T1" fmla="*/ 27 h 225"/>
                  <a:gd name="T2" fmla="*/ 50 w 443"/>
                  <a:gd name="T3" fmla="*/ 225 h 225"/>
                  <a:gd name="T4" fmla="*/ 0 w 443"/>
                  <a:gd name="T5" fmla="*/ 198 h 225"/>
                  <a:gd name="T6" fmla="*/ 393 w 443"/>
                  <a:gd name="T7" fmla="*/ 0 h 225"/>
                  <a:gd name="T8" fmla="*/ 443 w 443"/>
                  <a:gd name="T9" fmla="*/ 2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443" y="27"/>
                    </a:moveTo>
                    <a:lnTo>
                      <a:pt x="50" y="225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4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25">
                <a:extLst>
                  <a:ext uri="{FF2B5EF4-FFF2-40B4-BE49-F238E27FC236}">
                    <a16:creationId xmlns:a16="http://schemas.microsoft.com/office/drawing/2014/main" id="{7518D41E-B430-4275-8DBA-1E09121BD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451"/>
                <a:ext cx="373" cy="225"/>
              </a:xfrm>
              <a:custGeom>
                <a:avLst/>
                <a:gdLst>
                  <a:gd name="T0" fmla="*/ 373 w 373"/>
                  <a:gd name="T1" fmla="*/ 225 h 225"/>
                  <a:gd name="T2" fmla="*/ 0 w 373"/>
                  <a:gd name="T3" fmla="*/ 45 h 225"/>
                  <a:gd name="T4" fmla="*/ 0 w 373"/>
                  <a:gd name="T5" fmla="*/ 0 h 225"/>
                  <a:gd name="T6" fmla="*/ 373 w 373"/>
                  <a:gd name="T7" fmla="*/ 180 h 225"/>
                  <a:gd name="T8" fmla="*/ 373 w 37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37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26">
                <a:extLst>
                  <a:ext uri="{FF2B5EF4-FFF2-40B4-BE49-F238E27FC236}">
                    <a16:creationId xmlns:a16="http://schemas.microsoft.com/office/drawing/2014/main" id="{D2E11F22-E2C7-4D49-873D-EF3265ECD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559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1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27">
                <a:extLst>
                  <a:ext uri="{FF2B5EF4-FFF2-40B4-BE49-F238E27FC236}">
                    <a16:creationId xmlns:a16="http://schemas.microsoft.com/office/drawing/2014/main" id="{68DCB9BA-1CD5-4BCA-85B2-F19892635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658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90 h 235"/>
                  <a:gd name="T4" fmla="*/ 373 w 373"/>
                  <a:gd name="T5" fmla="*/ 235 h 235"/>
                  <a:gd name="T6" fmla="*/ 0 w 373"/>
                  <a:gd name="T7" fmla="*/ 54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90"/>
                    </a:lnTo>
                    <a:lnTo>
                      <a:pt x="373" y="235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28">
                <a:extLst>
                  <a:ext uri="{FF2B5EF4-FFF2-40B4-BE49-F238E27FC236}">
                    <a16:creationId xmlns:a16="http://schemas.microsoft.com/office/drawing/2014/main" id="{8C7C3090-2605-45CC-91ED-2A45F0A0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2" y="767"/>
                <a:ext cx="373" cy="243"/>
              </a:xfrm>
              <a:custGeom>
                <a:avLst/>
                <a:gdLst>
                  <a:gd name="T0" fmla="*/ 373 w 373"/>
                  <a:gd name="T1" fmla="*/ 243 h 243"/>
                  <a:gd name="T2" fmla="*/ 0 w 373"/>
                  <a:gd name="T3" fmla="*/ 54 h 243"/>
                  <a:gd name="T4" fmla="*/ 0 w 373"/>
                  <a:gd name="T5" fmla="*/ 0 h 243"/>
                  <a:gd name="T6" fmla="*/ 373 w 373"/>
                  <a:gd name="T7" fmla="*/ 189 h 243"/>
                  <a:gd name="T8" fmla="*/ 373 w 373"/>
                  <a:gd name="T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3">
                    <a:moveTo>
                      <a:pt x="373" y="243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9"/>
                    </a:lnTo>
                    <a:lnTo>
                      <a:pt x="373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29">
                <a:extLst>
                  <a:ext uri="{FF2B5EF4-FFF2-40B4-BE49-F238E27FC236}">
                    <a16:creationId xmlns:a16="http://schemas.microsoft.com/office/drawing/2014/main" id="{E83FF442-5497-41D2-A0BB-54A1C043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04"/>
                <a:ext cx="40" cy="406"/>
              </a:xfrm>
              <a:custGeom>
                <a:avLst/>
                <a:gdLst>
                  <a:gd name="T0" fmla="*/ 40 w 40"/>
                  <a:gd name="T1" fmla="*/ 388 h 406"/>
                  <a:gd name="T2" fmla="*/ 40 w 40"/>
                  <a:gd name="T3" fmla="*/ 0 h 406"/>
                  <a:gd name="T4" fmla="*/ 0 w 40"/>
                  <a:gd name="T5" fmla="*/ 18 h 406"/>
                  <a:gd name="T6" fmla="*/ 0 w 40"/>
                  <a:gd name="T7" fmla="*/ 406 h 406"/>
                  <a:gd name="T8" fmla="*/ 40 w 40"/>
                  <a:gd name="T9" fmla="*/ 38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40" y="388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6"/>
                    </a:lnTo>
                    <a:lnTo>
                      <a:pt x="4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30">
                <a:extLst>
                  <a:ext uri="{FF2B5EF4-FFF2-40B4-BE49-F238E27FC236}">
                    <a16:creationId xmlns:a16="http://schemas.microsoft.com/office/drawing/2014/main" id="{10CFF4E4-470C-46F5-9EC4-D09C1685A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" y="550"/>
                <a:ext cx="51" cy="415"/>
              </a:xfrm>
              <a:custGeom>
                <a:avLst/>
                <a:gdLst>
                  <a:gd name="T0" fmla="*/ 0 w 51"/>
                  <a:gd name="T1" fmla="*/ 27 h 415"/>
                  <a:gd name="T2" fmla="*/ 0 w 51"/>
                  <a:gd name="T3" fmla="*/ 415 h 415"/>
                  <a:gd name="T4" fmla="*/ 41 w 51"/>
                  <a:gd name="T5" fmla="*/ 397 h 415"/>
                  <a:gd name="T6" fmla="*/ 51 w 51"/>
                  <a:gd name="T7" fmla="*/ 0 h 415"/>
                  <a:gd name="T8" fmla="*/ 0 w 51"/>
                  <a:gd name="T9" fmla="*/ 2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0" y="27"/>
                    </a:moveTo>
                    <a:lnTo>
                      <a:pt x="0" y="415"/>
                    </a:lnTo>
                    <a:lnTo>
                      <a:pt x="41" y="397"/>
                    </a:lnTo>
                    <a:lnTo>
                      <a:pt x="51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31">
                <a:extLst>
                  <a:ext uri="{FF2B5EF4-FFF2-40B4-BE49-F238E27FC236}">
                    <a16:creationId xmlns:a16="http://schemas.microsoft.com/office/drawing/2014/main" id="{AAF866BE-74A8-423A-B199-F6A7EFAA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" y="505"/>
                <a:ext cx="41" cy="415"/>
              </a:xfrm>
              <a:custGeom>
                <a:avLst/>
                <a:gdLst>
                  <a:gd name="T0" fmla="*/ 0 w 41"/>
                  <a:gd name="T1" fmla="*/ 18 h 415"/>
                  <a:gd name="T2" fmla="*/ 0 w 41"/>
                  <a:gd name="T3" fmla="*/ 415 h 415"/>
                  <a:gd name="T4" fmla="*/ 41 w 41"/>
                  <a:gd name="T5" fmla="*/ 388 h 415"/>
                  <a:gd name="T6" fmla="*/ 41 w 41"/>
                  <a:gd name="T7" fmla="*/ 0 h 415"/>
                  <a:gd name="T8" fmla="*/ 0 w 41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1" y="388"/>
                    </a:lnTo>
                    <a:lnTo>
                      <a:pt x="4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75DEA10F-793B-408C-A722-4C1FF7F4A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451"/>
                <a:ext cx="50" cy="415"/>
              </a:xfrm>
              <a:custGeom>
                <a:avLst/>
                <a:gdLst>
                  <a:gd name="T0" fmla="*/ 50 w 50"/>
                  <a:gd name="T1" fmla="*/ 397 h 415"/>
                  <a:gd name="T2" fmla="*/ 50 w 50"/>
                  <a:gd name="T3" fmla="*/ 0 h 415"/>
                  <a:gd name="T4" fmla="*/ 10 w 50"/>
                  <a:gd name="T5" fmla="*/ 27 h 415"/>
                  <a:gd name="T6" fmla="*/ 0 w 50"/>
                  <a:gd name="T7" fmla="*/ 415 h 415"/>
                  <a:gd name="T8" fmla="*/ 50 w 50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50" y="397"/>
                    </a:moveTo>
                    <a:lnTo>
                      <a:pt x="50" y="0"/>
                    </a:lnTo>
                    <a:lnTo>
                      <a:pt x="10" y="27"/>
                    </a:lnTo>
                    <a:lnTo>
                      <a:pt x="0" y="415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33">
                <a:extLst>
                  <a:ext uri="{FF2B5EF4-FFF2-40B4-BE49-F238E27FC236}">
                    <a16:creationId xmlns:a16="http://schemas.microsoft.com/office/drawing/2014/main" id="{3649DF13-C985-4F31-90E8-CA0687AB3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370"/>
                <a:ext cx="333" cy="171"/>
              </a:xfrm>
              <a:custGeom>
                <a:avLst/>
                <a:gdLst>
                  <a:gd name="T0" fmla="*/ 333 w 333"/>
                  <a:gd name="T1" fmla="*/ 18 h 171"/>
                  <a:gd name="T2" fmla="*/ 41 w 333"/>
                  <a:gd name="T3" fmla="*/ 171 h 171"/>
                  <a:gd name="T4" fmla="*/ 0 w 333"/>
                  <a:gd name="T5" fmla="*/ 153 h 171"/>
                  <a:gd name="T6" fmla="*/ 293 w 333"/>
                  <a:gd name="T7" fmla="*/ 0 h 171"/>
                  <a:gd name="T8" fmla="*/ 333 w 333"/>
                  <a:gd name="T9" fmla="*/ 1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171">
                    <a:moveTo>
                      <a:pt x="333" y="18"/>
                    </a:moveTo>
                    <a:lnTo>
                      <a:pt x="41" y="171"/>
                    </a:lnTo>
                    <a:lnTo>
                      <a:pt x="0" y="153"/>
                    </a:lnTo>
                    <a:lnTo>
                      <a:pt x="293" y="0"/>
                    </a:lnTo>
                    <a:lnTo>
                      <a:pt x="33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5" name="Freeform 34">
                <a:extLst>
                  <a:ext uri="{FF2B5EF4-FFF2-40B4-BE49-F238E27FC236}">
                    <a16:creationId xmlns:a16="http://schemas.microsoft.com/office/drawing/2014/main" id="{AEBB098D-D54F-4D6C-BD39-DAA3886C3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6" y="415"/>
                <a:ext cx="333" cy="162"/>
              </a:xfrm>
              <a:custGeom>
                <a:avLst/>
                <a:gdLst>
                  <a:gd name="T0" fmla="*/ 0 w 333"/>
                  <a:gd name="T1" fmla="*/ 144 h 162"/>
                  <a:gd name="T2" fmla="*/ 292 w 333"/>
                  <a:gd name="T3" fmla="*/ 0 h 162"/>
                  <a:gd name="T4" fmla="*/ 333 w 333"/>
                  <a:gd name="T5" fmla="*/ 18 h 162"/>
                  <a:gd name="T6" fmla="*/ 40 w 333"/>
                  <a:gd name="T7" fmla="*/ 162 h 162"/>
                  <a:gd name="T8" fmla="*/ 0 w 333"/>
                  <a:gd name="T9" fmla="*/ 1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162">
                    <a:moveTo>
                      <a:pt x="0" y="144"/>
                    </a:moveTo>
                    <a:lnTo>
                      <a:pt x="292" y="0"/>
                    </a:lnTo>
                    <a:lnTo>
                      <a:pt x="333" y="18"/>
                    </a:lnTo>
                    <a:lnTo>
                      <a:pt x="40" y="162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Freeform 35">
                <a:extLst>
                  <a:ext uri="{FF2B5EF4-FFF2-40B4-BE49-F238E27FC236}">
                    <a16:creationId xmlns:a16="http://schemas.microsoft.com/office/drawing/2014/main" id="{758D56BE-3490-4763-9DFC-2CD7925FD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451"/>
                <a:ext cx="332" cy="162"/>
              </a:xfrm>
              <a:custGeom>
                <a:avLst/>
                <a:gdLst>
                  <a:gd name="T0" fmla="*/ 0 w 332"/>
                  <a:gd name="T1" fmla="*/ 144 h 162"/>
                  <a:gd name="T2" fmla="*/ 292 w 332"/>
                  <a:gd name="T3" fmla="*/ 0 h 162"/>
                  <a:gd name="T4" fmla="*/ 332 w 332"/>
                  <a:gd name="T5" fmla="*/ 18 h 162"/>
                  <a:gd name="T6" fmla="*/ 40 w 332"/>
                  <a:gd name="T7" fmla="*/ 162 h 162"/>
                  <a:gd name="T8" fmla="*/ 0 w 332"/>
                  <a:gd name="T9" fmla="*/ 1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62">
                    <a:moveTo>
                      <a:pt x="0" y="144"/>
                    </a:moveTo>
                    <a:lnTo>
                      <a:pt x="292" y="0"/>
                    </a:lnTo>
                    <a:lnTo>
                      <a:pt x="332" y="18"/>
                    </a:lnTo>
                    <a:lnTo>
                      <a:pt x="40" y="162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36">
                <a:extLst>
                  <a:ext uri="{FF2B5EF4-FFF2-40B4-BE49-F238E27FC236}">
                    <a16:creationId xmlns:a16="http://schemas.microsoft.com/office/drawing/2014/main" id="{A8ABE9DA-9FEB-4E37-9211-BD96BEBF6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487"/>
                <a:ext cx="323" cy="162"/>
              </a:xfrm>
              <a:custGeom>
                <a:avLst/>
                <a:gdLst>
                  <a:gd name="T0" fmla="*/ 323 w 323"/>
                  <a:gd name="T1" fmla="*/ 18 h 162"/>
                  <a:gd name="T2" fmla="*/ 41 w 323"/>
                  <a:gd name="T3" fmla="*/ 162 h 162"/>
                  <a:gd name="T4" fmla="*/ 0 w 323"/>
                  <a:gd name="T5" fmla="*/ 144 h 162"/>
                  <a:gd name="T6" fmla="*/ 292 w 323"/>
                  <a:gd name="T7" fmla="*/ 0 h 162"/>
                  <a:gd name="T8" fmla="*/ 323 w 323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162">
                    <a:moveTo>
                      <a:pt x="323" y="18"/>
                    </a:moveTo>
                    <a:lnTo>
                      <a:pt x="41" y="162"/>
                    </a:lnTo>
                    <a:lnTo>
                      <a:pt x="0" y="144"/>
                    </a:lnTo>
                    <a:lnTo>
                      <a:pt x="292" y="0"/>
                    </a:lnTo>
                    <a:lnTo>
                      <a:pt x="32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37">
                <a:extLst>
                  <a:ext uri="{FF2B5EF4-FFF2-40B4-BE49-F238E27FC236}">
                    <a16:creationId xmlns:a16="http://schemas.microsoft.com/office/drawing/2014/main" id="{DD8F8E08-670D-44AE-ADEB-901E57A17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559"/>
                <a:ext cx="273" cy="162"/>
              </a:xfrm>
              <a:custGeom>
                <a:avLst/>
                <a:gdLst>
                  <a:gd name="T0" fmla="*/ 273 w 273"/>
                  <a:gd name="T1" fmla="*/ 162 h 162"/>
                  <a:gd name="T2" fmla="*/ 0 w 273"/>
                  <a:gd name="T3" fmla="*/ 36 h 162"/>
                  <a:gd name="T4" fmla="*/ 0 w 273"/>
                  <a:gd name="T5" fmla="*/ 0 h 162"/>
                  <a:gd name="T6" fmla="*/ 273 w 273"/>
                  <a:gd name="T7" fmla="*/ 135 h 162"/>
                  <a:gd name="T8" fmla="*/ 273 w 273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62">
                    <a:moveTo>
                      <a:pt x="273" y="162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73" y="135"/>
                    </a:lnTo>
                    <a:lnTo>
                      <a:pt x="273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Freeform 38">
                <a:extLst>
                  <a:ext uri="{FF2B5EF4-FFF2-40B4-BE49-F238E27FC236}">
                    <a16:creationId xmlns:a16="http://schemas.microsoft.com/office/drawing/2014/main" id="{06AE373D-73F0-436F-B52D-FE41FDCE1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640"/>
                <a:ext cx="273" cy="163"/>
              </a:xfrm>
              <a:custGeom>
                <a:avLst/>
                <a:gdLst>
                  <a:gd name="T0" fmla="*/ 0 w 273"/>
                  <a:gd name="T1" fmla="*/ 0 h 163"/>
                  <a:gd name="T2" fmla="*/ 273 w 273"/>
                  <a:gd name="T3" fmla="*/ 127 h 163"/>
                  <a:gd name="T4" fmla="*/ 273 w 273"/>
                  <a:gd name="T5" fmla="*/ 163 h 163"/>
                  <a:gd name="T6" fmla="*/ 0 w 273"/>
                  <a:gd name="T7" fmla="*/ 27 h 163"/>
                  <a:gd name="T8" fmla="*/ 0 w 273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63">
                    <a:moveTo>
                      <a:pt x="0" y="0"/>
                    </a:moveTo>
                    <a:lnTo>
                      <a:pt x="273" y="127"/>
                    </a:lnTo>
                    <a:lnTo>
                      <a:pt x="273" y="16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Freeform 39">
                <a:extLst>
                  <a:ext uri="{FF2B5EF4-FFF2-40B4-BE49-F238E27FC236}">
                    <a16:creationId xmlns:a16="http://schemas.microsoft.com/office/drawing/2014/main" id="{E8F020B2-BB52-4605-827E-878A4BD03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712"/>
                <a:ext cx="273" cy="172"/>
              </a:xfrm>
              <a:custGeom>
                <a:avLst/>
                <a:gdLst>
                  <a:gd name="T0" fmla="*/ 0 w 273"/>
                  <a:gd name="T1" fmla="*/ 0 h 172"/>
                  <a:gd name="T2" fmla="*/ 273 w 273"/>
                  <a:gd name="T3" fmla="*/ 136 h 172"/>
                  <a:gd name="T4" fmla="*/ 273 w 273"/>
                  <a:gd name="T5" fmla="*/ 172 h 172"/>
                  <a:gd name="T6" fmla="*/ 0 w 273"/>
                  <a:gd name="T7" fmla="*/ 37 h 172"/>
                  <a:gd name="T8" fmla="*/ 0 w 273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72">
                    <a:moveTo>
                      <a:pt x="0" y="0"/>
                    </a:moveTo>
                    <a:lnTo>
                      <a:pt x="273" y="136"/>
                    </a:lnTo>
                    <a:lnTo>
                      <a:pt x="273" y="172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Freeform 40">
                <a:extLst>
                  <a:ext uri="{FF2B5EF4-FFF2-40B4-BE49-F238E27FC236}">
                    <a16:creationId xmlns:a16="http://schemas.microsoft.com/office/drawing/2014/main" id="{2B7AE19B-EA56-4B2B-82C2-462A1CD2C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794"/>
                <a:ext cx="273" cy="171"/>
              </a:xfrm>
              <a:custGeom>
                <a:avLst/>
                <a:gdLst>
                  <a:gd name="T0" fmla="*/ 273 w 273"/>
                  <a:gd name="T1" fmla="*/ 171 h 171"/>
                  <a:gd name="T2" fmla="*/ 0 w 273"/>
                  <a:gd name="T3" fmla="*/ 36 h 171"/>
                  <a:gd name="T4" fmla="*/ 0 w 273"/>
                  <a:gd name="T5" fmla="*/ 0 h 171"/>
                  <a:gd name="T6" fmla="*/ 273 w 273"/>
                  <a:gd name="T7" fmla="*/ 135 h 171"/>
                  <a:gd name="T8" fmla="*/ 273 w 273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71">
                    <a:moveTo>
                      <a:pt x="273" y="171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73" y="135"/>
                    </a:lnTo>
                    <a:lnTo>
                      <a:pt x="273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41">
                <a:extLst>
                  <a:ext uri="{FF2B5EF4-FFF2-40B4-BE49-F238E27FC236}">
                    <a16:creationId xmlns:a16="http://schemas.microsoft.com/office/drawing/2014/main" id="{A31033E1-FF34-420E-8796-21CF08C1F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4" y="667"/>
                <a:ext cx="30" cy="307"/>
              </a:xfrm>
              <a:custGeom>
                <a:avLst/>
                <a:gdLst>
                  <a:gd name="T0" fmla="*/ 30 w 30"/>
                  <a:gd name="T1" fmla="*/ 289 h 307"/>
                  <a:gd name="T2" fmla="*/ 30 w 30"/>
                  <a:gd name="T3" fmla="*/ 0 h 307"/>
                  <a:gd name="T4" fmla="*/ 0 w 30"/>
                  <a:gd name="T5" fmla="*/ 18 h 307"/>
                  <a:gd name="T6" fmla="*/ 0 w 30"/>
                  <a:gd name="T7" fmla="*/ 307 h 307"/>
                  <a:gd name="T8" fmla="*/ 30 w 30"/>
                  <a:gd name="T9" fmla="*/ 28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30" y="289"/>
                    </a:moveTo>
                    <a:lnTo>
                      <a:pt x="30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0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Freeform 42">
                <a:extLst>
                  <a:ext uri="{FF2B5EF4-FFF2-40B4-BE49-F238E27FC236}">
                    <a16:creationId xmlns:a16="http://schemas.microsoft.com/office/drawing/2014/main" id="{83E76E42-5FEE-4F24-95E0-465CF25F1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4" y="631"/>
                <a:ext cx="31" cy="307"/>
              </a:xfrm>
              <a:custGeom>
                <a:avLst/>
                <a:gdLst>
                  <a:gd name="T0" fmla="*/ 0 w 31"/>
                  <a:gd name="T1" fmla="*/ 18 h 307"/>
                  <a:gd name="T2" fmla="*/ 0 w 31"/>
                  <a:gd name="T3" fmla="*/ 307 h 307"/>
                  <a:gd name="T4" fmla="*/ 31 w 31"/>
                  <a:gd name="T5" fmla="*/ 289 h 307"/>
                  <a:gd name="T6" fmla="*/ 31 w 31"/>
                  <a:gd name="T7" fmla="*/ 0 h 307"/>
                  <a:gd name="T8" fmla="*/ 0 w 31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1" y="289"/>
                    </a:lnTo>
                    <a:lnTo>
                      <a:pt x="3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Freeform 43">
                <a:extLst>
                  <a:ext uri="{FF2B5EF4-FFF2-40B4-BE49-F238E27FC236}">
                    <a16:creationId xmlns:a16="http://schemas.microsoft.com/office/drawing/2014/main" id="{34FDE5CD-0352-4174-A914-2A51CC961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3" y="595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89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89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5" name="Freeform 44">
                <a:extLst>
                  <a:ext uri="{FF2B5EF4-FFF2-40B4-BE49-F238E27FC236}">
                    <a16:creationId xmlns:a16="http://schemas.microsoft.com/office/drawing/2014/main" id="{235140E1-6116-44BC-AECE-B72DA2230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3" y="559"/>
                <a:ext cx="41" cy="307"/>
              </a:xfrm>
              <a:custGeom>
                <a:avLst/>
                <a:gdLst>
                  <a:gd name="T0" fmla="*/ 31 w 41"/>
                  <a:gd name="T1" fmla="*/ 289 h 307"/>
                  <a:gd name="T2" fmla="*/ 41 w 41"/>
                  <a:gd name="T3" fmla="*/ 0 h 307"/>
                  <a:gd name="T4" fmla="*/ 0 w 41"/>
                  <a:gd name="T5" fmla="*/ 18 h 307"/>
                  <a:gd name="T6" fmla="*/ 0 w 41"/>
                  <a:gd name="T7" fmla="*/ 307 h 307"/>
                  <a:gd name="T8" fmla="*/ 31 w 41"/>
                  <a:gd name="T9" fmla="*/ 28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07">
                    <a:moveTo>
                      <a:pt x="31" y="289"/>
                    </a:moveTo>
                    <a:lnTo>
                      <a:pt x="41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1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6" name="Freeform 45">
                <a:extLst>
                  <a:ext uri="{FF2B5EF4-FFF2-40B4-BE49-F238E27FC236}">
                    <a16:creationId xmlns:a16="http://schemas.microsoft.com/office/drawing/2014/main" id="{AB8E91B9-16A4-4ABF-BE51-A60C40664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109"/>
                <a:ext cx="302" cy="154"/>
              </a:xfrm>
              <a:custGeom>
                <a:avLst/>
                <a:gdLst>
                  <a:gd name="T0" fmla="*/ 302 w 302"/>
                  <a:gd name="T1" fmla="*/ 18 h 154"/>
                  <a:gd name="T2" fmla="*/ 40 w 302"/>
                  <a:gd name="T3" fmla="*/ 154 h 154"/>
                  <a:gd name="T4" fmla="*/ 0 w 302"/>
                  <a:gd name="T5" fmla="*/ 136 h 154"/>
                  <a:gd name="T6" fmla="*/ 262 w 302"/>
                  <a:gd name="T7" fmla="*/ 0 h 154"/>
                  <a:gd name="T8" fmla="*/ 302 w 302"/>
                  <a:gd name="T9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54">
                    <a:moveTo>
                      <a:pt x="302" y="18"/>
                    </a:moveTo>
                    <a:lnTo>
                      <a:pt x="40" y="154"/>
                    </a:lnTo>
                    <a:lnTo>
                      <a:pt x="0" y="136"/>
                    </a:lnTo>
                    <a:lnTo>
                      <a:pt x="262" y="0"/>
                    </a:lnTo>
                    <a:lnTo>
                      <a:pt x="30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7" name="Freeform 46">
                <a:extLst>
                  <a:ext uri="{FF2B5EF4-FFF2-40B4-BE49-F238E27FC236}">
                    <a16:creationId xmlns:a16="http://schemas.microsoft.com/office/drawing/2014/main" id="{290DEA2C-74AC-430C-9197-953FA8521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" y="1145"/>
                <a:ext cx="302" cy="154"/>
              </a:xfrm>
              <a:custGeom>
                <a:avLst/>
                <a:gdLst>
                  <a:gd name="T0" fmla="*/ 0 w 302"/>
                  <a:gd name="T1" fmla="*/ 136 h 154"/>
                  <a:gd name="T2" fmla="*/ 262 w 302"/>
                  <a:gd name="T3" fmla="*/ 0 h 154"/>
                  <a:gd name="T4" fmla="*/ 302 w 302"/>
                  <a:gd name="T5" fmla="*/ 18 h 154"/>
                  <a:gd name="T6" fmla="*/ 40 w 302"/>
                  <a:gd name="T7" fmla="*/ 154 h 154"/>
                  <a:gd name="T8" fmla="*/ 0 w 302"/>
                  <a:gd name="T9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54">
                    <a:moveTo>
                      <a:pt x="0" y="136"/>
                    </a:moveTo>
                    <a:lnTo>
                      <a:pt x="262" y="0"/>
                    </a:lnTo>
                    <a:lnTo>
                      <a:pt x="302" y="18"/>
                    </a:lnTo>
                    <a:lnTo>
                      <a:pt x="40" y="154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8" name="Freeform 47">
                <a:extLst>
                  <a:ext uri="{FF2B5EF4-FFF2-40B4-BE49-F238E27FC236}">
                    <a16:creationId xmlns:a16="http://schemas.microsoft.com/office/drawing/2014/main" id="{46218EB2-8FAD-4A27-B87A-EF06EC68A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" y="1181"/>
                <a:ext cx="303" cy="154"/>
              </a:xfrm>
              <a:custGeom>
                <a:avLst/>
                <a:gdLst>
                  <a:gd name="T0" fmla="*/ 0 w 303"/>
                  <a:gd name="T1" fmla="*/ 136 h 154"/>
                  <a:gd name="T2" fmla="*/ 262 w 303"/>
                  <a:gd name="T3" fmla="*/ 0 h 154"/>
                  <a:gd name="T4" fmla="*/ 303 w 303"/>
                  <a:gd name="T5" fmla="*/ 18 h 154"/>
                  <a:gd name="T6" fmla="*/ 41 w 303"/>
                  <a:gd name="T7" fmla="*/ 154 h 154"/>
                  <a:gd name="T8" fmla="*/ 0 w 303"/>
                  <a:gd name="T9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54">
                    <a:moveTo>
                      <a:pt x="0" y="136"/>
                    </a:moveTo>
                    <a:lnTo>
                      <a:pt x="262" y="0"/>
                    </a:lnTo>
                    <a:lnTo>
                      <a:pt x="303" y="18"/>
                    </a:lnTo>
                    <a:lnTo>
                      <a:pt x="41" y="154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48">
                <a:extLst>
                  <a:ext uri="{FF2B5EF4-FFF2-40B4-BE49-F238E27FC236}">
                    <a16:creationId xmlns:a16="http://schemas.microsoft.com/office/drawing/2014/main" id="{2CCD2A1E-F48F-4EA6-BE9A-5741443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1218"/>
                <a:ext cx="302" cy="144"/>
              </a:xfrm>
              <a:custGeom>
                <a:avLst/>
                <a:gdLst>
                  <a:gd name="T0" fmla="*/ 302 w 302"/>
                  <a:gd name="T1" fmla="*/ 18 h 144"/>
                  <a:gd name="T2" fmla="*/ 40 w 302"/>
                  <a:gd name="T3" fmla="*/ 144 h 144"/>
                  <a:gd name="T4" fmla="*/ 0 w 302"/>
                  <a:gd name="T5" fmla="*/ 135 h 144"/>
                  <a:gd name="T6" fmla="*/ 262 w 302"/>
                  <a:gd name="T7" fmla="*/ 0 h 144"/>
                  <a:gd name="T8" fmla="*/ 302 w 302"/>
                  <a:gd name="T9" fmla="*/ 1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44">
                    <a:moveTo>
                      <a:pt x="302" y="18"/>
                    </a:moveTo>
                    <a:lnTo>
                      <a:pt x="40" y="144"/>
                    </a:lnTo>
                    <a:lnTo>
                      <a:pt x="0" y="135"/>
                    </a:lnTo>
                    <a:lnTo>
                      <a:pt x="262" y="0"/>
                    </a:lnTo>
                    <a:lnTo>
                      <a:pt x="30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49">
                <a:extLst>
                  <a:ext uri="{FF2B5EF4-FFF2-40B4-BE49-F238E27FC236}">
                    <a16:creationId xmlns:a16="http://schemas.microsoft.com/office/drawing/2014/main" id="{5B773040-5548-4214-9261-4B0E12716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281"/>
                <a:ext cx="252" cy="144"/>
              </a:xfrm>
              <a:custGeom>
                <a:avLst/>
                <a:gdLst>
                  <a:gd name="T0" fmla="*/ 252 w 252"/>
                  <a:gd name="T1" fmla="*/ 144 h 144"/>
                  <a:gd name="T2" fmla="*/ 0 w 252"/>
                  <a:gd name="T3" fmla="*/ 27 h 144"/>
                  <a:gd name="T4" fmla="*/ 0 w 252"/>
                  <a:gd name="T5" fmla="*/ 0 h 144"/>
                  <a:gd name="T6" fmla="*/ 252 w 252"/>
                  <a:gd name="T7" fmla="*/ 117 h 144"/>
                  <a:gd name="T8" fmla="*/ 252 w 252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44">
                    <a:moveTo>
                      <a:pt x="252" y="144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252" y="117"/>
                    </a:lnTo>
                    <a:lnTo>
                      <a:pt x="25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1" name="Freeform 50">
                <a:extLst>
                  <a:ext uri="{FF2B5EF4-FFF2-40B4-BE49-F238E27FC236}">
                    <a16:creationId xmlns:a16="http://schemas.microsoft.com/office/drawing/2014/main" id="{72019A8A-062A-4870-9362-BD0A36404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353"/>
                <a:ext cx="252" cy="153"/>
              </a:xfrm>
              <a:custGeom>
                <a:avLst/>
                <a:gdLst>
                  <a:gd name="T0" fmla="*/ 0 w 252"/>
                  <a:gd name="T1" fmla="*/ 0 h 153"/>
                  <a:gd name="T2" fmla="*/ 252 w 252"/>
                  <a:gd name="T3" fmla="*/ 117 h 153"/>
                  <a:gd name="T4" fmla="*/ 252 w 252"/>
                  <a:gd name="T5" fmla="*/ 153 h 153"/>
                  <a:gd name="T6" fmla="*/ 0 w 252"/>
                  <a:gd name="T7" fmla="*/ 27 h 153"/>
                  <a:gd name="T8" fmla="*/ 0 w 252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53">
                    <a:moveTo>
                      <a:pt x="0" y="0"/>
                    </a:moveTo>
                    <a:lnTo>
                      <a:pt x="252" y="117"/>
                    </a:lnTo>
                    <a:lnTo>
                      <a:pt x="252" y="15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Freeform 51">
                <a:extLst>
                  <a:ext uri="{FF2B5EF4-FFF2-40B4-BE49-F238E27FC236}">
                    <a16:creationId xmlns:a16="http://schemas.microsoft.com/office/drawing/2014/main" id="{59DE7F10-70CA-4EB2-8B73-7F844363C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425"/>
                <a:ext cx="252" cy="153"/>
              </a:xfrm>
              <a:custGeom>
                <a:avLst/>
                <a:gdLst>
                  <a:gd name="T0" fmla="*/ 0 w 252"/>
                  <a:gd name="T1" fmla="*/ 0 h 153"/>
                  <a:gd name="T2" fmla="*/ 252 w 252"/>
                  <a:gd name="T3" fmla="*/ 117 h 153"/>
                  <a:gd name="T4" fmla="*/ 252 w 252"/>
                  <a:gd name="T5" fmla="*/ 153 h 153"/>
                  <a:gd name="T6" fmla="*/ 0 w 252"/>
                  <a:gd name="T7" fmla="*/ 27 h 153"/>
                  <a:gd name="T8" fmla="*/ 0 w 252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53">
                    <a:moveTo>
                      <a:pt x="0" y="0"/>
                    </a:moveTo>
                    <a:lnTo>
                      <a:pt x="252" y="117"/>
                    </a:lnTo>
                    <a:lnTo>
                      <a:pt x="252" y="15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3" name="Freeform 52">
                <a:extLst>
                  <a:ext uri="{FF2B5EF4-FFF2-40B4-BE49-F238E27FC236}">
                    <a16:creationId xmlns:a16="http://schemas.microsoft.com/office/drawing/2014/main" id="{53DB07E2-12B7-4974-A042-D4480E628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488"/>
                <a:ext cx="252" cy="162"/>
              </a:xfrm>
              <a:custGeom>
                <a:avLst/>
                <a:gdLst>
                  <a:gd name="T0" fmla="*/ 252 w 252"/>
                  <a:gd name="T1" fmla="*/ 162 h 162"/>
                  <a:gd name="T2" fmla="*/ 0 w 252"/>
                  <a:gd name="T3" fmla="*/ 36 h 162"/>
                  <a:gd name="T4" fmla="*/ 0 w 252"/>
                  <a:gd name="T5" fmla="*/ 0 h 162"/>
                  <a:gd name="T6" fmla="*/ 252 w 252"/>
                  <a:gd name="T7" fmla="*/ 126 h 162"/>
                  <a:gd name="T8" fmla="*/ 252 w 252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62">
                    <a:moveTo>
                      <a:pt x="252" y="162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2" y="126"/>
                    </a:lnTo>
                    <a:lnTo>
                      <a:pt x="252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4" name="Freeform 53">
                <a:extLst>
                  <a:ext uri="{FF2B5EF4-FFF2-40B4-BE49-F238E27FC236}">
                    <a16:creationId xmlns:a16="http://schemas.microsoft.com/office/drawing/2014/main" id="{9D3FD6B7-F3C5-4D62-B7AE-908F0872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1" y="1380"/>
                <a:ext cx="31" cy="270"/>
              </a:xfrm>
              <a:custGeom>
                <a:avLst/>
                <a:gdLst>
                  <a:gd name="T0" fmla="*/ 31 w 31"/>
                  <a:gd name="T1" fmla="*/ 261 h 270"/>
                  <a:gd name="T2" fmla="*/ 31 w 31"/>
                  <a:gd name="T3" fmla="*/ 0 h 270"/>
                  <a:gd name="T4" fmla="*/ 0 w 31"/>
                  <a:gd name="T5" fmla="*/ 18 h 270"/>
                  <a:gd name="T6" fmla="*/ 0 w 31"/>
                  <a:gd name="T7" fmla="*/ 270 h 270"/>
                  <a:gd name="T8" fmla="*/ 31 w 31"/>
                  <a:gd name="T9" fmla="*/ 26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70">
                    <a:moveTo>
                      <a:pt x="31" y="261"/>
                    </a:moveTo>
                    <a:lnTo>
                      <a:pt x="31" y="0"/>
                    </a:lnTo>
                    <a:lnTo>
                      <a:pt x="0" y="18"/>
                    </a:lnTo>
                    <a:lnTo>
                      <a:pt x="0" y="270"/>
                    </a:lnTo>
                    <a:lnTo>
                      <a:pt x="31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5" name="Freeform 54">
                <a:extLst>
                  <a:ext uri="{FF2B5EF4-FFF2-40B4-BE49-F238E27FC236}">
                    <a16:creationId xmlns:a16="http://schemas.microsoft.com/office/drawing/2014/main" id="{6730F690-5F1A-479E-A60C-E05F11A20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" y="1353"/>
                <a:ext cx="30" cy="270"/>
              </a:xfrm>
              <a:custGeom>
                <a:avLst/>
                <a:gdLst>
                  <a:gd name="T0" fmla="*/ 0 w 30"/>
                  <a:gd name="T1" fmla="*/ 9 h 270"/>
                  <a:gd name="T2" fmla="*/ 0 w 30"/>
                  <a:gd name="T3" fmla="*/ 270 h 270"/>
                  <a:gd name="T4" fmla="*/ 30 w 30"/>
                  <a:gd name="T5" fmla="*/ 252 h 270"/>
                  <a:gd name="T6" fmla="*/ 30 w 30"/>
                  <a:gd name="T7" fmla="*/ 0 h 270"/>
                  <a:gd name="T8" fmla="*/ 0 w 30"/>
                  <a:gd name="T9" fmla="*/ 9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70">
                    <a:moveTo>
                      <a:pt x="0" y="9"/>
                    </a:moveTo>
                    <a:lnTo>
                      <a:pt x="0" y="270"/>
                    </a:lnTo>
                    <a:lnTo>
                      <a:pt x="30" y="252"/>
                    </a:lnTo>
                    <a:lnTo>
                      <a:pt x="3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6" name="Freeform 55">
                <a:extLst>
                  <a:ext uri="{FF2B5EF4-FFF2-40B4-BE49-F238E27FC236}">
                    <a16:creationId xmlns:a16="http://schemas.microsoft.com/office/drawing/2014/main" id="{6453205F-5AB1-4687-B730-1AF3722D3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" y="1317"/>
                <a:ext cx="31" cy="270"/>
              </a:xfrm>
              <a:custGeom>
                <a:avLst/>
                <a:gdLst>
                  <a:gd name="T0" fmla="*/ 0 w 31"/>
                  <a:gd name="T1" fmla="*/ 18 h 270"/>
                  <a:gd name="T2" fmla="*/ 0 w 31"/>
                  <a:gd name="T3" fmla="*/ 270 h 270"/>
                  <a:gd name="T4" fmla="*/ 31 w 31"/>
                  <a:gd name="T5" fmla="*/ 261 h 270"/>
                  <a:gd name="T6" fmla="*/ 31 w 31"/>
                  <a:gd name="T7" fmla="*/ 0 h 270"/>
                  <a:gd name="T8" fmla="*/ 0 w 31"/>
                  <a:gd name="T9" fmla="*/ 1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70">
                    <a:moveTo>
                      <a:pt x="0" y="18"/>
                    </a:moveTo>
                    <a:lnTo>
                      <a:pt x="0" y="270"/>
                    </a:lnTo>
                    <a:lnTo>
                      <a:pt x="31" y="261"/>
                    </a:lnTo>
                    <a:lnTo>
                      <a:pt x="3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56">
                <a:extLst>
                  <a:ext uri="{FF2B5EF4-FFF2-40B4-BE49-F238E27FC236}">
                    <a16:creationId xmlns:a16="http://schemas.microsoft.com/office/drawing/2014/main" id="{D4BD8631-E757-4507-B52D-10582243F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" y="1281"/>
                <a:ext cx="40" cy="279"/>
              </a:xfrm>
              <a:custGeom>
                <a:avLst/>
                <a:gdLst>
                  <a:gd name="T0" fmla="*/ 30 w 40"/>
                  <a:gd name="T1" fmla="*/ 261 h 279"/>
                  <a:gd name="T2" fmla="*/ 40 w 40"/>
                  <a:gd name="T3" fmla="*/ 0 h 279"/>
                  <a:gd name="T4" fmla="*/ 10 w 40"/>
                  <a:gd name="T5" fmla="*/ 18 h 279"/>
                  <a:gd name="T6" fmla="*/ 0 w 40"/>
                  <a:gd name="T7" fmla="*/ 279 h 279"/>
                  <a:gd name="T8" fmla="*/ 30 w 40"/>
                  <a:gd name="T9" fmla="*/ 26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9">
                    <a:moveTo>
                      <a:pt x="30" y="261"/>
                    </a:moveTo>
                    <a:lnTo>
                      <a:pt x="40" y="0"/>
                    </a:lnTo>
                    <a:lnTo>
                      <a:pt x="10" y="18"/>
                    </a:lnTo>
                    <a:lnTo>
                      <a:pt x="0" y="279"/>
                    </a:lnTo>
                    <a:lnTo>
                      <a:pt x="3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Freeform 57">
                <a:extLst>
                  <a:ext uri="{FF2B5EF4-FFF2-40B4-BE49-F238E27FC236}">
                    <a16:creationId xmlns:a16="http://schemas.microsoft.com/office/drawing/2014/main" id="{BCDCF5D9-F9B3-4A0B-99A2-7C25A41EC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893"/>
                <a:ext cx="454" cy="234"/>
              </a:xfrm>
              <a:custGeom>
                <a:avLst/>
                <a:gdLst>
                  <a:gd name="T0" fmla="*/ 454 w 454"/>
                  <a:gd name="T1" fmla="*/ 27 h 234"/>
                  <a:gd name="T2" fmla="*/ 51 w 454"/>
                  <a:gd name="T3" fmla="*/ 234 h 234"/>
                  <a:gd name="T4" fmla="*/ 0 w 454"/>
                  <a:gd name="T5" fmla="*/ 207 h 234"/>
                  <a:gd name="T6" fmla="*/ 393 w 454"/>
                  <a:gd name="T7" fmla="*/ 0 h 234"/>
                  <a:gd name="T8" fmla="*/ 454 w 454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34">
                    <a:moveTo>
                      <a:pt x="454" y="27"/>
                    </a:moveTo>
                    <a:lnTo>
                      <a:pt x="51" y="234"/>
                    </a:lnTo>
                    <a:lnTo>
                      <a:pt x="0" y="207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Freeform 58">
                <a:extLst>
                  <a:ext uri="{FF2B5EF4-FFF2-40B4-BE49-F238E27FC236}">
                    <a16:creationId xmlns:a16="http://schemas.microsoft.com/office/drawing/2014/main" id="{D23C64FE-CA8B-4C95-A127-08A11F11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4" y="947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403 w 453"/>
                  <a:gd name="T3" fmla="*/ 0 h 225"/>
                  <a:gd name="T4" fmla="*/ 453 w 453"/>
                  <a:gd name="T5" fmla="*/ 27 h 225"/>
                  <a:gd name="T6" fmla="*/ 6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6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Freeform 59">
                <a:extLst>
                  <a:ext uri="{FF2B5EF4-FFF2-40B4-BE49-F238E27FC236}">
                    <a16:creationId xmlns:a16="http://schemas.microsoft.com/office/drawing/2014/main" id="{8A8E3F8E-1C67-4C44-9771-1167BDC6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3" y="1001"/>
                <a:ext cx="453" cy="226"/>
              </a:xfrm>
              <a:custGeom>
                <a:avLst/>
                <a:gdLst>
                  <a:gd name="T0" fmla="*/ 0 w 453"/>
                  <a:gd name="T1" fmla="*/ 198 h 226"/>
                  <a:gd name="T2" fmla="*/ 39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8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Freeform 60">
                <a:extLst>
                  <a:ext uri="{FF2B5EF4-FFF2-40B4-BE49-F238E27FC236}">
                    <a16:creationId xmlns:a16="http://schemas.microsoft.com/office/drawing/2014/main" id="{16374D0D-303C-4889-B333-2179EED42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2" y="1055"/>
                <a:ext cx="453" cy="226"/>
              </a:xfrm>
              <a:custGeom>
                <a:avLst/>
                <a:gdLst>
                  <a:gd name="T0" fmla="*/ 453 w 453"/>
                  <a:gd name="T1" fmla="*/ 27 h 226"/>
                  <a:gd name="T2" fmla="*/ 60 w 453"/>
                  <a:gd name="T3" fmla="*/ 226 h 226"/>
                  <a:gd name="T4" fmla="*/ 0 w 453"/>
                  <a:gd name="T5" fmla="*/ 199 h 226"/>
                  <a:gd name="T6" fmla="*/ 403 w 453"/>
                  <a:gd name="T7" fmla="*/ 0 h 226"/>
                  <a:gd name="T8" fmla="*/ 453 w 453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453" y="27"/>
                    </a:moveTo>
                    <a:lnTo>
                      <a:pt x="60" y="226"/>
                    </a:lnTo>
                    <a:lnTo>
                      <a:pt x="0" y="199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61">
                <a:extLst>
                  <a:ext uri="{FF2B5EF4-FFF2-40B4-BE49-F238E27FC236}">
                    <a16:creationId xmlns:a16="http://schemas.microsoft.com/office/drawing/2014/main" id="{A26BE01B-F29B-4B56-8762-96D2935E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1154"/>
                <a:ext cx="373" cy="217"/>
              </a:xfrm>
              <a:custGeom>
                <a:avLst/>
                <a:gdLst>
                  <a:gd name="T0" fmla="*/ 373 w 373"/>
                  <a:gd name="T1" fmla="*/ 217 h 217"/>
                  <a:gd name="T2" fmla="*/ 0 w 373"/>
                  <a:gd name="T3" fmla="*/ 36 h 217"/>
                  <a:gd name="T4" fmla="*/ 0 w 373"/>
                  <a:gd name="T5" fmla="*/ 0 h 217"/>
                  <a:gd name="T6" fmla="*/ 373 w 373"/>
                  <a:gd name="T7" fmla="*/ 181 h 217"/>
                  <a:gd name="T8" fmla="*/ 373 w 373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17">
                    <a:moveTo>
                      <a:pt x="373" y="217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Freeform 62">
                <a:extLst>
                  <a:ext uri="{FF2B5EF4-FFF2-40B4-BE49-F238E27FC236}">
                    <a16:creationId xmlns:a16="http://schemas.microsoft.com/office/drawing/2014/main" id="{B8CC540D-3E01-462C-8BA0-950CC78E8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" y="125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63">
                <a:extLst>
                  <a:ext uri="{FF2B5EF4-FFF2-40B4-BE49-F238E27FC236}">
                    <a16:creationId xmlns:a16="http://schemas.microsoft.com/office/drawing/2014/main" id="{0FCE6F16-E78D-4BCE-91AE-9BE8A4DFF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5" y="1362"/>
                <a:ext cx="383" cy="234"/>
              </a:xfrm>
              <a:custGeom>
                <a:avLst/>
                <a:gdLst>
                  <a:gd name="T0" fmla="*/ 10 w 383"/>
                  <a:gd name="T1" fmla="*/ 0 h 234"/>
                  <a:gd name="T2" fmla="*/ 383 w 383"/>
                  <a:gd name="T3" fmla="*/ 180 h 234"/>
                  <a:gd name="T4" fmla="*/ 383 w 383"/>
                  <a:gd name="T5" fmla="*/ 234 h 234"/>
                  <a:gd name="T6" fmla="*/ 0 w 383"/>
                  <a:gd name="T7" fmla="*/ 54 h 234"/>
                  <a:gd name="T8" fmla="*/ 10 w 38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34">
                    <a:moveTo>
                      <a:pt x="10" y="0"/>
                    </a:moveTo>
                    <a:lnTo>
                      <a:pt x="383" y="180"/>
                    </a:lnTo>
                    <a:lnTo>
                      <a:pt x="383" y="234"/>
                    </a:lnTo>
                    <a:lnTo>
                      <a:pt x="0" y="5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64">
                <a:extLst>
                  <a:ext uri="{FF2B5EF4-FFF2-40B4-BE49-F238E27FC236}">
                    <a16:creationId xmlns:a16="http://schemas.microsoft.com/office/drawing/2014/main" id="{774DC98D-3EA4-443A-BDB7-2280A5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5" y="1470"/>
                <a:ext cx="383" cy="235"/>
              </a:xfrm>
              <a:custGeom>
                <a:avLst/>
                <a:gdLst>
                  <a:gd name="T0" fmla="*/ 383 w 383"/>
                  <a:gd name="T1" fmla="*/ 235 h 235"/>
                  <a:gd name="T2" fmla="*/ 0 w 383"/>
                  <a:gd name="T3" fmla="*/ 54 h 235"/>
                  <a:gd name="T4" fmla="*/ 0 w 383"/>
                  <a:gd name="T5" fmla="*/ 0 h 235"/>
                  <a:gd name="T6" fmla="*/ 383 w 383"/>
                  <a:gd name="T7" fmla="*/ 180 h 235"/>
                  <a:gd name="T8" fmla="*/ 383 w 38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35">
                    <a:moveTo>
                      <a:pt x="383" y="235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6" name="Freeform 65">
                <a:extLst>
                  <a:ext uri="{FF2B5EF4-FFF2-40B4-BE49-F238E27FC236}">
                    <a16:creationId xmlns:a16="http://schemas.microsoft.com/office/drawing/2014/main" id="{2B425FD4-DCD3-46E7-AD4C-5821280B5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299"/>
                <a:ext cx="41" cy="415"/>
              </a:xfrm>
              <a:custGeom>
                <a:avLst/>
                <a:gdLst>
                  <a:gd name="T0" fmla="*/ 41 w 41"/>
                  <a:gd name="T1" fmla="*/ 387 h 415"/>
                  <a:gd name="T2" fmla="*/ 41 w 41"/>
                  <a:gd name="T3" fmla="*/ 0 h 415"/>
                  <a:gd name="T4" fmla="*/ 11 w 41"/>
                  <a:gd name="T5" fmla="*/ 27 h 415"/>
                  <a:gd name="T6" fmla="*/ 0 w 41"/>
                  <a:gd name="T7" fmla="*/ 415 h 415"/>
                  <a:gd name="T8" fmla="*/ 41 w 41"/>
                  <a:gd name="T9" fmla="*/ 38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7"/>
                    </a:moveTo>
                    <a:lnTo>
                      <a:pt x="41" y="0"/>
                    </a:lnTo>
                    <a:lnTo>
                      <a:pt x="11" y="27"/>
                    </a:lnTo>
                    <a:lnTo>
                      <a:pt x="0" y="415"/>
                    </a:lnTo>
                    <a:lnTo>
                      <a:pt x="41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66">
                <a:extLst>
                  <a:ext uri="{FF2B5EF4-FFF2-40B4-BE49-F238E27FC236}">
                    <a16:creationId xmlns:a16="http://schemas.microsoft.com/office/drawing/2014/main" id="{E32579AB-8ED7-480E-8470-817EF5DC1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1" y="1254"/>
                <a:ext cx="41" cy="414"/>
              </a:xfrm>
              <a:custGeom>
                <a:avLst/>
                <a:gdLst>
                  <a:gd name="T0" fmla="*/ 0 w 41"/>
                  <a:gd name="T1" fmla="*/ 18 h 414"/>
                  <a:gd name="T2" fmla="*/ 0 w 41"/>
                  <a:gd name="T3" fmla="*/ 414 h 414"/>
                  <a:gd name="T4" fmla="*/ 41 w 41"/>
                  <a:gd name="T5" fmla="*/ 387 h 414"/>
                  <a:gd name="T6" fmla="*/ 41 w 41"/>
                  <a:gd name="T7" fmla="*/ 0 h 414"/>
                  <a:gd name="T8" fmla="*/ 0 w 41"/>
                  <a:gd name="T9" fmla="*/ 18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4">
                    <a:moveTo>
                      <a:pt x="0" y="18"/>
                    </a:moveTo>
                    <a:lnTo>
                      <a:pt x="0" y="414"/>
                    </a:lnTo>
                    <a:lnTo>
                      <a:pt x="41" y="387"/>
                    </a:lnTo>
                    <a:lnTo>
                      <a:pt x="41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67">
                <a:extLst>
                  <a:ext uri="{FF2B5EF4-FFF2-40B4-BE49-F238E27FC236}">
                    <a16:creationId xmlns:a16="http://schemas.microsoft.com/office/drawing/2014/main" id="{2941451A-F01E-4913-839C-44067803C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0" y="1199"/>
                <a:ext cx="40" cy="415"/>
              </a:xfrm>
              <a:custGeom>
                <a:avLst/>
                <a:gdLst>
                  <a:gd name="T0" fmla="*/ 0 w 40"/>
                  <a:gd name="T1" fmla="*/ 28 h 415"/>
                  <a:gd name="T2" fmla="*/ 0 w 40"/>
                  <a:gd name="T3" fmla="*/ 415 h 415"/>
                  <a:gd name="T4" fmla="*/ 40 w 40"/>
                  <a:gd name="T5" fmla="*/ 397 h 415"/>
                  <a:gd name="T6" fmla="*/ 40 w 40"/>
                  <a:gd name="T7" fmla="*/ 0 h 415"/>
                  <a:gd name="T8" fmla="*/ 0 w 40"/>
                  <a:gd name="T9" fmla="*/ 2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0" y="28"/>
                    </a:moveTo>
                    <a:lnTo>
                      <a:pt x="0" y="415"/>
                    </a:lnTo>
                    <a:lnTo>
                      <a:pt x="40" y="397"/>
                    </a:lnTo>
                    <a:lnTo>
                      <a:pt x="40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Freeform 68">
                <a:extLst>
                  <a:ext uri="{FF2B5EF4-FFF2-40B4-BE49-F238E27FC236}">
                    <a16:creationId xmlns:a16="http://schemas.microsoft.com/office/drawing/2014/main" id="{6D5374EA-E342-40E3-BCE5-12B43EE9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" y="1154"/>
                <a:ext cx="50" cy="415"/>
              </a:xfrm>
              <a:custGeom>
                <a:avLst/>
                <a:gdLst>
                  <a:gd name="T0" fmla="*/ 50 w 50"/>
                  <a:gd name="T1" fmla="*/ 388 h 415"/>
                  <a:gd name="T2" fmla="*/ 50 w 50"/>
                  <a:gd name="T3" fmla="*/ 0 h 415"/>
                  <a:gd name="T4" fmla="*/ 0 w 50"/>
                  <a:gd name="T5" fmla="*/ 18 h 415"/>
                  <a:gd name="T6" fmla="*/ 0 w 50"/>
                  <a:gd name="T7" fmla="*/ 415 h 415"/>
                  <a:gd name="T8" fmla="*/ 50 w 50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50" y="388"/>
                    </a:moveTo>
                    <a:lnTo>
                      <a:pt x="50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5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69">
                <a:extLst>
                  <a:ext uri="{FF2B5EF4-FFF2-40B4-BE49-F238E27FC236}">
                    <a16:creationId xmlns:a16="http://schemas.microsoft.com/office/drawing/2014/main" id="{F44A6285-CC8C-4579-9CCF-061442E26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893"/>
                <a:ext cx="453" cy="234"/>
              </a:xfrm>
              <a:custGeom>
                <a:avLst/>
                <a:gdLst>
                  <a:gd name="T0" fmla="*/ 453 w 453"/>
                  <a:gd name="T1" fmla="*/ 27 h 234"/>
                  <a:gd name="T2" fmla="*/ 60 w 453"/>
                  <a:gd name="T3" fmla="*/ 234 h 234"/>
                  <a:gd name="T4" fmla="*/ 0 w 453"/>
                  <a:gd name="T5" fmla="*/ 207 h 234"/>
                  <a:gd name="T6" fmla="*/ 403 w 453"/>
                  <a:gd name="T7" fmla="*/ 0 h 234"/>
                  <a:gd name="T8" fmla="*/ 453 w 453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4">
                    <a:moveTo>
                      <a:pt x="453" y="27"/>
                    </a:moveTo>
                    <a:lnTo>
                      <a:pt x="60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Freeform 70">
                <a:extLst>
                  <a:ext uri="{FF2B5EF4-FFF2-40B4-BE49-F238E27FC236}">
                    <a16:creationId xmlns:a16="http://schemas.microsoft.com/office/drawing/2014/main" id="{FC8D42C3-8595-4096-801E-111DC3872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947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40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Freeform 71">
                <a:extLst>
                  <a:ext uri="{FF2B5EF4-FFF2-40B4-BE49-F238E27FC236}">
                    <a16:creationId xmlns:a16="http://schemas.microsoft.com/office/drawing/2014/main" id="{5CE04F3F-4D66-4090-B213-87D77A14A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1001"/>
                <a:ext cx="444" cy="226"/>
              </a:xfrm>
              <a:custGeom>
                <a:avLst/>
                <a:gdLst>
                  <a:gd name="T0" fmla="*/ 0 w 444"/>
                  <a:gd name="T1" fmla="*/ 198 h 226"/>
                  <a:gd name="T2" fmla="*/ 393 w 444"/>
                  <a:gd name="T3" fmla="*/ 0 h 226"/>
                  <a:gd name="T4" fmla="*/ 444 w 444"/>
                  <a:gd name="T5" fmla="*/ 27 h 226"/>
                  <a:gd name="T6" fmla="*/ 51 w 444"/>
                  <a:gd name="T7" fmla="*/ 226 h 226"/>
                  <a:gd name="T8" fmla="*/ 0 w 444"/>
                  <a:gd name="T9" fmla="*/ 19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0" y="198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6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Freeform 72">
                <a:extLst>
                  <a:ext uri="{FF2B5EF4-FFF2-40B4-BE49-F238E27FC236}">
                    <a16:creationId xmlns:a16="http://schemas.microsoft.com/office/drawing/2014/main" id="{E9283297-3C7C-4A1C-A2C7-5EB8E9088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" y="1055"/>
                <a:ext cx="454" cy="226"/>
              </a:xfrm>
              <a:custGeom>
                <a:avLst/>
                <a:gdLst>
                  <a:gd name="T0" fmla="*/ 454 w 454"/>
                  <a:gd name="T1" fmla="*/ 27 h 226"/>
                  <a:gd name="T2" fmla="*/ 51 w 454"/>
                  <a:gd name="T3" fmla="*/ 226 h 226"/>
                  <a:gd name="T4" fmla="*/ 0 w 454"/>
                  <a:gd name="T5" fmla="*/ 199 h 226"/>
                  <a:gd name="T6" fmla="*/ 393 w 454"/>
                  <a:gd name="T7" fmla="*/ 0 h 226"/>
                  <a:gd name="T8" fmla="*/ 454 w 45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27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Freeform 73">
                <a:extLst>
                  <a:ext uri="{FF2B5EF4-FFF2-40B4-BE49-F238E27FC236}">
                    <a16:creationId xmlns:a16="http://schemas.microsoft.com/office/drawing/2014/main" id="{FFF5EF60-CC22-4D23-A396-ACF250158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154"/>
                <a:ext cx="373" cy="217"/>
              </a:xfrm>
              <a:custGeom>
                <a:avLst/>
                <a:gdLst>
                  <a:gd name="T0" fmla="*/ 373 w 373"/>
                  <a:gd name="T1" fmla="*/ 217 h 217"/>
                  <a:gd name="T2" fmla="*/ 0 w 373"/>
                  <a:gd name="T3" fmla="*/ 36 h 217"/>
                  <a:gd name="T4" fmla="*/ 0 w 373"/>
                  <a:gd name="T5" fmla="*/ 0 h 217"/>
                  <a:gd name="T6" fmla="*/ 373 w 373"/>
                  <a:gd name="T7" fmla="*/ 181 h 217"/>
                  <a:gd name="T8" fmla="*/ 373 w 373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17">
                    <a:moveTo>
                      <a:pt x="373" y="217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Freeform 74">
                <a:extLst>
                  <a:ext uri="{FF2B5EF4-FFF2-40B4-BE49-F238E27FC236}">
                    <a16:creationId xmlns:a16="http://schemas.microsoft.com/office/drawing/2014/main" id="{E55CD0F1-AEBF-4A1E-BF43-A5D21D095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25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Freeform 75">
                <a:extLst>
                  <a:ext uri="{FF2B5EF4-FFF2-40B4-BE49-F238E27FC236}">
                    <a16:creationId xmlns:a16="http://schemas.microsoft.com/office/drawing/2014/main" id="{28AB805E-08AF-4062-8BE4-0F848EFE1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362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76">
                <a:extLst>
                  <a:ext uri="{FF2B5EF4-FFF2-40B4-BE49-F238E27FC236}">
                    <a16:creationId xmlns:a16="http://schemas.microsoft.com/office/drawing/2014/main" id="{0D257E03-7124-4966-A9F6-87A3D4F85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470"/>
                <a:ext cx="373" cy="235"/>
              </a:xfrm>
              <a:custGeom>
                <a:avLst/>
                <a:gdLst>
                  <a:gd name="T0" fmla="*/ 373 w 373"/>
                  <a:gd name="T1" fmla="*/ 235 h 235"/>
                  <a:gd name="T2" fmla="*/ 0 w 373"/>
                  <a:gd name="T3" fmla="*/ 54 h 235"/>
                  <a:gd name="T4" fmla="*/ 0 w 373"/>
                  <a:gd name="T5" fmla="*/ 0 h 235"/>
                  <a:gd name="T6" fmla="*/ 373 w 373"/>
                  <a:gd name="T7" fmla="*/ 180 h 235"/>
                  <a:gd name="T8" fmla="*/ 373 w 37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373" y="235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Freeform 77">
                <a:extLst>
                  <a:ext uri="{FF2B5EF4-FFF2-40B4-BE49-F238E27FC236}">
                    <a16:creationId xmlns:a16="http://schemas.microsoft.com/office/drawing/2014/main" id="{D461E61E-2F6B-4D37-9A94-00A0E93B8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299"/>
                <a:ext cx="40" cy="415"/>
              </a:xfrm>
              <a:custGeom>
                <a:avLst/>
                <a:gdLst>
                  <a:gd name="T0" fmla="*/ 40 w 40"/>
                  <a:gd name="T1" fmla="*/ 387 h 415"/>
                  <a:gd name="T2" fmla="*/ 40 w 40"/>
                  <a:gd name="T3" fmla="*/ 0 h 415"/>
                  <a:gd name="T4" fmla="*/ 0 w 40"/>
                  <a:gd name="T5" fmla="*/ 27 h 415"/>
                  <a:gd name="T6" fmla="*/ 0 w 40"/>
                  <a:gd name="T7" fmla="*/ 415 h 415"/>
                  <a:gd name="T8" fmla="*/ 40 w 40"/>
                  <a:gd name="T9" fmla="*/ 38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40" y="387"/>
                    </a:moveTo>
                    <a:lnTo>
                      <a:pt x="40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0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78">
                <a:extLst>
                  <a:ext uri="{FF2B5EF4-FFF2-40B4-BE49-F238E27FC236}">
                    <a16:creationId xmlns:a16="http://schemas.microsoft.com/office/drawing/2014/main" id="{618E51B6-9FEC-4FF2-A8A9-A712BF3A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254"/>
                <a:ext cx="40" cy="414"/>
              </a:xfrm>
              <a:custGeom>
                <a:avLst/>
                <a:gdLst>
                  <a:gd name="T0" fmla="*/ 0 w 40"/>
                  <a:gd name="T1" fmla="*/ 18 h 414"/>
                  <a:gd name="T2" fmla="*/ 0 w 40"/>
                  <a:gd name="T3" fmla="*/ 414 h 414"/>
                  <a:gd name="T4" fmla="*/ 40 w 40"/>
                  <a:gd name="T5" fmla="*/ 387 h 414"/>
                  <a:gd name="T6" fmla="*/ 40 w 40"/>
                  <a:gd name="T7" fmla="*/ 0 h 414"/>
                  <a:gd name="T8" fmla="*/ 0 w 40"/>
                  <a:gd name="T9" fmla="*/ 18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4">
                    <a:moveTo>
                      <a:pt x="0" y="18"/>
                    </a:moveTo>
                    <a:lnTo>
                      <a:pt x="0" y="414"/>
                    </a:lnTo>
                    <a:lnTo>
                      <a:pt x="40" y="387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Freeform 79">
                <a:extLst>
                  <a:ext uri="{FF2B5EF4-FFF2-40B4-BE49-F238E27FC236}">
                    <a16:creationId xmlns:a16="http://schemas.microsoft.com/office/drawing/2014/main" id="{7CC7D6B5-F1BD-44E7-B7B7-99232E56F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" y="1199"/>
                <a:ext cx="50" cy="415"/>
              </a:xfrm>
              <a:custGeom>
                <a:avLst/>
                <a:gdLst>
                  <a:gd name="T0" fmla="*/ 0 w 50"/>
                  <a:gd name="T1" fmla="*/ 28 h 415"/>
                  <a:gd name="T2" fmla="*/ 0 w 50"/>
                  <a:gd name="T3" fmla="*/ 415 h 415"/>
                  <a:gd name="T4" fmla="*/ 50 w 50"/>
                  <a:gd name="T5" fmla="*/ 397 h 415"/>
                  <a:gd name="T6" fmla="*/ 50 w 50"/>
                  <a:gd name="T7" fmla="*/ 0 h 415"/>
                  <a:gd name="T8" fmla="*/ 0 w 50"/>
                  <a:gd name="T9" fmla="*/ 2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0" y="28"/>
                    </a:moveTo>
                    <a:lnTo>
                      <a:pt x="0" y="415"/>
                    </a:lnTo>
                    <a:lnTo>
                      <a:pt x="50" y="397"/>
                    </a:lnTo>
                    <a:lnTo>
                      <a:pt x="50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80">
                <a:extLst>
                  <a:ext uri="{FF2B5EF4-FFF2-40B4-BE49-F238E27FC236}">
                    <a16:creationId xmlns:a16="http://schemas.microsoft.com/office/drawing/2014/main" id="{6E7F1DCF-4A3D-4995-BD45-76211970B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" y="1154"/>
                <a:ext cx="51" cy="415"/>
              </a:xfrm>
              <a:custGeom>
                <a:avLst/>
                <a:gdLst>
                  <a:gd name="T0" fmla="*/ 41 w 51"/>
                  <a:gd name="T1" fmla="*/ 388 h 415"/>
                  <a:gd name="T2" fmla="*/ 51 w 51"/>
                  <a:gd name="T3" fmla="*/ 0 h 415"/>
                  <a:gd name="T4" fmla="*/ 0 w 51"/>
                  <a:gd name="T5" fmla="*/ 18 h 415"/>
                  <a:gd name="T6" fmla="*/ 0 w 51"/>
                  <a:gd name="T7" fmla="*/ 415 h 415"/>
                  <a:gd name="T8" fmla="*/ 41 w 5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41" y="388"/>
                    </a:moveTo>
                    <a:lnTo>
                      <a:pt x="51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81">
                <a:extLst>
                  <a:ext uri="{FF2B5EF4-FFF2-40B4-BE49-F238E27FC236}">
                    <a16:creationId xmlns:a16="http://schemas.microsoft.com/office/drawing/2014/main" id="{EE01CED2-0F62-4617-8AD6-F8F68D0E1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605"/>
                <a:ext cx="464" cy="226"/>
              </a:xfrm>
              <a:custGeom>
                <a:avLst/>
                <a:gdLst>
                  <a:gd name="T0" fmla="*/ 464 w 464"/>
                  <a:gd name="T1" fmla="*/ 27 h 226"/>
                  <a:gd name="T2" fmla="*/ 61 w 464"/>
                  <a:gd name="T3" fmla="*/ 226 h 226"/>
                  <a:gd name="T4" fmla="*/ 0 w 464"/>
                  <a:gd name="T5" fmla="*/ 208 h 226"/>
                  <a:gd name="T6" fmla="*/ 404 w 464"/>
                  <a:gd name="T7" fmla="*/ 0 h 226"/>
                  <a:gd name="T8" fmla="*/ 464 w 46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226">
                    <a:moveTo>
                      <a:pt x="464" y="27"/>
                    </a:moveTo>
                    <a:lnTo>
                      <a:pt x="61" y="226"/>
                    </a:lnTo>
                    <a:lnTo>
                      <a:pt x="0" y="208"/>
                    </a:lnTo>
                    <a:lnTo>
                      <a:pt x="404" y="0"/>
                    </a:lnTo>
                    <a:lnTo>
                      <a:pt x="46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82">
                <a:extLst>
                  <a:ext uri="{FF2B5EF4-FFF2-40B4-BE49-F238E27FC236}">
                    <a16:creationId xmlns:a16="http://schemas.microsoft.com/office/drawing/2014/main" id="{0EE60504-CEBD-4254-93C6-0AE17375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" y="1659"/>
                <a:ext cx="454" cy="226"/>
              </a:xfrm>
              <a:custGeom>
                <a:avLst/>
                <a:gdLst>
                  <a:gd name="T0" fmla="*/ 0 w 454"/>
                  <a:gd name="T1" fmla="*/ 199 h 226"/>
                  <a:gd name="T2" fmla="*/ 403 w 454"/>
                  <a:gd name="T3" fmla="*/ 0 h 226"/>
                  <a:gd name="T4" fmla="*/ 454 w 454"/>
                  <a:gd name="T5" fmla="*/ 27 h 226"/>
                  <a:gd name="T6" fmla="*/ 51 w 454"/>
                  <a:gd name="T7" fmla="*/ 226 h 226"/>
                  <a:gd name="T8" fmla="*/ 0 w 454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0" y="199"/>
                    </a:moveTo>
                    <a:lnTo>
                      <a:pt x="403" y="0"/>
                    </a:lnTo>
                    <a:lnTo>
                      <a:pt x="454" y="27"/>
                    </a:lnTo>
                    <a:lnTo>
                      <a:pt x="51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83">
                <a:extLst>
                  <a:ext uri="{FF2B5EF4-FFF2-40B4-BE49-F238E27FC236}">
                    <a16:creationId xmlns:a16="http://schemas.microsoft.com/office/drawing/2014/main" id="{A961C83F-C488-434C-967C-667CA3BFA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0" y="1714"/>
                <a:ext cx="444" cy="225"/>
              </a:xfrm>
              <a:custGeom>
                <a:avLst/>
                <a:gdLst>
                  <a:gd name="T0" fmla="*/ 0 w 444"/>
                  <a:gd name="T1" fmla="*/ 198 h 225"/>
                  <a:gd name="T2" fmla="*/ 393 w 444"/>
                  <a:gd name="T3" fmla="*/ 0 h 225"/>
                  <a:gd name="T4" fmla="*/ 444 w 444"/>
                  <a:gd name="T5" fmla="*/ 27 h 225"/>
                  <a:gd name="T6" fmla="*/ 51 w 444"/>
                  <a:gd name="T7" fmla="*/ 225 h 225"/>
                  <a:gd name="T8" fmla="*/ 0 w 444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84">
                <a:extLst>
                  <a:ext uri="{FF2B5EF4-FFF2-40B4-BE49-F238E27FC236}">
                    <a16:creationId xmlns:a16="http://schemas.microsoft.com/office/drawing/2014/main" id="{C471A675-804D-4EFA-8D6A-3394A0907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" y="1768"/>
                <a:ext cx="453" cy="216"/>
              </a:xfrm>
              <a:custGeom>
                <a:avLst/>
                <a:gdLst>
                  <a:gd name="T0" fmla="*/ 453 w 453"/>
                  <a:gd name="T1" fmla="*/ 18 h 216"/>
                  <a:gd name="T2" fmla="*/ 60 w 453"/>
                  <a:gd name="T3" fmla="*/ 216 h 216"/>
                  <a:gd name="T4" fmla="*/ 0 w 453"/>
                  <a:gd name="T5" fmla="*/ 198 h 216"/>
                  <a:gd name="T6" fmla="*/ 403 w 453"/>
                  <a:gd name="T7" fmla="*/ 0 h 216"/>
                  <a:gd name="T8" fmla="*/ 453 w 453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16">
                    <a:moveTo>
                      <a:pt x="453" y="18"/>
                    </a:moveTo>
                    <a:lnTo>
                      <a:pt x="60" y="216"/>
                    </a:lnTo>
                    <a:lnTo>
                      <a:pt x="0" y="198"/>
                    </a:lnTo>
                    <a:lnTo>
                      <a:pt x="403" y="0"/>
                    </a:lnTo>
                    <a:lnTo>
                      <a:pt x="45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85">
                <a:extLst>
                  <a:ext uri="{FF2B5EF4-FFF2-40B4-BE49-F238E27FC236}">
                    <a16:creationId xmlns:a16="http://schemas.microsoft.com/office/drawing/2014/main" id="{BC325D53-A6ED-4944-B21F-22E06981B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858"/>
                <a:ext cx="383" cy="225"/>
              </a:xfrm>
              <a:custGeom>
                <a:avLst/>
                <a:gdLst>
                  <a:gd name="T0" fmla="*/ 383 w 383"/>
                  <a:gd name="T1" fmla="*/ 225 h 225"/>
                  <a:gd name="T2" fmla="*/ 0 w 383"/>
                  <a:gd name="T3" fmla="*/ 45 h 225"/>
                  <a:gd name="T4" fmla="*/ 0 w 383"/>
                  <a:gd name="T5" fmla="*/ 0 h 225"/>
                  <a:gd name="T6" fmla="*/ 383 w 383"/>
                  <a:gd name="T7" fmla="*/ 180 h 225"/>
                  <a:gd name="T8" fmla="*/ 383 w 38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5">
                    <a:moveTo>
                      <a:pt x="38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86">
                <a:extLst>
                  <a:ext uri="{FF2B5EF4-FFF2-40B4-BE49-F238E27FC236}">
                    <a16:creationId xmlns:a16="http://schemas.microsoft.com/office/drawing/2014/main" id="{192588CD-D383-412F-808C-BA4E50B29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1966"/>
                <a:ext cx="383" cy="226"/>
              </a:xfrm>
              <a:custGeom>
                <a:avLst/>
                <a:gdLst>
                  <a:gd name="T0" fmla="*/ 0 w 383"/>
                  <a:gd name="T1" fmla="*/ 0 h 226"/>
                  <a:gd name="T2" fmla="*/ 383 w 383"/>
                  <a:gd name="T3" fmla="*/ 180 h 226"/>
                  <a:gd name="T4" fmla="*/ 383 w 383"/>
                  <a:gd name="T5" fmla="*/ 226 h 226"/>
                  <a:gd name="T6" fmla="*/ 0 w 383"/>
                  <a:gd name="T7" fmla="*/ 45 h 226"/>
                  <a:gd name="T8" fmla="*/ 0 w 38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6">
                    <a:moveTo>
                      <a:pt x="0" y="0"/>
                    </a:moveTo>
                    <a:lnTo>
                      <a:pt x="383" y="180"/>
                    </a:lnTo>
                    <a:lnTo>
                      <a:pt x="38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87">
                <a:extLst>
                  <a:ext uri="{FF2B5EF4-FFF2-40B4-BE49-F238E27FC236}">
                    <a16:creationId xmlns:a16="http://schemas.microsoft.com/office/drawing/2014/main" id="{4A402EA6-0287-43E3-AC9B-89C8FA7CC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Freeform 88">
                <a:extLst>
                  <a:ext uri="{FF2B5EF4-FFF2-40B4-BE49-F238E27FC236}">
                    <a16:creationId xmlns:a16="http://schemas.microsoft.com/office/drawing/2014/main" id="{9DD62DEF-A663-4D43-9132-B25699CFE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2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Freeform 89">
                <a:extLst>
                  <a:ext uri="{FF2B5EF4-FFF2-40B4-BE49-F238E27FC236}">
                    <a16:creationId xmlns:a16="http://schemas.microsoft.com/office/drawing/2014/main" id="{F7C05C2D-D5CA-4FB1-8CE3-6B4AB1146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011"/>
                <a:ext cx="40" cy="415"/>
              </a:xfrm>
              <a:custGeom>
                <a:avLst/>
                <a:gdLst>
                  <a:gd name="T0" fmla="*/ 40 w 40"/>
                  <a:gd name="T1" fmla="*/ 388 h 415"/>
                  <a:gd name="T2" fmla="*/ 40 w 40"/>
                  <a:gd name="T3" fmla="*/ 0 h 415"/>
                  <a:gd name="T4" fmla="*/ 0 w 40"/>
                  <a:gd name="T5" fmla="*/ 27 h 415"/>
                  <a:gd name="T6" fmla="*/ 0 w 40"/>
                  <a:gd name="T7" fmla="*/ 415 h 415"/>
                  <a:gd name="T8" fmla="*/ 40 w 40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40" y="388"/>
                    </a:moveTo>
                    <a:lnTo>
                      <a:pt x="40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90">
                <a:extLst>
                  <a:ext uri="{FF2B5EF4-FFF2-40B4-BE49-F238E27FC236}">
                    <a16:creationId xmlns:a16="http://schemas.microsoft.com/office/drawing/2014/main" id="{5775333C-44B6-4521-BF35-E792EAE77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1966"/>
                <a:ext cx="40" cy="406"/>
              </a:xfrm>
              <a:custGeom>
                <a:avLst/>
                <a:gdLst>
                  <a:gd name="T0" fmla="*/ 0 w 40"/>
                  <a:gd name="T1" fmla="*/ 18 h 406"/>
                  <a:gd name="T2" fmla="*/ 0 w 40"/>
                  <a:gd name="T3" fmla="*/ 406 h 406"/>
                  <a:gd name="T4" fmla="*/ 40 w 40"/>
                  <a:gd name="T5" fmla="*/ 388 h 406"/>
                  <a:gd name="T6" fmla="*/ 40 w 40"/>
                  <a:gd name="T7" fmla="*/ 0 h 406"/>
                  <a:gd name="T8" fmla="*/ 0 w 4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91">
                <a:extLst>
                  <a:ext uri="{FF2B5EF4-FFF2-40B4-BE49-F238E27FC236}">
                    <a16:creationId xmlns:a16="http://schemas.microsoft.com/office/drawing/2014/main" id="{8238E059-32D6-4886-9550-5BD5EFF6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" y="1912"/>
                <a:ext cx="51" cy="415"/>
              </a:xfrm>
              <a:custGeom>
                <a:avLst/>
                <a:gdLst>
                  <a:gd name="T0" fmla="*/ 10 w 51"/>
                  <a:gd name="T1" fmla="*/ 18 h 415"/>
                  <a:gd name="T2" fmla="*/ 0 w 51"/>
                  <a:gd name="T3" fmla="*/ 415 h 415"/>
                  <a:gd name="T4" fmla="*/ 51 w 51"/>
                  <a:gd name="T5" fmla="*/ 388 h 415"/>
                  <a:gd name="T6" fmla="*/ 51 w 51"/>
                  <a:gd name="T7" fmla="*/ 0 h 415"/>
                  <a:gd name="T8" fmla="*/ 10 w 51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10" y="18"/>
                    </a:moveTo>
                    <a:lnTo>
                      <a:pt x="0" y="415"/>
                    </a:lnTo>
                    <a:lnTo>
                      <a:pt x="51" y="388"/>
                    </a:lnTo>
                    <a:lnTo>
                      <a:pt x="51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92">
                <a:extLst>
                  <a:ext uri="{FF2B5EF4-FFF2-40B4-BE49-F238E27FC236}">
                    <a16:creationId xmlns:a16="http://schemas.microsoft.com/office/drawing/2014/main" id="{99D2145B-1F09-4A4D-8048-C90D0ED63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" y="1858"/>
                <a:ext cx="50" cy="424"/>
              </a:xfrm>
              <a:custGeom>
                <a:avLst/>
                <a:gdLst>
                  <a:gd name="T0" fmla="*/ 5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5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5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93">
                <a:extLst>
                  <a:ext uri="{FF2B5EF4-FFF2-40B4-BE49-F238E27FC236}">
                    <a16:creationId xmlns:a16="http://schemas.microsoft.com/office/drawing/2014/main" id="{7993273A-E95F-42DC-BF81-8273D10AC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003"/>
                <a:ext cx="453" cy="235"/>
              </a:xfrm>
              <a:custGeom>
                <a:avLst/>
                <a:gdLst>
                  <a:gd name="T0" fmla="*/ 453 w 453"/>
                  <a:gd name="T1" fmla="*/ 27 h 235"/>
                  <a:gd name="T2" fmla="*/ 60 w 453"/>
                  <a:gd name="T3" fmla="*/ 235 h 235"/>
                  <a:gd name="T4" fmla="*/ 0 w 453"/>
                  <a:gd name="T5" fmla="*/ 208 h 235"/>
                  <a:gd name="T6" fmla="*/ 403 w 453"/>
                  <a:gd name="T7" fmla="*/ 0 h 235"/>
                  <a:gd name="T8" fmla="*/ 453 w 453"/>
                  <a:gd name="T9" fmla="*/ 2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5">
                    <a:moveTo>
                      <a:pt x="453" y="27"/>
                    </a:moveTo>
                    <a:lnTo>
                      <a:pt x="60" y="235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94">
                <a:extLst>
                  <a:ext uri="{FF2B5EF4-FFF2-40B4-BE49-F238E27FC236}">
                    <a16:creationId xmlns:a16="http://schemas.microsoft.com/office/drawing/2014/main" id="{7F0C1CA3-834F-4F29-AE61-D8B34DB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1" y="3057"/>
                <a:ext cx="454" cy="226"/>
              </a:xfrm>
              <a:custGeom>
                <a:avLst/>
                <a:gdLst>
                  <a:gd name="T0" fmla="*/ 0 w 454"/>
                  <a:gd name="T1" fmla="*/ 208 h 226"/>
                  <a:gd name="T2" fmla="*/ 404 w 454"/>
                  <a:gd name="T3" fmla="*/ 0 h 226"/>
                  <a:gd name="T4" fmla="*/ 454 w 454"/>
                  <a:gd name="T5" fmla="*/ 27 h 226"/>
                  <a:gd name="T6" fmla="*/ 51 w 454"/>
                  <a:gd name="T7" fmla="*/ 226 h 226"/>
                  <a:gd name="T8" fmla="*/ 0 w 454"/>
                  <a:gd name="T9" fmla="*/ 20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0" y="208"/>
                    </a:moveTo>
                    <a:lnTo>
                      <a:pt x="404" y="0"/>
                    </a:lnTo>
                    <a:lnTo>
                      <a:pt x="454" y="27"/>
                    </a:lnTo>
                    <a:lnTo>
                      <a:pt x="51" y="226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95">
                <a:extLst>
                  <a:ext uri="{FF2B5EF4-FFF2-40B4-BE49-F238E27FC236}">
                    <a16:creationId xmlns:a16="http://schemas.microsoft.com/office/drawing/2014/main" id="{A40E0128-0F27-4E30-A260-E4C86741B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" y="3111"/>
                <a:ext cx="444" cy="226"/>
              </a:xfrm>
              <a:custGeom>
                <a:avLst/>
                <a:gdLst>
                  <a:gd name="T0" fmla="*/ 0 w 444"/>
                  <a:gd name="T1" fmla="*/ 199 h 226"/>
                  <a:gd name="T2" fmla="*/ 393 w 444"/>
                  <a:gd name="T3" fmla="*/ 0 h 226"/>
                  <a:gd name="T4" fmla="*/ 444 w 444"/>
                  <a:gd name="T5" fmla="*/ 27 h 226"/>
                  <a:gd name="T6" fmla="*/ 51 w 444"/>
                  <a:gd name="T7" fmla="*/ 226 h 226"/>
                  <a:gd name="T8" fmla="*/ 0 w 444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0" y="199"/>
                    </a:moveTo>
                    <a:lnTo>
                      <a:pt x="393" y="0"/>
                    </a:lnTo>
                    <a:lnTo>
                      <a:pt x="444" y="27"/>
                    </a:lnTo>
                    <a:lnTo>
                      <a:pt x="51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96">
                <a:extLst>
                  <a:ext uri="{FF2B5EF4-FFF2-40B4-BE49-F238E27FC236}">
                    <a16:creationId xmlns:a16="http://schemas.microsoft.com/office/drawing/2014/main" id="{12172338-C5D2-43EC-844D-64E832720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" y="3166"/>
                <a:ext cx="454" cy="225"/>
              </a:xfrm>
              <a:custGeom>
                <a:avLst/>
                <a:gdLst>
                  <a:gd name="T0" fmla="*/ 454 w 454"/>
                  <a:gd name="T1" fmla="*/ 27 h 225"/>
                  <a:gd name="T2" fmla="*/ 61 w 454"/>
                  <a:gd name="T3" fmla="*/ 225 h 225"/>
                  <a:gd name="T4" fmla="*/ 0 w 454"/>
                  <a:gd name="T5" fmla="*/ 198 h 225"/>
                  <a:gd name="T6" fmla="*/ 393 w 454"/>
                  <a:gd name="T7" fmla="*/ 0 h 225"/>
                  <a:gd name="T8" fmla="*/ 454 w 454"/>
                  <a:gd name="T9" fmla="*/ 2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454" y="27"/>
                    </a:moveTo>
                    <a:lnTo>
                      <a:pt x="61" y="225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97">
                <a:extLst>
                  <a:ext uri="{FF2B5EF4-FFF2-40B4-BE49-F238E27FC236}">
                    <a16:creationId xmlns:a16="http://schemas.microsoft.com/office/drawing/2014/main" id="{407F7364-0EB2-458D-B79F-590426867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265"/>
                <a:ext cx="383" cy="216"/>
              </a:xfrm>
              <a:custGeom>
                <a:avLst/>
                <a:gdLst>
                  <a:gd name="T0" fmla="*/ 383 w 383"/>
                  <a:gd name="T1" fmla="*/ 216 h 216"/>
                  <a:gd name="T2" fmla="*/ 0 w 383"/>
                  <a:gd name="T3" fmla="*/ 36 h 216"/>
                  <a:gd name="T4" fmla="*/ 0 w 383"/>
                  <a:gd name="T5" fmla="*/ 0 h 216"/>
                  <a:gd name="T6" fmla="*/ 383 w 383"/>
                  <a:gd name="T7" fmla="*/ 180 h 216"/>
                  <a:gd name="T8" fmla="*/ 383 w 383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16">
                    <a:moveTo>
                      <a:pt x="383" y="21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98">
                <a:extLst>
                  <a:ext uri="{FF2B5EF4-FFF2-40B4-BE49-F238E27FC236}">
                    <a16:creationId xmlns:a16="http://schemas.microsoft.com/office/drawing/2014/main" id="{E53CE7E5-216D-4295-9E75-129A24E9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364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9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9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99">
                <a:extLst>
                  <a:ext uri="{FF2B5EF4-FFF2-40B4-BE49-F238E27FC236}">
                    <a16:creationId xmlns:a16="http://schemas.microsoft.com/office/drawing/2014/main" id="{98982FB9-3B48-42AE-A24D-E612A6C2B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472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54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00">
                <a:extLst>
                  <a:ext uri="{FF2B5EF4-FFF2-40B4-BE49-F238E27FC236}">
                    <a16:creationId xmlns:a16="http://schemas.microsoft.com/office/drawing/2014/main" id="{76FD0514-8BAA-4B9A-9879-863CD0BC3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580"/>
                <a:ext cx="373" cy="235"/>
              </a:xfrm>
              <a:custGeom>
                <a:avLst/>
                <a:gdLst>
                  <a:gd name="T0" fmla="*/ 373 w 373"/>
                  <a:gd name="T1" fmla="*/ 235 h 235"/>
                  <a:gd name="T2" fmla="*/ 0 w 373"/>
                  <a:gd name="T3" fmla="*/ 55 h 235"/>
                  <a:gd name="T4" fmla="*/ 0 w 373"/>
                  <a:gd name="T5" fmla="*/ 0 h 235"/>
                  <a:gd name="T6" fmla="*/ 373 w 373"/>
                  <a:gd name="T7" fmla="*/ 181 h 235"/>
                  <a:gd name="T8" fmla="*/ 373 w 373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373" y="23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01">
                <a:extLst>
                  <a:ext uri="{FF2B5EF4-FFF2-40B4-BE49-F238E27FC236}">
                    <a16:creationId xmlns:a16="http://schemas.microsoft.com/office/drawing/2014/main" id="{EE0CB24D-337B-4B15-A864-D24E6486A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" y="3418"/>
                <a:ext cx="40" cy="406"/>
              </a:xfrm>
              <a:custGeom>
                <a:avLst/>
                <a:gdLst>
                  <a:gd name="T0" fmla="*/ 40 w 40"/>
                  <a:gd name="T1" fmla="*/ 379 h 406"/>
                  <a:gd name="T2" fmla="*/ 40 w 40"/>
                  <a:gd name="T3" fmla="*/ 0 h 406"/>
                  <a:gd name="T4" fmla="*/ 0 w 40"/>
                  <a:gd name="T5" fmla="*/ 18 h 406"/>
                  <a:gd name="T6" fmla="*/ 0 w 40"/>
                  <a:gd name="T7" fmla="*/ 406 h 406"/>
                  <a:gd name="T8" fmla="*/ 40 w 40"/>
                  <a:gd name="T9" fmla="*/ 37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40" y="379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6"/>
                    </a:lnTo>
                    <a:lnTo>
                      <a:pt x="40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102">
                <a:extLst>
                  <a:ext uri="{FF2B5EF4-FFF2-40B4-BE49-F238E27FC236}">
                    <a16:creationId xmlns:a16="http://schemas.microsoft.com/office/drawing/2014/main" id="{94BA1ADA-4BFB-4469-AA8C-F0152E603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" y="3364"/>
                <a:ext cx="40" cy="415"/>
              </a:xfrm>
              <a:custGeom>
                <a:avLst/>
                <a:gdLst>
                  <a:gd name="T0" fmla="*/ 0 w 40"/>
                  <a:gd name="T1" fmla="*/ 18 h 415"/>
                  <a:gd name="T2" fmla="*/ 0 w 40"/>
                  <a:gd name="T3" fmla="*/ 415 h 415"/>
                  <a:gd name="T4" fmla="*/ 40 w 40"/>
                  <a:gd name="T5" fmla="*/ 388 h 415"/>
                  <a:gd name="T6" fmla="*/ 40 w 40"/>
                  <a:gd name="T7" fmla="*/ 0 h 415"/>
                  <a:gd name="T8" fmla="*/ 0 w 4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103">
                <a:extLst>
                  <a:ext uri="{FF2B5EF4-FFF2-40B4-BE49-F238E27FC236}">
                    <a16:creationId xmlns:a16="http://schemas.microsoft.com/office/drawing/2014/main" id="{28610D7F-C221-43B1-A31A-AE9186892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3310"/>
                <a:ext cx="51" cy="415"/>
              </a:xfrm>
              <a:custGeom>
                <a:avLst/>
                <a:gdLst>
                  <a:gd name="T0" fmla="*/ 11 w 51"/>
                  <a:gd name="T1" fmla="*/ 27 h 415"/>
                  <a:gd name="T2" fmla="*/ 0 w 51"/>
                  <a:gd name="T3" fmla="*/ 415 h 415"/>
                  <a:gd name="T4" fmla="*/ 51 w 51"/>
                  <a:gd name="T5" fmla="*/ 397 h 415"/>
                  <a:gd name="T6" fmla="*/ 51 w 51"/>
                  <a:gd name="T7" fmla="*/ 0 h 415"/>
                  <a:gd name="T8" fmla="*/ 11 w 51"/>
                  <a:gd name="T9" fmla="*/ 2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11" y="27"/>
                    </a:moveTo>
                    <a:lnTo>
                      <a:pt x="0" y="415"/>
                    </a:lnTo>
                    <a:lnTo>
                      <a:pt x="51" y="397"/>
                    </a:lnTo>
                    <a:lnTo>
                      <a:pt x="51" y="0"/>
                    </a:lnTo>
                    <a:lnTo>
                      <a:pt x="1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104">
                <a:extLst>
                  <a:ext uri="{FF2B5EF4-FFF2-40B4-BE49-F238E27FC236}">
                    <a16:creationId xmlns:a16="http://schemas.microsoft.com/office/drawing/2014/main" id="{6F7A8F99-60DA-4CB2-8E85-912E43A22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" y="3265"/>
                <a:ext cx="51" cy="415"/>
              </a:xfrm>
              <a:custGeom>
                <a:avLst/>
                <a:gdLst>
                  <a:gd name="T0" fmla="*/ 51 w 51"/>
                  <a:gd name="T1" fmla="*/ 388 h 415"/>
                  <a:gd name="T2" fmla="*/ 51 w 51"/>
                  <a:gd name="T3" fmla="*/ 0 h 415"/>
                  <a:gd name="T4" fmla="*/ 0 w 51"/>
                  <a:gd name="T5" fmla="*/ 18 h 415"/>
                  <a:gd name="T6" fmla="*/ 0 w 51"/>
                  <a:gd name="T7" fmla="*/ 415 h 415"/>
                  <a:gd name="T8" fmla="*/ 51 w 5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51" y="388"/>
                    </a:moveTo>
                    <a:lnTo>
                      <a:pt x="51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5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105">
                <a:extLst>
                  <a:ext uri="{FF2B5EF4-FFF2-40B4-BE49-F238E27FC236}">
                    <a16:creationId xmlns:a16="http://schemas.microsoft.com/office/drawing/2014/main" id="{36572C79-B7D9-47FB-A98C-147BE59DC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605"/>
                <a:ext cx="464" cy="226"/>
              </a:xfrm>
              <a:custGeom>
                <a:avLst/>
                <a:gdLst>
                  <a:gd name="T0" fmla="*/ 464 w 464"/>
                  <a:gd name="T1" fmla="*/ 27 h 226"/>
                  <a:gd name="T2" fmla="*/ 60 w 464"/>
                  <a:gd name="T3" fmla="*/ 226 h 226"/>
                  <a:gd name="T4" fmla="*/ 0 w 464"/>
                  <a:gd name="T5" fmla="*/ 208 h 226"/>
                  <a:gd name="T6" fmla="*/ 403 w 464"/>
                  <a:gd name="T7" fmla="*/ 0 h 226"/>
                  <a:gd name="T8" fmla="*/ 464 w 46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226">
                    <a:moveTo>
                      <a:pt x="464" y="27"/>
                    </a:moveTo>
                    <a:lnTo>
                      <a:pt x="60" y="226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6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06">
                <a:extLst>
                  <a:ext uri="{FF2B5EF4-FFF2-40B4-BE49-F238E27FC236}">
                    <a16:creationId xmlns:a16="http://schemas.microsoft.com/office/drawing/2014/main" id="{0DC4A7DF-1330-494D-AD5C-F981E01B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57" y="1659"/>
                <a:ext cx="453" cy="226"/>
              </a:xfrm>
              <a:custGeom>
                <a:avLst/>
                <a:gdLst>
                  <a:gd name="T0" fmla="*/ 0 w 453"/>
                  <a:gd name="T1" fmla="*/ 199 h 226"/>
                  <a:gd name="T2" fmla="*/ 40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9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07">
                <a:extLst>
                  <a:ext uri="{FF2B5EF4-FFF2-40B4-BE49-F238E27FC236}">
                    <a16:creationId xmlns:a16="http://schemas.microsoft.com/office/drawing/2014/main" id="{A6B63A70-69F2-40BB-8901-54DB8FA93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6" y="1714"/>
                <a:ext cx="443" cy="225"/>
              </a:xfrm>
              <a:custGeom>
                <a:avLst/>
                <a:gdLst>
                  <a:gd name="T0" fmla="*/ 0 w 443"/>
                  <a:gd name="T1" fmla="*/ 198 h 225"/>
                  <a:gd name="T2" fmla="*/ 393 w 443"/>
                  <a:gd name="T3" fmla="*/ 0 h 225"/>
                  <a:gd name="T4" fmla="*/ 443 w 443"/>
                  <a:gd name="T5" fmla="*/ 27 h 225"/>
                  <a:gd name="T6" fmla="*/ 50 w 443"/>
                  <a:gd name="T7" fmla="*/ 225 h 225"/>
                  <a:gd name="T8" fmla="*/ 0 w 44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08">
                <a:extLst>
                  <a:ext uri="{FF2B5EF4-FFF2-40B4-BE49-F238E27FC236}">
                    <a16:creationId xmlns:a16="http://schemas.microsoft.com/office/drawing/2014/main" id="{17AB8EAE-3A76-4D58-A0A0-2CF7699DE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768"/>
                <a:ext cx="454" cy="216"/>
              </a:xfrm>
              <a:custGeom>
                <a:avLst/>
                <a:gdLst>
                  <a:gd name="T0" fmla="*/ 454 w 454"/>
                  <a:gd name="T1" fmla="*/ 18 h 216"/>
                  <a:gd name="T2" fmla="*/ 61 w 454"/>
                  <a:gd name="T3" fmla="*/ 216 h 216"/>
                  <a:gd name="T4" fmla="*/ 0 w 454"/>
                  <a:gd name="T5" fmla="*/ 198 h 216"/>
                  <a:gd name="T6" fmla="*/ 404 w 454"/>
                  <a:gd name="T7" fmla="*/ 0 h 216"/>
                  <a:gd name="T8" fmla="*/ 454 w 454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16">
                    <a:moveTo>
                      <a:pt x="454" y="18"/>
                    </a:moveTo>
                    <a:lnTo>
                      <a:pt x="61" y="216"/>
                    </a:lnTo>
                    <a:lnTo>
                      <a:pt x="0" y="198"/>
                    </a:lnTo>
                    <a:lnTo>
                      <a:pt x="404" y="0"/>
                    </a:lnTo>
                    <a:lnTo>
                      <a:pt x="45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09">
                <a:extLst>
                  <a:ext uri="{FF2B5EF4-FFF2-40B4-BE49-F238E27FC236}">
                    <a16:creationId xmlns:a16="http://schemas.microsoft.com/office/drawing/2014/main" id="{AE39CD90-4363-4FF5-8302-37FBA5E14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858"/>
                <a:ext cx="383" cy="225"/>
              </a:xfrm>
              <a:custGeom>
                <a:avLst/>
                <a:gdLst>
                  <a:gd name="T0" fmla="*/ 383 w 383"/>
                  <a:gd name="T1" fmla="*/ 225 h 225"/>
                  <a:gd name="T2" fmla="*/ 0 w 383"/>
                  <a:gd name="T3" fmla="*/ 45 h 225"/>
                  <a:gd name="T4" fmla="*/ 0 w 383"/>
                  <a:gd name="T5" fmla="*/ 0 h 225"/>
                  <a:gd name="T6" fmla="*/ 383 w 383"/>
                  <a:gd name="T7" fmla="*/ 180 h 225"/>
                  <a:gd name="T8" fmla="*/ 383 w 38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225">
                    <a:moveTo>
                      <a:pt x="38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83" y="180"/>
                    </a:lnTo>
                    <a:lnTo>
                      <a:pt x="38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10">
                <a:extLst>
                  <a:ext uri="{FF2B5EF4-FFF2-40B4-BE49-F238E27FC236}">
                    <a16:creationId xmlns:a16="http://schemas.microsoft.com/office/drawing/2014/main" id="{C2117849-35C6-484E-8E90-EE578A428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1966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0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111">
                <a:extLst>
                  <a:ext uri="{FF2B5EF4-FFF2-40B4-BE49-F238E27FC236}">
                    <a16:creationId xmlns:a16="http://schemas.microsoft.com/office/drawing/2014/main" id="{8B382A3B-EA47-440A-99D6-3A5F5052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112">
                <a:extLst>
                  <a:ext uri="{FF2B5EF4-FFF2-40B4-BE49-F238E27FC236}">
                    <a16:creationId xmlns:a16="http://schemas.microsoft.com/office/drawing/2014/main" id="{0727B009-353A-4BEF-A6E2-4FD143308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8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113">
                <a:extLst>
                  <a:ext uri="{FF2B5EF4-FFF2-40B4-BE49-F238E27FC236}">
                    <a16:creationId xmlns:a16="http://schemas.microsoft.com/office/drawing/2014/main" id="{0D44586D-3339-4C14-BC53-E02633C4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011"/>
                <a:ext cx="41" cy="415"/>
              </a:xfrm>
              <a:custGeom>
                <a:avLst/>
                <a:gdLst>
                  <a:gd name="T0" fmla="*/ 41 w 41"/>
                  <a:gd name="T1" fmla="*/ 388 h 415"/>
                  <a:gd name="T2" fmla="*/ 41 w 41"/>
                  <a:gd name="T3" fmla="*/ 0 h 415"/>
                  <a:gd name="T4" fmla="*/ 0 w 41"/>
                  <a:gd name="T5" fmla="*/ 27 h 415"/>
                  <a:gd name="T6" fmla="*/ 0 w 41"/>
                  <a:gd name="T7" fmla="*/ 415 h 415"/>
                  <a:gd name="T8" fmla="*/ 41 w 4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8"/>
                    </a:moveTo>
                    <a:lnTo>
                      <a:pt x="41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14">
                <a:extLst>
                  <a:ext uri="{FF2B5EF4-FFF2-40B4-BE49-F238E27FC236}">
                    <a16:creationId xmlns:a16="http://schemas.microsoft.com/office/drawing/2014/main" id="{2039451B-89C9-4A94-8014-6389701CA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4" y="1966"/>
                <a:ext cx="40" cy="406"/>
              </a:xfrm>
              <a:custGeom>
                <a:avLst/>
                <a:gdLst>
                  <a:gd name="T0" fmla="*/ 0 w 40"/>
                  <a:gd name="T1" fmla="*/ 18 h 406"/>
                  <a:gd name="T2" fmla="*/ 0 w 40"/>
                  <a:gd name="T3" fmla="*/ 406 h 406"/>
                  <a:gd name="T4" fmla="*/ 40 w 40"/>
                  <a:gd name="T5" fmla="*/ 388 h 406"/>
                  <a:gd name="T6" fmla="*/ 40 w 40"/>
                  <a:gd name="T7" fmla="*/ 0 h 406"/>
                  <a:gd name="T8" fmla="*/ 0 w 4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4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15">
                <a:extLst>
                  <a:ext uri="{FF2B5EF4-FFF2-40B4-BE49-F238E27FC236}">
                    <a16:creationId xmlns:a16="http://schemas.microsoft.com/office/drawing/2014/main" id="{58458CCA-65E6-408B-861E-4FF54DDE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3" y="1912"/>
                <a:ext cx="50" cy="415"/>
              </a:xfrm>
              <a:custGeom>
                <a:avLst/>
                <a:gdLst>
                  <a:gd name="T0" fmla="*/ 10 w 50"/>
                  <a:gd name="T1" fmla="*/ 18 h 415"/>
                  <a:gd name="T2" fmla="*/ 0 w 50"/>
                  <a:gd name="T3" fmla="*/ 415 h 415"/>
                  <a:gd name="T4" fmla="*/ 50 w 50"/>
                  <a:gd name="T5" fmla="*/ 388 h 415"/>
                  <a:gd name="T6" fmla="*/ 50 w 50"/>
                  <a:gd name="T7" fmla="*/ 0 h 415"/>
                  <a:gd name="T8" fmla="*/ 10 w 5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10" y="18"/>
                    </a:moveTo>
                    <a:lnTo>
                      <a:pt x="0" y="415"/>
                    </a:lnTo>
                    <a:lnTo>
                      <a:pt x="50" y="388"/>
                    </a:lnTo>
                    <a:lnTo>
                      <a:pt x="50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16">
                <a:extLst>
                  <a:ext uri="{FF2B5EF4-FFF2-40B4-BE49-F238E27FC236}">
                    <a16:creationId xmlns:a16="http://schemas.microsoft.com/office/drawing/2014/main" id="{0DBD8634-E856-41F0-8601-BCEF5FD55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858"/>
                <a:ext cx="50" cy="424"/>
              </a:xfrm>
              <a:custGeom>
                <a:avLst/>
                <a:gdLst>
                  <a:gd name="T0" fmla="*/ 5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5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5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5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17">
                <a:extLst>
                  <a:ext uri="{FF2B5EF4-FFF2-40B4-BE49-F238E27FC236}">
                    <a16:creationId xmlns:a16="http://schemas.microsoft.com/office/drawing/2014/main" id="{35F9CD1A-B49A-43F5-AF77-872E013C2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605"/>
                <a:ext cx="454" cy="226"/>
              </a:xfrm>
              <a:custGeom>
                <a:avLst/>
                <a:gdLst>
                  <a:gd name="T0" fmla="*/ 454 w 454"/>
                  <a:gd name="T1" fmla="*/ 27 h 226"/>
                  <a:gd name="T2" fmla="*/ 50 w 454"/>
                  <a:gd name="T3" fmla="*/ 226 h 226"/>
                  <a:gd name="T4" fmla="*/ 0 w 454"/>
                  <a:gd name="T5" fmla="*/ 208 h 226"/>
                  <a:gd name="T6" fmla="*/ 403 w 454"/>
                  <a:gd name="T7" fmla="*/ 0 h 226"/>
                  <a:gd name="T8" fmla="*/ 454 w 45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6">
                    <a:moveTo>
                      <a:pt x="454" y="27"/>
                    </a:moveTo>
                    <a:lnTo>
                      <a:pt x="50" y="226"/>
                    </a:lnTo>
                    <a:lnTo>
                      <a:pt x="0" y="208"/>
                    </a:lnTo>
                    <a:lnTo>
                      <a:pt x="40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118">
                <a:extLst>
                  <a:ext uri="{FF2B5EF4-FFF2-40B4-BE49-F238E27FC236}">
                    <a16:creationId xmlns:a16="http://schemas.microsoft.com/office/drawing/2014/main" id="{14C53788-E585-4A21-815A-B967FBFDD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" y="1659"/>
                <a:ext cx="453" cy="226"/>
              </a:xfrm>
              <a:custGeom>
                <a:avLst/>
                <a:gdLst>
                  <a:gd name="T0" fmla="*/ 0 w 453"/>
                  <a:gd name="T1" fmla="*/ 199 h 226"/>
                  <a:gd name="T2" fmla="*/ 393 w 453"/>
                  <a:gd name="T3" fmla="*/ 0 h 226"/>
                  <a:gd name="T4" fmla="*/ 453 w 453"/>
                  <a:gd name="T5" fmla="*/ 27 h 226"/>
                  <a:gd name="T6" fmla="*/ 50 w 453"/>
                  <a:gd name="T7" fmla="*/ 226 h 226"/>
                  <a:gd name="T8" fmla="*/ 0 w 453"/>
                  <a:gd name="T9" fmla="*/ 19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0" y="199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6"/>
                    </a:lnTo>
                    <a:lnTo>
                      <a:pt x="0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119">
                <a:extLst>
                  <a:ext uri="{FF2B5EF4-FFF2-40B4-BE49-F238E27FC236}">
                    <a16:creationId xmlns:a16="http://schemas.microsoft.com/office/drawing/2014/main" id="{85B30793-747E-4EE4-970E-1E122276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1714"/>
                <a:ext cx="453" cy="225"/>
              </a:xfrm>
              <a:custGeom>
                <a:avLst/>
                <a:gdLst>
                  <a:gd name="T0" fmla="*/ 0 w 453"/>
                  <a:gd name="T1" fmla="*/ 198 h 225"/>
                  <a:gd name="T2" fmla="*/ 403 w 453"/>
                  <a:gd name="T3" fmla="*/ 0 h 225"/>
                  <a:gd name="T4" fmla="*/ 453 w 453"/>
                  <a:gd name="T5" fmla="*/ 27 h 225"/>
                  <a:gd name="T6" fmla="*/ 60 w 453"/>
                  <a:gd name="T7" fmla="*/ 225 h 225"/>
                  <a:gd name="T8" fmla="*/ 0 w 45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6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120">
                <a:extLst>
                  <a:ext uri="{FF2B5EF4-FFF2-40B4-BE49-F238E27FC236}">
                    <a16:creationId xmlns:a16="http://schemas.microsoft.com/office/drawing/2014/main" id="{0E6050EB-194A-41E9-8F84-8876D2561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" y="1768"/>
                <a:ext cx="443" cy="216"/>
              </a:xfrm>
              <a:custGeom>
                <a:avLst/>
                <a:gdLst>
                  <a:gd name="T0" fmla="*/ 443 w 443"/>
                  <a:gd name="T1" fmla="*/ 18 h 216"/>
                  <a:gd name="T2" fmla="*/ 50 w 443"/>
                  <a:gd name="T3" fmla="*/ 216 h 216"/>
                  <a:gd name="T4" fmla="*/ 0 w 443"/>
                  <a:gd name="T5" fmla="*/ 198 h 216"/>
                  <a:gd name="T6" fmla="*/ 393 w 443"/>
                  <a:gd name="T7" fmla="*/ 0 h 216"/>
                  <a:gd name="T8" fmla="*/ 443 w 443"/>
                  <a:gd name="T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16">
                    <a:moveTo>
                      <a:pt x="443" y="18"/>
                    </a:moveTo>
                    <a:lnTo>
                      <a:pt x="50" y="216"/>
                    </a:lnTo>
                    <a:lnTo>
                      <a:pt x="0" y="198"/>
                    </a:lnTo>
                    <a:lnTo>
                      <a:pt x="393" y="0"/>
                    </a:lnTo>
                    <a:lnTo>
                      <a:pt x="4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Freeform 121">
                <a:extLst>
                  <a:ext uri="{FF2B5EF4-FFF2-40B4-BE49-F238E27FC236}">
                    <a16:creationId xmlns:a16="http://schemas.microsoft.com/office/drawing/2014/main" id="{882282A5-1C92-47BC-B8A0-AD7ADA883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858"/>
                <a:ext cx="373" cy="225"/>
              </a:xfrm>
              <a:custGeom>
                <a:avLst/>
                <a:gdLst>
                  <a:gd name="T0" fmla="*/ 373 w 373"/>
                  <a:gd name="T1" fmla="*/ 225 h 225"/>
                  <a:gd name="T2" fmla="*/ 0 w 373"/>
                  <a:gd name="T3" fmla="*/ 45 h 225"/>
                  <a:gd name="T4" fmla="*/ 0 w 373"/>
                  <a:gd name="T5" fmla="*/ 0 h 225"/>
                  <a:gd name="T6" fmla="*/ 373 w 373"/>
                  <a:gd name="T7" fmla="*/ 180 h 225"/>
                  <a:gd name="T8" fmla="*/ 373 w 373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373" y="225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22">
                <a:extLst>
                  <a:ext uri="{FF2B5EF4-FFF2-40B4-BE49-F238E27FC236}">
                    <a16:creationId xmlns:a16="http://schemas.microsoft.com/office/drawing/2014/main" id="{479CE632-69AC-4685-9937-19373C0F6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966"/>
                <a:ext cx="373" cy="226"/>
              </a:xfrm>
              <a:custGeom>
                <a:avLst/>
                <a:gdLst>
                  <a:gd name="T0" fmla="*/ 0 w 373"/>
                  <a:gd name="T1" fmla="*/ 0 h 226"/>
                  <a:gd name="T2" fmla="*/ 373 w 373"/>
                  <a:gd name="T3" fmla="*/ 180 h 226"/>
                  <a:gd name="T4" fmla="*/ 373 w 373"/>
                  <a:gd name="T5" fmla="*/ 226 h 226"/>
                  <a:gd name="T6" fmla="*/ 0 w 373"/>
                  <a:gd name="T7" fmla="*/ 45 h 226"/>
                  <a:gd name="T8" fmla="*/ 0 w 37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6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23">
                <a:extLst>
                  <a:ext uri="{FF2B5EF4-FFF2-40B4-BE49-F238E27FC236}">
                    <a16:creationId xmlns:a16="http://schemas.microsoft.com/office/drawing/2014/main" id="{59877369-8326-47FB-8851-CFE78928A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74"/>
                <a:ext cx="373" cy="235"/>
              </a:xfrm>
              <a:custGeom>
                <a:avLst/>
                <a:gdLst>
                  <a:gd name="T0" fmla="*/ 0 w 373"/>
                  <a:gd name="T1" fmla="*/ 0 h 235"/>
                  <a:gd name="T2" fmla="*/ 373 w 373"/>
                  <a:gd name="T3" fmla="*/ 181 h 235"/>
                  <a:gd name="T4" fmla="*/ 373 w 373"/>
                  <a:gd name="T5" fmla="*/ 235 h 235"/>
                  <a:gd name="T6" fmla="*/ 0 w 373"/>
                  <a:gd name="T7" fmla="*/ 45 h 235"/>
                  <a:gd name="T8" fmla="*/ 0 w 373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5">
                    <a:moveTo>
                      <a:pt x="0" y="0"/>
                    </a:moveTo>
                    <a:lnTo>
                      <a:pt x="373" y="181"/>
                    </a:lnTo>
                    <a:lnTo>
                      <a:pt x="373" y="23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24">
                <a:extLst>
                  <a:ext uri="{FF2B5EF4-FFF2-40B4-BE49-F238E27FC236}">
                    <a16:creationId xmlns:a16="http://schemas.microsoft.com/office/drawing/2014/main" id="{800D9439-F31D-4028-83A5-BEB010DDD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173"/>
                <a:ext cx="373" cy="244"/>
              </a:xfrm>
              <a:custGeom>
                <a:avLst/>
                <a:gdLst>
                  <a:gd name="T0" fmla="*/ 373 w 373"/>
                  <a:gd name="T1" fmla="*/ 244 h 244"/>
                  <a:gd name="T2" fmla="*/ 0 w 373"/>
                  <a:gd name="T3" fmla="*/ 55 h 244"/>
                  <a:gd name="T4" fmla="*/ 0 w 373"/>
                  <a:gd name="T5" fmla="*/ 0 h 244"/>
                  <a:gd name="T6" fmla="*/ 373 w 373"/>
                  <a:gd name="T7" fmla="*/ 190 h 244"/>
                  <a:gd name="T8" fmla="*/ 373 w 373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44">
                    <a:moveTo>
                      <a:pt x="373" y="244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373" y="190"/>
                    </a:lnTo>
                    <a:lnTo>
                      <a:pt x="373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25">
                <a:extLst>
                  <a:ext uri="{FF2B5EF4-FFF2-40B4-BE49-F238E27FC236}">
                    <a16:creationId xmlns:a16="http://schemas.microsoft.com/office/drawing/2014/main" id="{DD2C5C1E-A74C-4260-92C6-9DAF363BD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" y="2011"/>
                <a:ext cx="41" cy="415"/>
              </a:xfrm>
              <a:custGeom>
                <a:avLst/>
                <a:gdLst>
                  <a:gd name="T0" fmla="*/ 41 w 41"/>
                  <a:gd name="T1" fmla="*/ 388 h 415"/>
                  <a:gd name="T2" fmla="*/ 41 w 41"/>
                  <a:gd name="T3" fmla="*/ 0 h 415"/>
                  <a:gd name="T4" fmla="*/ 0 w 41"/>
                  <a:gd name="T5" fmla="*/ 27 h 415"/>
                  <a:gd name="T6" fmla="*/ 0 w 41"/>
                  <a:gd name="T7" fmla="*/ 415 h 415"/>
                  <a:gd name="T8" fmla="*/ 41 w 41"/>
                  <a:gd name="T9" fmla="*/ 38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5">
                    <a:moveTo>
                      <a:pt x="41" y="388"/>
                    </a:moveTo>
                    <a:lnTo>
                      <a:pt x="41" y="0"/>
                    </a:lnTo>
                    <a:lnTo>
                      <a:pt x="0" y="27"/>
                    </a:lnTo>
                    <a:lnTo>
                      <a:pt x="0" y="415"/>
                    </a:lnTo>
                    <a:lnTo>
                      <a:pt x="41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126">
                <a:extLst>
                  <a:ext uri="{FF2B5EF4-FFF2-40B4-BE49-F238E27FC236}">
                    <a16:creationId xmlns:a16="http://schemas.microsoft.com/office/drawing/2014/main" id="{AECB4FE4-C23C-49BF-8A8D-C365BBD5F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966"/>
                <a:ext cx="51" cy="406"/>
              </a:xfrm>
              <a:custGeom>
                <a:avLst/>
                <a:gdLst>
                  <a:gd name="T0" fmla="*/ 10 w 51"/>
                  <a:gd name="T1" fmla="*/ 18 h 406"/>
                  <a:gd name="T2" fmla="*/ 0 w 51"/>
                  <a:gd name="T3" fmla="*/ 406 h 406"/>
                  <a:gd name="T4" fmla="*/ 51 w 51"/>
                  <a:gd name="T5" fmla="*/ 388 h 406"/>
                  <a:gd name="T6" fmla="*/ 51 w 51"/>
                  <a:gd name="T7" fmla="*/ 0 h 406"/>
                  <a:gd name="T8" fmla="*/ 10 w 51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06">
                    <a:moveTo>
                      <a:pt x="10" y="18"/>
                    </a:moveTo>
                    <a:lnTo>
                      <a:pt x="0" y="406"/>
                    </a:lnTo>
                    <a:lnTo>
                      <a:pt x="51" y="388"/>
                    </a:lnTo>
                    <a:lnTo>
                      <a:pt x="51" y="0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127">
                <a:extLst>
                  <a:ext uri="{FF2B5EF4-FFF2-40B4-BE49-F238E27FC236}">
                    <a16:creationId xmlns:a16="http://schemas.microsoft.com/office/drawing/2014/main" id="{A23D2ABB-088B-4231-AD9B-9E6F2C077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1912"/>
                <a:ext cx="50" cy="415"/>
              </a:xfrm>
              <a:custGeom>
                <a:avLst/>
                <a:gdLst>
                  <a:gd name="T0" fmla="*/ 0 w 50"/>
                  <a:gd name="T1" fmla="*/ 18 h 415"/>
                  <a:gd name="T2" fmla="*/ 0 w 50"/>
                  <a:gd name="T3" fmla="*/ 415 h 415"/>
                  <a:gd name="T4" fmla="*/ 40 w 50"/>
                  <a:gd name="T5" fmla="*/ 388 h 415"/>
                  <a:gd name="T6" fmla="*/ 50 w 50"/>
                  <a:gd name="T7" fmla="*/ 0 h 415"/>
                  <a:gd name="T8" fmla="*/ 0 w 50"/>
                  <a:gd name="T9" fmla="*/ 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0" y="18"/>
                    </a:moveTo>
                    <a:lnTo>
                      <a:pt x="0" y="415"/>
                    </a:lnTo>
                    <a:lnTo>
                      <a:pt x="4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128">
                <a:extLst>
                  <a:ext uri="{FF2B5EF4-FFF2-40B4-BE49-F238E27FC236}">
                    <a16:creationId xmlns:a16="http://schemas.microsoft.com/office/drawing/2014/main" id="{66D5868F-5413-498E-85A5-5E9CA748A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858"/>
                <a:ext cx="50" cy="424"/>
              </a:xfrm>
              <a:custGeom>
                <a:avLst/>
                <a:gdLst>
                  <a:gd name="T0" fmla="*/ 40 w 50"/>
                  <a:gd name="T1" fmla="*/ 397 h 424"/>
                  <a:gd name="T2" fmla="*/ 50 w 50"/>
                  <a:gd name="T3" fmla="*/ 0 h 424"/>
                  <a:gd name="T4" fmla="*/ 0 w 50"/>
                  <a:gd name="T5" fmla="*/ 27 h 424"/>
                  <a:gd name="T6" fmla="*/ 0 w 50"/>
                  <a:gd name="T7" fmla="*/ 424 h 424"/>
                  <a:gd name="T8" fmla="*/ 40 w 50"/>
                  <a:gd name="T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4">
                    <a:moveTo>
                      <a:pt x="40" y="397"/>
                    </a:moveTo>
                    <a:lnTo>
                      <a:pt x="50" y="0"/>
                    </a:lnTo>
                    <a:lnTo>
                      <a:pt x="0" y="27"/>
                    </a:lnTo>
                    <a:lnTo>
                      <a:pt x="0" y="424"/>
                    </a:lnTo>
                    <a:lnTo>
                      <a:pt x="4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129">
                <a:extLst>
                  <a:ext uri="{FF2B5EF4-FFF2-40B4-BE49-F238E27FC236}">
                    <a16:creationId xmlns:a16="http://schemas.microsoft.com/office/drawing/2014/main" id="{295D1177-B0E6-4B91-BAE8-D0A3DE3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300"/>
                <a:ext cx="454" cy="234"/>
              </a:xfrm>
              <a:custGeom>
                <a:avLst/>
                <a:gdLst>
                  <a:gd name="T0" fmla="*/ 454 w 454"/>
                  <a:gd name="T1" fmla="*/ 27 h 234"/>
                  <a:gd name="T2" fmla="*/ 61 w 454"/>
                  <a:gd name="T3" fmla="*/ 234 h 234"/>
                  <a:gd name="T4" fmla="*/ 0 w 454"/>
                  <a:gd name="T5" fmla="*/ 207 h 234"/>
                  <a:gd name="T6" fmla="*/ 403 w 454"/>
                  <a:gd name="T7" fmla="*/ 0 h 234"/>
                  <a:gd name="T8" fmla="*/ 454 w 454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34">
                    <a:moveTo>
                      <a:pt x="454" y="27"/>
                    </a:moveTo>
                    <a:lnTo>
                      <a:pt x="61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130">
                <a:extLst>
                  <a:ext uri="{FF2B5EF4-FFF2-40B4-BE49-F238E27FC236}">
                    <a16:creationId xmlns:a16="http://schemas.microsoft.com/office/drawing/2014/main" id="{8DE19885-BDBF-4428-B4ED-62638824B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4" y="2354"/>
                <a:ext cx="454" cy="225"/>
              </a:xfrm>
              <a:custGeom>
                <a:avLst/>
                <a:gdLst>
                  <a:gd name="T0" fmla="*/ 0 w 454"/>
                  <a:gd name="T1" fmla="*/ 207 h 225"/>
                  <a:gd name="T2" fmla="*/ 403 w 454"/>
                  <a:gd name="T3" fmla="*/ 0 h 225"/>
                  <a:gd name="T4" fmla="*/ 454 w 454"/>
                  <a:gd name="T5" fmla="*/ 27 h 225"/>
                  <a:gd name="T6" fmla="*/ 51 w 454"/>
                  <a:gd name="T7" fmla="*/ 225 h 225"/>
                  <a:gd name="T8" fmla="*/ 0 w 454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225">
                    <a:moveTo>
                      <a:pt x="0" y="207"/>
                    </a:moveTo>
                    <a:lnTo>
                      <a:pt x="403" y="0"/>
                    </a:lnTo>
                    <a:lnTo>
                      <a:pt x="454" y="27"/>
                    </a:lnTo>
                    <a:lnTo>
                      <a:pt x="51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131">
                <a:extLst>
                  <a:ext uri="{FF2B5EF4-FFF2-40B4-BE49-F238E27FC236}">
                    <a16:creationId xmlns:a16="http://schemas.microsoft.com/office/drawing/2014/main" id="{8127E3A9-0A96-4C6C-81BF-F9D629544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3" y="2408"/>
                <a:ext cx="443" cy="225"/>
              </a:xfrm>
              <a:custGeom>
                <a:avLst/>
                <a:gdLst>
                  <a:gd name="T0" fmla="*/ 0 w 443"/>
                  <a:gd name="T1" fmla="*/ 198 h 225"/>
                  <a:gd name="T2" fmla="*/ 393 w 443"/>
                  <a:gd name="T3" fmla="*/ 0 h 225"/>
                  <a:gd name="T4" fmla="*/ 443 w 443"/>
                  <a:gd name="T5" fmla="*/ 27 h 225"/>
                  <a:gd name="T6" fmla="*/ 50 w 443"/>
                  <a:gd name="T7" fmla="*/ 225 h 225"/>
                  <a:gd name="T8" fmla="*/ 0 w 44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25">
                    <a:moveTo>
                      <a:pt x="0" y="198"/>
                    </a:moveTo>
                    <a:lnTo>
                      <a:pt x="393" y="0"/>
                    </a:lnTo>
                    <a:lnTo>
                      <a:pt x="44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132">
                <a:extLst>
                  <a:ext uri="{FF2B5EF4-FFF2-40B4-BE49-F238E27FC236}">
                    <a16:creationId xmlns:a16="http://schemas.microsoft.com/office/drawing/2014/main" id="{EED06857-C5B2-4015-97F9-F88C9921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2" y="2462"/>
                <a:ext cx="453" cy="226"/>
              </a:xfrm>
              <a:custGeom>
                <a:avLst/>
                <a:gdLst>
                  <a:gd name="T0" fmla="*/ 453 w 453"/>
                  <a:gd name="T1" fmla="*/ 27 h 226"/>
                  <a:gd name="T2" fmla="*/ 50 w 453"/>
                  <a:gd name="T3" fmla="*/ 226 h 226"/>
                  <a:gd name="T4" fmla="*/ 0 w 453"/>
                  <a:gd name="T5" fmla="*/ 199 h 226"/>
                  <a:gd name="T6" fmla="*/ 393 w 453"/>
                  <a:gd name="T7" fmla="*/ 0 h 226"/>
                  <a:gd name="T8" fmla="*/ 453 w 453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6">
                    <a:moveTo>
                      <a:pt x="453" y="27"/>
                    </a:moveTo>
                    <a:lnTo>
                      <a:pt x="50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133">
                <a:extLst>
                  <a:ext uri="{FF2B5EF4-FFF2-40B4-BE49-F238E27FC236}">
                    <a16:creationId xmlns:a16="http://schemas.microsoft.com/office/drawing/2014/main" id="{488F0D8B-F96F-4EB1-90DF-251EEFFD9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561"/>
                <a:ext cx="373" cy="226"/>
              </a:xfrm>
              <a:custGeom>
                <a:avLst/>
                <a:gdLst>
                  <a:gd name="T0" fmla="*/ 373 w 373"/>
                  <a:gd name="T1" fmla="*/ 226 h 226"/>
                  <a:gd name="T2" fmla="*/ 0 w 373"/>
                  <a:gd name="T3" fmla="*/ 45 h 226"/>
                  <a:gd name="T4" fmla="*/ 0 w 373"/>
                  <a:gd name="T5" fmla="*/ 0 h 226"/>
                  <a:gd name="T6" fmla="*/ 373 w 373"/>
                  <a:gd name="T7" fmla="*/ 181 h 226"/>
                  <a:gd name="T8" fmla="*/ 373 w 373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373" y="226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134">
                <a:extLst>
                  <a:ext uri="{FF2B5EF4-FFF2-40B4-BE49-F238E27FC236}">
                    <a16:creationId xmlns:a16="http://schemas.microsoft.com/office/drawing/2014/main" id="{F074965F-25A4-4043-9E42-5D539B85B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670"/>
                <a:ext cx="373" cy="225"/>
              </a:xfrm>
              <a:custGeom>
                <a:avLst/>
                <a:gdLst>
                  <a:gd name="T0" fmla="*/ 0 w 373"/>
                  <a:gd name="T1" fmla="*/ 0 h 225"/>
                  <a:gd name="T2" fmla="*/ 373 w 373"/>
                  <a:gd name="T3" fmla="*/ 180 h 225"/>
                  <a:gd name="T4" fmla="*/ 373 w 373"/>
                  <a:gd name="T5" fmla="*/ 225 h 225"/>
                  <a:gd name="T6" fmla="*/ 0 w 373"/>
                  <a:gd name="T7" fmla="*/ 45 h 225"/>
                  <a:gd name="T8" fmla="*/ 0 w 373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135">
                <a:extLst>
                  <a:ext uri="{FF2B5EF4-FFF2-40B4-BE49-F238E27FC236}">
                    <a16:creationId xmlns:a16="http://schemas.microsoft.com/office/drawing/2014/main" id="{3E841E9E-AC75-4B1B-AC9B-741A8B8A4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769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136">
                <a:extLst>
                  <a:ext uri="{FF2B5EF4-FFF2-40B4-BE49-F238E27FC236}">
                    <a16:creationId xmlns:a16="http://schemas.microsoft.com/office/drawing/2014/main" id="{0681CE77-210C-4F7E-8635-46DAED864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5" y="2877"/>
                <a:ext cx="373" cy="234"/>
              </a:xfrm>
              <a:custGeom>
                <a:avLst/>
                <a:gdLst>
                  <a:gd name="T0" fmla="*/ 373 w 373"/>
                  <a:gd name="T1" fmla="*/ 234 h 234"/>
                  <a:gd name="T2" fmla="*/ 0 w 373"/>
                  <a:gd name="T3" fmla="*/ 54 h 234"/>
                  <a:gd name="T4" fmla="*/ 0 w 373"/>
                  <a:gd name="T5" fmla="*/ 0 h 234"/>
                  <a:gd name="T6" fmla="*/ 373 w 373"/>
                  <a:gd name="T7" fmla="*/ 180 h 234"/>
                  <a:gd name="T8" fmla="*/ 373 w 373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373" y="23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137">
                <a:extLst>
                  <a:ext uri="{FF2B5EF4-FFF2-40B4-BE49-F238E27FC236}">
                    <a16:creationId xmlns:a16="http://schemas.microsoft.com/office/drawing/2014/main" id="{117DD13A-05D7-41CC-ADFC-0ECC3345E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2715"/>
                <a:ext cx="40" cy="405"/>
              </a:xfrm>
              <a:custGeom>
                <a:avLst/>
                <a:gdLst>
                  <a:gd name="T0" fmla="*/ 40 w 40"/>
                  <a:gd name="T1" fmla="*/ 387 h 405"/>
                  <a:gd name="T2" fmla="*/ 40 w 40"/>
                  <a:gd name="T3" fmla="*/ 0 h 405"/>
                  <a:gd name="T4" fmla="*/ 0 w 40"/>
                  <a:gd name="T5" fmla="*/ 18 h 405"/>
                  <a:gd name="T6" fmla="*/ 0 w 40"/>
                  <a:gd name="T7" fmla="*/ 405 h 405"/>
                  <a:gd name="T8" fmla="*/ 40 w 40"/>
                  <a:gd name="T9" fmla="*/ 38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5">
                    <a:moveTo>
                      <a:pt x="40" y="38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405"/>
                    </a:lnTo>
                    <a:lnTo>
                      <a:pt x="40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138">
                <a:extLst>
                  <a:ext uri="{FF2B5EF4-FFF2-40B4-BE49-F238E27FC236}">
                    <a16:creationId xmlns:a16="http://schemas.microsoft.com/office/drawing/2014/main" id="{BFCC9D31-57FE-45BF-A567-5D76CE1D0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" y="2661"/>
                <a:ext cx="41" cy="414"/>
              </a:xfrm>
              <a:custGeom>
                <a:avLst/>
                <a:gdLst>
                  <a:gd name="T0" fmla="*/ 0 w 41"/>
                  <a:gd name="T1" fmla="*/ 27 h 414"/>
                  <a:gd name="T2" fmla="*/ 0 w 41"/>
                  <a:gd name="T3" fmla="*/ 414 h 414"/>
                  <a:gd name="T4" fmla="*/ 41 w 41"/>
                  <a:gd name="T5" fmla="*/ 387 h 414"/>
                  <a:gd name="T6" fmla="*/ 41 w 41"/>
                  <a:gd name="T7" fmla="*/ 0 h 414"/>
                  <a:gd name="T8" fmla="*/ 0 w 41"/>
                  <a:gd name="T9" fmla="*/ 2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4">
                    <a:moveTo>
                      <a:pt x="0" y="27"/>
                    </a:moveTo>
                    <a:lnTo>
                      <a:pt x="0" y="414"/>
                    </a:lnTo>
                    <a:lnTo>
                      <a:pt x="41" y="387"/>
                    </a:lnTo>
                    <a:lnTo>
                      <a:pt x="41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139">
                <a:extLst>
                  <a:ext uri="{FF2B5EF4-FFF2-40B4-BE49-F238E27FC236}">
                    <a16:creationId xmlns:a16="http://schemas.microsoft.com/office/drawing/2014/main" id="{4EDDE512-7605-4A04-8551-80D04D905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0" y="2615"/>
                <a:ext cx="50" cy="406"/>
              </a:xfrm>
              <a:custGeom>
                <a:avLst/>
                <a:gdLst>
                  <a:gd name="T0" fmla="*/ 0 w 50"/>
                  <a:gd name="T1" fmla="*/ 18 h 406"/>
                  <a:gd name="T2" fmla="*/ 0 w 50"/>
                  <a:gd name="T3" fmla="*/ 406 h 406"/>
                  <a:gd name="T4" fmla="*/ 50 w 50"/>
                  <a:gd name="T5" fmla="*/ 388 h 406"/>
                  <a:gd name="T6" fmla="*/ 50 w 50"/>
                  <a:gd name="T7" fmla="*/ 0 h 406"/>
                  <a:gd name="T8" fmla="*/ 0 w 5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5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140">
                <a:extLst>
                  <a:ext uri="{FF2B5EF4-FFF2-40B4-BE49-F238E27FC236}">
                    <a16:creationId xmlns:a16="http://schemas.microsoft.com/office/drawing/2014/main" id="{C648E5EE-2DC9-49AC-8CB0-474EF4CCA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" y="2561"/>
                <a:ext cx="50" cy="415"/>
              </a:xfrm>
              <a:custGeom>
                <a:avLst/>
                <a:gdLst>
                  <a:gd name="T0" fmla="*/ 40 w 50"/>
                  <a:gd name="T1" fmla="*/ 397 h 415"/>
                  <a:gd name="T2" fmla="*/ 50 w 50"/>
                  <a:gd name="T3" fmla="*/ 0 h 415"/>
                  <a:gd name="T4" fmla="*/ 0 w 50"/>
                  <a:gd name="T5" fmla="*/ 18 h 415"/>
                  <a:gd name="T6" fmla="*/ 0 w 50"/>
                  <a:gd name="T7" fmla="*/ 415 h 415"/>
                  <a:gd name="T8" fmla="*/ 40 w 50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5">
                    <a:moveTo>
                      <a:pt x="40" y="397"/>
                    </a:moveTo>
                    <a:lnTo>
                      <a:pt x="50" y="0"/>
                    </a:lnTo>
                    <a:lnTo>
                      <a:pt x="0" y="18"/>
                    </a:lnTo>
                    <a:lnTo>
                      <a:pt x="0" y="415"/>
                    </a:lnTo>
                    <a:lnTo>
                      <a:pt x="40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Freeform 141">
                <a:extLst>
                  <a:ext uri="{FF2B5EF4-FFF2-40B4-BE49-F238E27FC236}">
                    <a16:creationId xmlns:a16="http://schemas.microsoft.com/office/drawing/2014/main" id="{774B0020-C6FD-4A28-AD7A-CD65BAE59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300"/>
                <a:ext cx="453" cy="234"/>
              </a:xfrm>
              <a:custGeom>
                <a:avLst/>
                <a:gdLst>
                  <a:gd name="T0" fmla="*/ 453 w 453"/>
                  <a:gd name="T1" fmla="*/ 27 h 234"/>
                  <a:gd name="T2" fmla="*/ 50 w 453"/>
                  <a:gd name="T3" fmla="*/ 234 h 234"/>
                  <a:gd name="T4" fmla="*/ 0 w 453"/>
                  <a:gd name="T5" fmla="*/ 207 h 234"/>
                  <a:gd name="T6" fmla="*/ 403 w 453"/>
                  <a:gd name="T7" fmla="*/ 0 h 234"/>
                  <a:gd name="T8" fmla="*/ 453 w 453"/>
                  <a:gd name="T9" fmla="*/ 2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34">
                    <a:moveTo>
                      <a:pt x="453" y="27"/>
                    </a:moveTo>
                    <a:lnTo>
                      <a:pt x="50" y="234"/>
                    </a:lnTo>
                    <a:lnTo>
                      <a:pt x="0" y="207"/>
                    </a:lnTo>
                    <a:lnTo>
                      <a:pt x="403" y="0"/>
                    </a:lnTo>
                    <a:lnTo>
                      <a:pt x="4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142">
                <a:extLst>
                  <a:ext uri="{FF2B5EF4-FFF2-40B4-BE49-F238E27FC236}">
                    <a16:creationId xmlns:a16="http://schemas.microsoft.com/office/drawing/2014/main" id="{192CF839-6ACA-4599-A173-4AFF3E9E2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" y="2354"/>
                <a:ext cx="453" cy="225"/>
              </a:xfrm>
              <a:custGeom>
                <a:avLst/>
                <a:gdLst>
                  <a:gd name="T0" fmla="*/ 0 w 453"/>
                  <a:gd name="T1" fmla="*/ 207 h 225"/>
                  <a:gd name="T2" fmla="*/ 39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20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207"/>
                    </a:moveTo>
                    <a:lnTo>
                      <a:pt x="39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143">
                <a:extLst>
                  <a:ext uri="{FF2B5EF4-FFF2-40B4-BE49-F238E27FC236}">
                    <a16:creationId xmlns:a16="http://schemas.microsoft.com/office/drawing/2014/main" id="{7266B642-F3EE-4D11-B752-C5ED084E6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2408"/>
                <a:ext cx="453" cy="225"/>
              </a:xfrm>
              <a:custGeom>
                <a:avLst/>
                <a:gdLst>
                  <a:gd name="T0" fmla="*/ 0 w 453"/>
                  <a:gd name="T1" fmla="*/ 198 h 225"/>
                  <a:gd name="T2" fmla="*/ 403 w 453"/>
                  <a:gd name="T3" fmla="*/ 0 h 225"/>
                  <a:gd name="T4" fmla="*/ 453 w 453"/>
                  <a:gd name="T5" fmla="*/ 27 h 225"/>
                  <a:gd name="T6" fmla="*/ 50 w 453"/>
                  <a:gd name="T7" fmla="*/ 225 h 225"/>
                  <a:gd name="T8" fmla="*/ 0 w 453"/>
                  <a:gd name="T9" fmla="*/ 19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25">
                    <a:moveTo>
                      <a:pt x="0" y="198"/>
                    </a:moveTo>
                    <a:lnTo>
                      <a:pt x="403" y="0"/>
                    </a:lnTo>
                    <a:lnTo>
                      <a:pt x="453" y="27"/>
                    </a:lnTo>
                    <a:lnTo>
                      <a:pt x="50" y="225"/>
                    </a:lnTo>
                    <a:lnTo>
                      <a:pt x="0" y="1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Freeform 144">
                <a:extLst>
                  <a:ext uri="{FF2B5EF4-FFF2-40B4-BE49-F238E27FC236}">
                    <a16:creationId xmlns:a16="http://schemas.microsoft.com/office/drawing/2014/main" id="{D67CA654-5194-462B-A06A-EEBEFE026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" y="2462"/>
                <a:ext cx="444" cy="226"/>
              </a:xfrm>
              <a:custGeom>
                <a:avLst/>
                <a:gdLst>
                  <a:gd name="T0" fmla="*/ 444 w 444"/>
                  <a:gd name="T1" fmla="*/ 27 h 226"/>
                  <a:gd name="T2" fmla="*/ 51 w 444"/>
                  <a:gd name="T3" fmla="*/ 226 h 226"/>
                  <a:gd name="T4" fmla="*/ 0 w 444"/>
                  <a:gd name="T5" fmla="*/ 199 h 226"/>
                  <a:gd name="T6" fmla="*/ 393 w 444"/>
                  <a:gd name="T7" fmla="*/ 0 h 226"/>
                  <a:gd name="T8" fmla="*/ 444 w 444"/>
                  <a:gd name="T9" fmla="*/ 27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226">
                    <a:moveTo>
                      <a:pt x="444" y="27"/>
                    </a:moveTo>
                    <a:lnTo>
                      <a:pt x="51" y="226"/>
                    </a:lnTo>
                    <a:lnTo>
                      <a:pt x="0" y="199"/>
                    </a:lnTo>
                    <a:lnTo>
                      <a:pt x="393" y="0"/>
                    </a:lnTo>
                    <a:lnTo>
                      <a:pt x="44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Freeform 145">
                <a:extLst>
                  <a:ext uri="{FF2B5EF4-FFF2-40B4-BE49-F238E27FC236}">
                    <a16:creationId xmlns:a16="http://schemas.microsoft.com/office/drawing/2014/main" id="{AF901BFF-6EA0-4092-98CF-2E03E5334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561"/>
                <a:ext cx="373" cy="226"/>
              </a:xfrm>
              <a:custGeom>
                <a:avLst/>
                <a:gdLst>
                  <a:gd name="T0" fmla="*/ 373 w 373"/>
                  <a:gd name="T1" fmla="*/ 226 h 226"/>
                  <a:gd name="T2" fmla="*/ 0 w 373"/>
                  <a:gd name="T3" fmla="*/ 45 h 226"/>
                  <a:gd name="T4" fmla="*/ 0 w 373"/>
                  <a:gd name="T5" fmla="*/ 0 h 226"/>
                  <a:gd name="T6" fmla="*/ 373 w 373"/>
                  <a:gd name="T7" fmla="*/ 181 h 226"/>
                  <a:gd name="T8" fmla="*/ 373 w 373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6">
                    <a:moveTo>
                      <a:pt x="373" y="226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373" y="181"/>
                    </a:lnTo>
                    <a:lnTo>
                      <a:pt x="373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146">
                <a:extLst>
                  <a:ext uri="{FF2B5EF4-FFF2-40B4-BE49-F238E27FC236}">
                    <a16:creationId xmlns:a16="http://schemas.microsoft.com/office/drawing/2014/main" id="{1B889101-7871-40FB-8DDE-F971A8DEB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670"/>
                <a:ext cx="373" cy="225"/>
              </a:xfrm>
              <a:custGeom>
                <a:avLst/>
                <a:gdLst>
                  <a:gd name="T0" fmla="*/ 0 w 373"/>
                  <a:gd name="T1" fmla="*/ 0 h 225"/>
                  <a:gd name="T2" fmla="*/ 373 w 373"/>
                  <a:gd name="T3" fmla="*/ 180 h 225"/>
                  <a:gd name="T4" fmla="*/ 373 w 373"/>
                  <a:gd name="T5" fmla="*/ 225 h 225"/>
                  <a:gd name="T6" fmla="*/ 0 w 373"/>
                  <a:gd name="T7" fmla="*/ 45 h 225"/>
                  <a:gd name="T8" fmla="*/ 0 w 373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25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2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147">
                <a:extLst>
                  <a:ext uri="{FF2B5EF4-FFF2-40B4-BE49-F238E27FC236}">
                    <a16:creationId xmlns:a16="http://schemas.microsoft.com/office/drawing/2014/main" id="{112968BB-9695-4FC0-B921-7E01C83E1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769"/>
                <a:ext cx="373" cy="234"/>
              </a:xfrm>
              <a:custGeom>
                <a:avLst/>
                <a:gdLst>
                  <a:gd name="T0" fmla="*/ 0 w 373"/>
                  <a:gd name="T1" fmla="*/ 0 h 234"/>
                  <a:gd name="T2" fmla="*/ 373 w 373"/>
                  <a:gd name="T3" fmla="*/ 180 h 234"/>
                  <a:gd name="T4" fmla="*/ 373 w 373"/>
                  <a:gd name="T5" fmla="*/ 234 h 234"/>
                  <a:gd name="T6" fmla="*/ 0 w 373"/>
                  <a:gd name="T7" fmla="*/ 54 h 234"/>
                  <a:gd name="T8" fmla="*/ 0 w 37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0" y="0"/>
                    </a:moveTo>
                    <a:lnTo>
                      <a:pt x="373" y="180"/>
                    </a:lnTo>
                    <a:lnTo>
                      <a:pt x="373" y="23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Freeform 148">
                <a:extLst>
                  <a:ext uri="{FF2B5EF4-FFF2-40B4-BE49-F238E27FC236}">
                    <a16:creationId xmlns:a16="http://schemas.microsoft.com/office/drawing/2014/main" id="{5A1136BE-0BDF-41D1-8ADA-AD57BAA82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2877"/>
                <a:ext cx="373" cy="234"/>
              </a:xfrm>
              <a:custGeom>
                <a:avLst/>
                <a:gdLst>
                  <a:gd name="T0" fmla="*/ 373 w 373"/>
                  <a:gd name="T1" fmla="*/ 234 h 234"/>
                  <a:gd name="T2" fmla="*/ 0 w 373"/>
                  <a:gd name="T3" fmla="*/ 54 h 234"/>
                  <a:gd name="T4" fmla="*/ 0 w 373"/>
                  <a:gd name="T5" fmla="*/ 0 h 234"/>
                  <a:gd name="T6" fmla="*/ 373 w 373"/>
                  <a:gd name="T7" fmla="*/ 180 h 234"/>
                  <a:gd name="T8" fmla="*/ 373 w 373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234">
                    <a:moveTo>
                      <a:pt x="373" y="23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373" y="180"/>
                    </a:lnTo>
                    <a:lnTo>
                      <a:pt x="373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Freeform 149">
                <a:extLst>
                  <a:ext uri="{FF2B5EF4-FFF2-40B4-BE49-F238E27FC236}">
                    <a16:creationId xmlns:a16="http://schemas.microsoft.com/office/drawing/2014/main" id="{AEE9EC68-45F0-4B45-9D00-80980DEC0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" y="2715"/>
                <a:ext cx="41" cy="405"/>
              </a:xfrm>
              <a:custGeom>
                <a:avLst/>
                <a:gdLst>
                  <a:gd name="T0" fmla="*/ 41 w 41"/>
                  <a:gd name="T1" fmla="*/ 387 h 405"/>
                  <a:gd name="T2" fmla="*/ 41 w 41"/>
                  <a:gd name="T3" fmla="*/ 0 h 405"/>
                  <a:gd name="T4" fmla="*/ 0 w 41"/>
                  <a:gd name="T5" fmla="*/ 18 h 405"/>
                  <a:gd name="T6" fmla="*/ 0 w 41"/>
                  <a:gd name="T7" fmla="*/ 405 h 405"/>
                  <a:gd name="T8" fmla="*/ 41 w 41"/>
                  <a:gd name="T9" fmla="*/ 38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05">
                    <a:moveTo>
                      <a:pt x="41" y="387"/>
                    </a:moveTo>
                    <a:lnTo>
                      <a:pt x="41" y="0"/>
                    </a:lnTo>
                    <a:lnTo>
                      <a:pt x="0" y="18"/>
                    </a:lnTo>
                    <a:lnTo>
                      <a:pt x="0" y="405"/>
                    </a:lnTo>
                    <a:lnTo>
                      <a:pt x="41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50">
                <a:extLst>
                  <a:ext uri="{FF2B5EF4-FFF2-40B4-BE49-F238E27FC236}">
                    <a16:creationId xmlns:a16="http://schemas.microsoft.com/office/drawing/2014/main" id="{81F768FF-9760-4B25-B6C1-0AB1F9103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" y="2661"/>
                <a:ext cx="50" cy="414"/>
              </a:xfrm>
              <a:custGeom>
                <a:avLst/>
                <a:gdLst>
                  <a:gd name="T0" fmla="*/ 0 w 50"/>
                  <a:gd name="T1" fmla="*/ 27 h 414"/>
                  <a:gd name="T2" fmla="*/ 0 w 50"/>
                  <a:gd name="T3" fmla="*/ 414 h 414"/>
                  <a:gd name="T4" fmla="*/ 50 w 50"/>
                  <a:gd name="T5" fmla="*/ 387 h 414"/>
                  <a:gd name="T6" fmla="*/ 50 w 50"/>
                  <a:gd name="T7" fmla="*/ 0 h 414"/>
                  <a:gd name="T8" fmla="*/ 0 w 50"/>
                  <a:gd name="T9" fmla="*/ 2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4">
                    <a:moveTo>
                      <a:pt x="0" y="27"/>
                    </a:moveTo>
                    <a:lnTo>
                      <a:pt x="0" y="414"/>
                    </a:lnTo>
                    <a:lnTo>
                      <a:pt x="50" y="387"/>
                    </a:lnTo>
                    <a:lnTo>
                      <a:pt x="50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51">
                <a:extLst>
                  <a:ext uri="{FF2B5EF4-FFF2-40B4-BE49-F238E27FC236}">
                    <a16:creationId xmlns:a16="http://schemas.microsoft.com/office/drawing/2014/main" id="{C149684C-FD79-4F3F-9A9A-A635131A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2615"/>
                <a:ext cx="50" cy="406"/>
              </a:xfrm>
              <a:custGeom>
                <a:avLst/>
                <a:gdLst>
                  <a:gd name="T0" fmla="*/ 0 w 50"/>
                  <a:gd name="T1" fmla="*/ 18 h 406"/>
                  <a:gd name="T2" fmla="*/ 0 w 50"/>
                  <a:gd name="T3" fmla="*/ 406 h 406"/>
                  <a:gd name="T4" fmla="*/ 40 w 50"/>
                  <a:gd name="T5" fmla="*/ 388 h 406"/>
                  <a:gd name="T6" fmla="*/ 50 w 50"/>
                  <a:gd name="T7" fmla="*/ 0 h 406"/>
                  <a:gd name="T8" fmla="*/ 0 w 50"/>
                  <a:gd name="T9" fmla="*/ 18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6">
                    <a:moveTo>
                      <a:pt x="0" y="18"/>
                    </a:moveTo>
                    <a:lnTo>
                      <a:pt x="0" y="406"/>
                    </a:lnTo>
                    <a:lnTo>
                      <a:pt x="40" y="388"/>
                    </a:lnTo>
                    <a:lnTo>
                      <a:pt x="5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52">
                <a:extLst>
                  <a:ext uri="{FF2B5EF4-FFF2-40B4-BE49-F238E27FC236}">
                    <a16:creationId xmlns:a16="http://schemas.microsoft.com/office/drawing/2014/main" id="{AE773809-4FF1-40DB-9B8C-9A5DD271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" y="2561"/>
                <a:ext cx="51" cy="415"/>
              </a:xfrm>
              <a:custGeom>
                <a:avLst/>
                <a:gdLst>
                  <a:gd name="T0" fmla="*/ 51 w 51"/>
                  <a:gd name="T1" fmla="*/ 397 h 415"/>
                  <a:gd name="T2" fmla="*/ 51 w 51"/>
                  <a:gd name="T3" fmla="*/ 0 h 415"/>
                  <a:gd name="T4" fmla="*/ 11 w 51"/>
                  <a:gd name="T5" fmla="*/ 18 h 415"/>
                  <a:gd name="T6" fmla="*/ 0 w 51"/>
                  <a:gd name="T7" fmla="*/ 415 h 415"/>
                  <a:gd name="T8" fmla="*/ 51 w 51"/>
                  <a:gd name="T9" fmla="*/ 39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5">
                    <a:moveTo>
                      <a:pt x="51" y="397"/>
                    </a:moveTo>
                    <a:lnTo>
                      <a:pt x="51" y="0"/>
                    </a:lnTo>
                    <a:lnTo>
                      <a:pt x="11" y="18"/>
                    </a:lnTo>
                    <a:lnTo>
                      <a:pt x="0" y="415"/>
                    </a:lnTo>
                    <a:lnTo>
                      <a:pt x="51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53">
                <a:extLst>
                  <a:ext uri="{FF2B5EF4-FFF2-40B4-BE49-F238E27FC236}">
                    <a16:creationId xmlns:a16="http://schemas.microsoft.com/office/drawing/2014/main" id="{1613FB06-1570-4BB4-806A-B2A99072B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363"/>
                <a:ext cx="342" cy="171"/>
              </a:xfrm>
              <a:custGeom>
                <a:avLst/>
                <a:gdLst>
                  <a:gd name="T0" fmla="*/ 342 w 342"/>
                  <a:gd name="T1" fmla="*/ 18 h 171"/>
                  <a:gd name="T2" fmla="*/ 40 w 342"/>
                  <a:gd name="T3" fmla="*/ 171 h 171"/>
                  <a:gd name="T4" fmla="*/ 0 w 342"/>
                  <a:gd name="T5" fmla="*/ 153 h 171"/>
                  <a:gd name="T6" fmla="*/ 302 w 342"/>
                  <a:gd name="T7" fmla="*/ 0 h 171"/>
                  <a:gd name="T8" fmla="*/ 342 w 342"/>
                  <a:gd name="T9" fmla="*/ 1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71">
                    <a:moveTo>
                      <a:pt x="342" y="18"/>
                    </a:moveTo>
                    <a:lnTo>
                      <a:pt x="40" y="171"/>
                    </a:lnTo>
                    <a:lnTo>
                      <a:pt x="0" y="153"/>
                    </a:lnTo>
                    <a:lnTo>
                      <a:pt x="302" y="0"/>
                    </a:lnTo>
                    <a:lnTo>
                      <a:pt x="34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54">
                <a:extLst>
                  <a:ext uri="{FF2B5EF4-FFF2-40B4-BE49-F238E27FC236}">
                    <a16:creationId xmlns:a16="http://schemas.microsoft.com/office/drawing/2014/main" id="{300D2A9A-4290-4E72-B682-1217C00A8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2408"/>
                <a:ext cx="343" cy="171"/>
              </a:xfrm>
              <a:custGeom>
                <a:avLst/>
                <a:gdLst>
                  <a:gd name="T0" fmla="*/ 0 w 343"/>
                  <a:gd name="T1" fmla="*/ 153 h 171"/>
                  <a:gd name="T2" fmla="*/ 302 w 343"/>
                  <a:gd name="T3" fmla="*/ 0 h 171"/>
                  <a:gd name="T4" fmla="*/ 343 w 343"/>
                  <a:gd name="T5" fmla="*/ 18 h 171"/>
                  <a:gd name="T6" fmla="*/ 40 w 343"/>
                  <a:gd name="T7" fmla="*/ 171 h 171"/>
                  <a:gd name="T8" fmla="*/ 0 w 343"/>
                  <a:gd name="T9" fmla="*/ 15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171">
                    <a:moveTo>
                      <a:pt x="0" y="153"/>
                    </a:moveTo>
                    <a:lnTo>
                      <a:pt x="302" y="0"/>
                    </a:lnTo>
                    <a:lnTo>
                      <a:pt x="343" y="18"/>
                    </a:lnTo>
                    <a:lnTo>
                      <a:pt x="40" y="171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55">
                <a:extLst>
                  <a:ext uri="{FF2B5EF4-FFF2-40B4-BE49-F238E27FC236}">
                    <a16:creationId xmlns:a16="http://schemas.microsoft.com/office/drawing/2014/main" id="{5DADDA75-5777-42C8-AA87-BAE032C25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" y="2444"/>
                <a:ext cx="342" cy="171"/>
              </a:xfrm>
              <a:custGeom>
                <a:avLst/>
                <a:gdLst>
                  <a:gd name="T0" fmla="*/ 0 w 342"/>
                  <a:gd name="T1" fmla="*/ 153 h 171"/>
                  <a:gd name="T2" fmla="*/ 302 w 342"/>
                  <a:gd name="T3" fmla="*/ 0 h 171"/>
                  <a:gd name="T4" fmla="*/ 342 w 342"/>
                  <a:gd name="T5" fmla="*/ 18 h 171"/>
                  <a:gd name="T6" fmla="*/ 40 w 342"/>
                  <a:gd name="T7" fmla="*/ 171 h 171"/>
                  <a:gd name="T8" fmla="*/ 0 w 342"/>
                  <a:gd name="T9" fmla="*/ 15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71">
                    <a:moveTo>
                      <a:pt x="0" y="153"/>
                    </a:moveTo>
                    <a:lnTo>
                      <a:pt x="302" y="0"/>
                    </a:lnTo>
                    <a:lnTo>
                      <a:pt x="342" y="18"/>
                    </a:lnTo>
                    <a:lnTo>
                      <a:pt x="40" y="171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56">
                <a:extLst>
                  <a:ext uri="{FF2B5EF4-FFF2-40B4-BE49-F238E27FC236}">
                    <a16:creationId xmlns:a16="http://schemas.microsoft.com/office/drawing/2014/main" id="{CF6BC562-879B-4461-AB5E-44FC71F1F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2489"/>
                <a:ext cx="343" cy="162"/>
              </a:xfrm>
              <a:custGeom>
                <a:avLst/>
                <a:gdLst>
                  <a:gd name="T0" fmla="*/ 343 w 343"/>
                  <a:gd name="T1" fmla="*/ 18 h 162"/>
                  <a:gd name="T2" fmla="*/ 41 w 343"/>
                  <a:gd name="T3" fmla="*/ 162 h 162"/>
                  <a:gd name="T4" fmla="*/ 0 w 343"/>
                  <a:gd name="T5" fmla="*/ 144 h 162"/>
                  <a:gd name="T6" fmla="*/ 303 w 343"/>
                  <a:gd name="T7" fmla="*/ 0 h 162"/>
                  <a:gd name="T8" fmla="*/ 343 w 343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162">
                    <a:moveTo>
                      <a:pt x="343" y="18"/>
                    </a:moveTo>
                    <a:lnTo>
                      <a:pt x="41" y="162"/>
                    </a:lnTo>
                    <a:lnTo>
                      <a:pt x="0" y="144"/>
                    </a:lnTo>
                    <a:lnTo>
                      <a:pt x="303" y="0"/>
                    </a:lnTo>
                    <a:lnTo>
                      <a:pt x="3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57">
                <a:extLst>
                  <a:ext uri="{FF2B5EF4-FFF2-40B4-BE49-F238E27FC236}">
                    <a16:creationId xmlns:a16="http://schemas.microsoft.com/office/drawing/2014/main" id="{8047D11C-5F91-4FB0-8245-6A81858E8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561"/>
                <a:ext cx="282" cy="163"/>
              </a:xfrm>
              <a:custGeom>
                <a:avLst/>
                <a:gdLst>
                  <a:gd name="T0" fmla="*/ 282 w 282"/>
                  <a:gd name="T1" fmla="*/ 163 h 163"/>
                  <a:gd name="T2" fmla="*/ 0 w 282"/>
                  <a:gd name="T3" fmla="*/ 27 h 163"/>
                  <a:gd name="T4" fmla="*/ 0 w 282"/>
                  <a:gd name="T5" fmla="*/ 0 h 163"/>
                  <a:gd name="T6" fmla="*/ 282 w 282"/>
                  <a:gd name="T7" fmla="*/ 136 h 163"/>
                  <a:gd name="T8" fmla="*/ 282 w 28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63">
                    <a:moveTo>
                      <a:pt x="282" y="163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282" y="136"/>
                    </a:lnTo>
                    <a:lnTo>
                      <a:pt x="282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58">
                <a:extLst>
                  <a:ext uri="{FF2B5EF4-FFF2-40B4-BE49-F238E27FC236}">
                    <a16:creationId xmlns:a16="http://schemas.microsoft.com/office/drawing/2014/main" id="{E4FD2CC4-8F45-4573-8760-022DC6B5B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642"/>
                <a:ext cx="282" cy="172"/>
              </a:xfrm>
              <a:custGeom>
                <a:avLst/>
                <a:gdLst>
                  <a:gd name="T0" fmla="*/ 0 w 282"/>
                  <a:gd name="T1" fmla="*/ 0 h 172"/>
                  <a:gd name="T2" fmla="*/ 282 w 282"/>
                  <a:gd name="T3" fmla="*/ 136 h 172"/>
                  <a:gd name="T4" fmla="*/ 282 w 282"/>
                  <a:gd name="T5" fmla="*/ 172 h 172"/>
                  <a:gd name="T6" fmla="*/ 0 w 282"/>
                  <a:gd name="T7" fmla="*/ 28 h 172"/>
                  <a:gd name="T8" fmla="*/ 0 w 282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72">
                    <a:moveTo>
                      <a:pt x="0" y="0"/>
                    </a:moveTo>
                    <a:lnTo>
                      <a:pt x="282" y="136"/>
                    </a:lnTo>
                    <a:lnTo>
                      <a:pt x="282" y="172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59">
                <a:extLst>
                  <a:ext uri="{FF2B5EF4-FFF2-40B4-BE49-F238E27FC236}">
                    <a16:creationId xmlns:a16="http://schemas.microsoft.com/office/drawing/2014/main" id="{F4D2866E-6BDE-4C0D-9E2D-F69EAF4C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715"/>
                <a:ext cx="282" cy="180"/>
              </a:xfrm>
              <a:custGeom>
                <a:avLst/>
                <a:gdLst>
                  <a:gd name="T0" fmla="*/ 0 w 282"/>
                  <a:gd name="T1" fmla="*/ 0 h 180"/>
                  <a:gd name="T2" fmla="*/ 282 w 282"/>
                  <a:gd name="T3" fmla="*/ 135 h 180"/>
                  <a:gd name="T4" fmla="*/ 282 w 282"/>
                  <a:gd name="T5" fmla="*/ 180 h 180"/>
                  <a:gd name="T6" fmla="*/ 0 w 282"/>
                  <a:gd name="T7" fmla="*/ 36 h 180"/>
                  <a:gd name="T8" fmla="*/ 0 w 282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80">
                    <a:moveTo>
                      <a:pt x="0" y="0"/>
                    </a:moveTo>
                    <a:lnTo>
                      <a:pt x="282" y="135"/>
                    </a:lnTo>
                    <a:lnTo>
                      <a:pt x="282" y="180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60">
                <a:extLst>
                  <a:ext uri="{FF2B5EF4-FFF2-40B4-BE49-F238E27FC236}">
                    <a16:creationId xmlns:a16="http://schemas.microsoft.com/office/drawing/2014/main" id="{CE2E360F-B259-49EF-B58F-8DF229004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796"/>
                <a:ext cx="282" cy="180"/>
              </a:xfrm>
              <a:custGeom>
                <a:avLst/>
                <a:gdLst>
                  <a:gd name="T0" fmla="*/ 282 w 282"/>
                  <a:gd name="T1" fmla="*/ 180 h 180"/>
                  <a:gd name="T2" fmla="*/ 0 w 282"/>
                  <a:gd name="T3" fmla="*/ 45 h 180"/>
                  <a:gd name="T4" fmla="*/ 0 w 282"/>
                  <a:gd name="T5" fmla="*/ 0 h 180"/>
                  <a:gd name="T6" fmla="*/ 282 w 282"/>
                  <a:gd name="T7" fmla="*/ 135 h 180"/>
                  <a:gd name="T8" fmla="*/ 282 w 282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80">
                    <a:moveTo>
                      <a:pt x="282" y="180"/>
                    </a:moveTo>
                    <a:lnTo>
                      <a:pt x="0" y="45"/>
                    </a:lnTo>
                    <a:lnTo>
                      <a:pt x="0" y="0"/>
                    </a:lnTo>
                    <a:lnTo>
                      <a:pt x="282" y="135"/>
                    </a:lnTo>
                    <a:lnTo>
                      <a:pt x="2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61">
                <a:extLst>
                  <a:ext uri="{FF2B5EF4-FFF2-40B4-BE49-F238E27FC236}">
                    <a16:creationId xmlns:a16="http://schemas.microsoft.com/office/drawing/2014/main" id="{FFD15DAB-7E36-448A-B734-988546850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" y="2670"/>
                <a:ext cx="30" cy="306"/>
              </a:xfrm>
              <a:custGeom>
                <a:avLst/>
                <a:gdLst>
                  <a:gd name="T0" fmla="*/ 30 w 30"/>
                  <a:gd name="T1" fmla="*/ 297 h 306"/>
                  <a:gd name="T2" fmla="*/ 30 w 30"/>
                  <a:gd name="T3" fmla="*/ 0 h 306"/>
                  <a:gd name="T4" fmla="*/ 10 w 30"/>
                  <a:gd name="T5" fmla="*/ 18 h 306"/>
                  <a:gd name="T6" fmla="*/ 0 w 30"/>
                  <a:gd name="T7" fmla="*/ 306 h 306"/>
                  <a:gd name="T8" fmla="*/ 30 w 30"/>
                  <a:gd name="T9" fmla="*/ 29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6">
                    <a:moveTo>
                      <a:pt x="30" y="297"/>
                    </a:moveTo>
                    <a:lnTo>
                      <a:pt x="30" y="0"/>
                    </a:lnTo>
                    <a:lnTo>
                      <a:pt x="10" y="18"/>
                    </a:lnTo>
                    <a:lnTo>
                      <a:pt x="0" y="306"/>
                    </a:lnTo>
                    <a:lnTo>
                      <a:pt x="30" y="2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62">
                <a:extLst>
                  <a:ext uri="{FF2B5EF4-FFF2-40B4-BE49-F238E27FC236}">
                    <a16:creationId xmlns:a16="http://schemas.microsoft.com/office/drawing/2014/main" id="{B3C690F9-C307-422B-916F-DA409AC61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" y="2633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98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98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63">
                <a:extLst>
                  <a:ext uri="{FF2B5EF4-FFF2-40B4-BE49-F238E27FC236}">
                    <a16:creationId xmlns:a16="http://schemas.microsoft.com/office/drawing/2014/main" id="{E74AE763-84AA-418E-8FCC-A0A9543A4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2597"/>
                <a:ext cx="30" cy="307"/>
              </a:xfrm>
              <a:custGeom>
                <a:avLst/>
                <a:gdLst>
                  <a:gd name="T0" fmla="*/ 0 w 30"/>
                  <a:gd name="T1" fmla="*/ 18 h 307"/>
                  <a:gd name="T2" fmla="*/ 0 w 30"/>
                  <a:gd name="T3" fmla="*/ 307 h 307"/>
                  <a:gd name="T4" fmla="*/ 30 w 30"/>
                  <a:gd name="T5" fmla="*/ 298 h 307"/>
                  <a:gd name="T6" fmla="*/ 30 w 30"/>
                  <a:gd name="T7" fmla="*/ 0 h 307"/>
                  <a:gd name="T8" fmla="*/ 0 w 30"/>
                  <a:gd name="T9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7">
                    <a:moveTo>
                      <a:pt x="0" y="18"/>
                    </a:moveTo>
                    <a:lnTo>
                      <a:pt x="0" y="307"/>
                    </a:lnTo>
                    <a:lnTo>
                      <a:pt x="30" y="298"/>
                    </a:lnTo>
                    <a:lnTo>
                      <a:pt x="3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64">
                <a:extLst>
                  <a:ext uri="{FF2B5EF4-FFF2-40B4-BE49-F238E27FC236}">
                    <a16:creationId xmlns:a16="http://schemas.microsoft.com/office/drawing/2014/main" id="{1713538F-43E8-43C3-A7CC-AA7E1DABD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3" y="2561"/>
                <a:ext cx="40" cy="307"/>
              </a:xfrm>
              <a:custGeom>
                <a:avLst/>
                <a:gdLst>
                  <a:gd name="T0" fmla="*/ 30 w 40"/>
                  <a:gd name="T1" fmla="*/ 298 h 307"/>
                  <a:gd name="T2" fmla="*/ 40 w 40"/>
                  <a:gd name="T3" fmla="*/ 0 h 307"/>
                  <a:gd name="T4" fmla="*/ 0 w 40"/>
                  <a:gd name="T5" fmla="*/ 18 h 307"/>
                  <a:gd name="T6" fmla="*/ 0 w 40"/>
                  <a:gd name="T7" fmla="*/ 307 h 307"/>
                  <a:gd name="T8" fmla="*/ 30 w 40"/>
                  <a:gd name="T9" fmla="*/ 29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07">
                    <a:moveTo>
                      <a:pt x="30" y="298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0" y="307"/>
                    </a:lnTo>
                    <a:lnTo>
                      <a:pt x="30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65">
                <a:extLst>
                  <a:ext uri="{FF2B5EF4-FFF2-40B4-BE49-F238E27FC236}">
                    <a16:creationId xmlns:a16="http://schemas.microsoft.com/office/drawing/2014/main" id="{6DA907DE-69FA-4E97-B301-F35466AD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2859"/>
                <a:ext cx="403" cy="225"/>
              </a:xfrm>
              <a:custGeom>
                <a:avLst/>
                <a:gdLst>
                  <a:gd name="T0" fmla="*/ 40 w 40"/>
                  <a:gd name="T1" fmla="*/ 0 h 25"/>
                  <a:gd name="T2" fmla="*/ 0 w 40"/>
                  <a:gd name="T3" fmla="*/ 24 h 25"/>
                  <a:gd name="T4" fmla="*/ 1 w 40"/>
                  <a:gd name="T5" fmla="*/ 25 h 25"/>
                  <a:gd name="T6" fmla="*/ 40 w 4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5">
                    <a:moveTo>
                      <a:pt x="4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Oval 166">
                <a:extLst>
                  <a:ext uri="{FF2B5EF4-FFF2-40B4-BE49-F238E27FC236}">
                    <a16:creationId xmlns:a16="http://schemas.microsoft.com/office/drawing/2014/main" id="{FCB508FB-8BAD-4656-A05E-2FC950596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3075"/>
                <a:ext cx="4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67">
                <a:extLst>
                  <a:ext uri="{FF2B5EF4-FFF2-40B4-BE49-F238E27FC236}">
                    <a16:creationId xmlns:a16="http://schemas.microsoft.com/office/drawing/2014/main" id="{C1148021-0E8A-4099-AAFC-99FEF064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102"/>
                <a:ext cx="20" cy="298"/>
              </a:xfrm>
              <a:custGeom>
                <a:avLst/>
                <a:gdLst>
                  <a:gd name="T0" fmla="*/ 0 w 2"/>
                  <a:gd name="T1" fmla="*/ 0 h 33"/>
                  <a:gd name="T2" fmla="*/ 1 w 2"/>
                  <a:gd name="T3" fmla="*/ 33 h 33"/>
                  <a:gd name="T4" fmla="*/ 2 w 2"/>
                  <a:gd name="T5" fmla="*/ 1 h 33"/>
                  <a:gd name="T6" fmla="*/ 1 w 2"/>
                  <a:gd name="T7" fmla="*/ 1 h 33"/>
                  <a:gd name="T8" fmla="*/ 0 w 2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3">
                    <a:moveTo>
                      <a:pt x="0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68">
                <a:extLst>
                  <a:ext uri="{FF2B5EF4-FFF2-40B4-BE49-F238E27FC236}">
                    <a16:creationId xmlns:a16="http://schemas.microsoft.com/office/drawing/2014/main" id="{9F2F1E7A-399D-4007-A667-08C3531AF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102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Freeform 169">
                <a:extLst>
                  <a:ext uri="{FF2B5EF4-FFF2-40B4-BE49-F238E27FC236}">
                    <a16:creationId xmlns:a16="http://schemas.microsoft.com/office/drawing/2014/main" id="{008A07E0-7B2C-4D94-BCF0-F2C3A1CEB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" y="2949"/>
                <a:ext cx="272" cy="144"/>
              </a:xfrm>
              <a:custGeom>
                <a:avLst/>
                <a:gdLst>
                  <a:gd name="T0" fmla="*/ 0 w 27"/>
                  <a:gd name="T1" fmla="*/ 0 h 16"/>
                  <a:gd name="T2" fmla="*/ 26 w 27"/>
                  <a:gd name="T3" fmla="*/ 16 h 16"/>
                  <a:gd name="T4" fmla="*/ 27 w 27"/>
                  <a:gd name="T5" fmla="*/ 14 h 16"/>
                  <a:gd name="T6" fmla="*/ 0 w 27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6">
                    <a:moveTo>
                      <a:pt x="0" y="0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7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Freeform 170">
                <a:extLst>
                  <a:ext uri="{FF2B5EF4-FFF2-40B4-BE49-F238E27FC236}">
                    <a16:creationId xmlns:a16="http://schemas.microsoft.com/office/drawing/2014/main" id="{1E3B95E4-6B76-4DDA-B176-0415072A1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3075"/>
                <a:ext cx="20" cy="1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Freeform 171">
                <a:extLst>
                  <a:ext uri="{FF2B5EF4-FFF2-40B4-BE49-F238E27FC236}">
                    <a16:creationId xmlns:a16="http://schemas.microsoft.com/office/drawing/2014/main" id="{601DCF36-D032-43AA-AD5B-148CF3A9F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3734"/>
                <a:ext cx="342" cy="198"/>
              </a:xfrm>
              <a:custGeom>
                <a:avLst/>
                <a:gdLst>
                  <a:gd name="T0" fmla="*/ 342 w 342"/>
                  <a:gd name="T1" fmla="*/ 0 h 198"/>
                  <a:gd name="T2" fmla="*/ 0 w 342"/>
                  <a:gd name="T3" fmla="*/ 189 h 198"/>
                  <a:gd name="T4" fmla="*/ 0 w 342"/>
                  <a:gd name="T5" fmla="*/ 189 h 198"/>
                  <a:gd name="T6" fmla="*/ 0 w 342"/>
                  <a:gd name="T7" fmla="*/ 198 h 198"/>
                  <a:gd name="T8" fmla="*/ 0 w 342"/>
                  <a:gd name="T9" fmla="*/ 198 h 198"/>
                  <a:gd name="T10" fmla="*/ 342 w 342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198">
                    <a:moveTo>
                      <a:pt x="342" y="0"/>
                    </a:moveTo>
                    <a:lnTo>
                      <a:pt x="0" y="189"/>
                    </a:lnTo>
                    <a:lnTo>
                      <a:pt x="0" y="189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Freeform 172">
                <a:extLst>
                  <a:ext uri="{FF2B5EF4-FFF2-40B4-BE49-F238E27FC236}">
                    <a16:creationId xmlns:a16="http://schemas.microsoft.com/office/drawing/2014/main" id="{E101D148-09BD-4BB4-A208-97462CD50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3734"/>
                <a:ext cx="342" cy="198"/>
              </a:xfrm>
              <a:custGeom>
                <a:avLst/>
                <a:gdLst>
                  <a:gd name="T0" fmla="*/ 342 w 342"/>
                  <a:gd name="T1" fmla="*/ 0 h 198"/>
                  <a:gd name="T2" fmla="*/ 0 w 342"/>
                  <a:gd name="T3" fmla="*/ 189 h 198"/>
                  <a:gd name="T4" fmla="*/ 0 w 342"/>
                  <a:gd name="T5" fmla="*/ 189 h 198"/>
                  <a:gd name="T6" fmla="*/ 0 w 342"/>
                  <a:gd name="T7" fmla="*/ 198 h 198"/>
                  <a:gd name="T8" fmla="*/ 0 w 342"/>
                  <a:gd name="T9" fmla="*/ 198 h 198"/>
                  <a:gd name="T10" fmla="*/ 342 w 342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198">
                    <a:moveTo>
                      <a:pt x="342" y="0"/>
                    </a:moveTo>
                    <a:lnTo>
                      <a:pt x="0" y="189"/>
                    </a:lnTo>
                    <a:lnTo>
                      <a:pt x="0" y="189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34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Freeform 173">
                <a:extLst>
                  <a:ext uri="{FF2B5EF4-FFF2-40B4-BE49-F238E27FC236}">
                    <a16:creationId xmlns:a16="http://schemas.microsoft.com/office/drawing/2014/main" id="{3529D795-8EEF-4F0B-B120-67AD05885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41"/>
                <a:ext cx="20" cy="379"/>
              </a:xfrm>
              <a:custGeom>
                <a:avLst/>
                <a:gdLst>
                  <a:gd name="T0" fmla="*/ 20 w 20"/>
                  <a:gd name="T1" fmla="*/ 0 h 379"/>
                  <a:gd name="T2" fmla="*/ 0 w 20"/>
                  <a:gd name="T3" fmla="*/ 0 h 379"/>
                  <a:gd name="T4" fmla="*/ 10 w 20"/>
                  <a:gd name="T5" fmla="*/ 379 h 379"/>
                  <a:gd name="T6" fmla="*/ 20 w 20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79">
                    <a:moveTo>
                      <a:pt x="20" y="0"/>
                    </a:moveTo>
                    <a:lnTo>
                      <a:pt x="0" y="0"/>
                    </a:lnTo>
                    <a:lnTo>
                      <a:pt x="10" y="379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Freeform 174">
                <a:extLst>
                  <a:ext uri="{FF2B5EF4-FFF2-40B4-BE49-F238E27FC236}">
                    <a16:creationId xmlns:a16="http://schemas.microsoft.com/office/drawing/2014/main" id="{20C7A05C-F24A-4782-9A68-28AE746A3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41"/>
                <a:ext cx="20" cy="379"/>
              </a:xfrm>
              <a:custGeom>
                <a:avLst/>
                <a:gdLst>
                  <a:gd name="T0" fmla="*/ 20 w 20"/>
                  <a:gd name="T1" fmla="*/ 0 h 379"/>
                  <a:gd name="T2" fmla="*/ 0 w 20"/>
                  <a:gd name="T3" fmla="*/ 0 h 379"/>
                  <a:gd name="T4" fmla="*/ 10 w 20"/>
                  <a:gd name="T5" fmla="*/ 379 h 379"/>
                  <a:gd name="T6" fmla="*/ 20 w 20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79">
                    <a:moveTo>
                      <a:pt x="20" y="0"/>
                    </a:moveTo>
                    <a:lnTo>
                      <a:pt x="0" y="0"/>
                    </a:lnTo>
                    <a:lnTo>
                      <a:pt x="10" y="379"/>
                    </a:lnTo>
                    <a:lnTo>
                      <a:pt x="2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Freeform 175">
                <a:extLst>
                  <a:ext uri="{FF2B5EF4-FFF2-40B4-BE49-F238E27FC236}">
                    <a16:creationId xmlns:a16="http://schemas.microsoft.com/office/drawing/2014/main" id="{8972BFA4-956F-47B5-9E8C-1B53B8E5F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734"/>
                <a:ext cx="403" cy="207"/>
              </a:xfrm>
              <a:custGeom>
                <a:avLst/>
                <a:gdLst>
                  <a:gd name="T0" fmla="*/ 0 w 403"/>
                  <a:gd name="T1" fmla="*/ 0 h 207"/>
                  <a:gd name="T2" fmla="*/ 393 w 403"/>
                  <a:gd name="T3" fmla="*/ 207 h 207"/>
                  <a:gd name="T4" fmla="*/ 403 w 403"/>
                  <a:gd name="T5" fmla="*/ 198 h 207"/>
                  <a:gd name="T6" fmla="*/ 393 w 403"/>
                  <a:gd name="T7" fmla="*/ 189 h 207"/>
                  <a:gd name="T8" fmla="*/ 403 w 403"/>
                  <a:gd name="T9" fmla="*/ 189 h 207"/>
                  <a:gd name="T10" fmla="*/ 0 w 40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" h="207">
                    <a:moveTo>
                      <a:pt x="0" y="0"/>
                    </a:moveTo>
                    <a:lnTo>
                      <a:pt x="393" y="207"/>
                    </a:lnTo>
                    <a:lnTo>
                      <a:pt x="403" y="198"/>
                    </a:lnTo>
                    <a:lnTo>
                      <a:pt x="393" y="189"/>
                    </a:lnTo>
                    <a:lnTo>
                      <a:pt x="403" y="18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Freeform 176">
                <a:extLst>
                  <a:ext uri="{FF2B5EF4-FFF2-40B4-BE49-F238E27FC236}">
                    <a16:creationId xmlns:a16="http://schemas.microsoft.com/office/drawing/2014/main" id="{75AD0F41-1369-4176-B12E-C031B53AA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" y="3734"/>
                <a:ext cx="403" cy="207"/>
              </a:xfrm>
              <a:custGeom>
                <a:avLst/>
                <a:gdLst>
                  <a:gd name="T0" fmla="*/ 0 w 403"/>
                  <a:gd name="T1" fmla="*/ 0 h 207"/>
                  <a:gd name="T2" fmla="*/ 393 w 403"/>
                  <a:gd name="T3" fmla="*/ 207 h 207"/>
                  <a:gd name="T4" fmla="*/ 403 w 403"/>
                  <a:gd name="T5" fmla="*/ 198 h 207"/>
                  <a:gd name="T6" fmla="*/ 393 w 403"/>
                  <a:gd name="T7" fmla="*/ 189 h 207"/>
                  <a:gd name="T8" fmla="*/ 403 w 403"/>
                  <a:gd name="T9" fmla="*/ 189 h 207"/>
                  <a:gd name="T10" fmla="*/ 0 w 40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" h="207">
                    <a:moveTo>
                      <a:pt x="0" y="0"/>
                    </a:moveTo>
                    <a:lnTo>
                      <a:pt x="393" y="207"/>
                    </a:lnTo>
                    <a:lnTo>
                      <a:pt x="403" y="198"/>
                    </a:lnTo>
                    <a:lnTo>
                      <a:pt x="393" y="189"/>
                    </a:lnTo>
                    <a:lnTo>
                      <a:pt x="403" y="18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Freeform 177">
                <a:extLst>
                  <a:ext uri="{FF2B5EF4-FFF2-40B4-BE49-F238E27FC236}">
                    <a16:creationId xmlns:a16="http://schemas.microsoft.com/office/drawing/2014/main" id="{29F3A0B6-037B-478C-A827-16F54B567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23"/>
                <a:ext cx="10" cy="9"/>
              </a:xfrm>
              <a:custGeom>
                <a:avLst/>
                <a:gdLst>
                  <a:gd name="T0" fmla="*/ 10 w 10"/>
                  <a:gd name="T1" fmla="*/ 0 h 9"/>
                  <a:gd name="T2" fmla="*/ 0 w 10"/>
                  <a:gd name="T3" fmla="*/ 0 h 9"/>
                  <a:gd name="T4" fmla="*/ 10 w 10"/>
                  <a:gd name="T5" fmla="*/ 9 h 9"/>
                  <a:gd name="T6" fmla="*/ 10 w 10"/>
                  <a:gd name="T7" fmla="*/ 0 h 9"/>
                  <a:gd name="T8" fmla="*/ 10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0" y="0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Freeform 178">
                <a:extLst>
                  <a:ext uri="{FF2B5EF4-FFF2-40B4-BE49-F238E27FC236}">
                    <a16:creationId xmlns:a16="http://schemas.microsoft.com/office/drawing/2014/main" id="{E3ECAFD1-F865-4EFB-ACBE-092546843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" y="3923"/>
                <a:ext cx="10" cy="9"/>
              </a:xfrm>
              <a:custGeom>
                <a:avLst/>
                <a:gdLst>
                  <a:gd name="T0" fmla="*/ 10 w 10"/>
                  <a:gd name="T1" fmla="*/ 0 h 9"/>
                  <a:gd name="T2" fmla="*/ 0 w 10"/>
                  <a:gd name="T3" fmla="*/ 0 h 9"/>
                  <a:gd name="T4" fmla="*/ 10 w 10"/>
                  <a:gd name="T5" fmla="*/ 9 h 9"/>
                  <a:gd name="T6" fmla="*/ 10 w 10"/>
                  <a:gd name="T7" fmla="*/ 0 h 9"/>
                  <a:gd name="T8" fmla="*/ 10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0" y="0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Oval 179">
                <a:extLst>
                  <a:ext uri="{FF2B5EF4-FFF2-40B4-BE49-F238E27FC236}">
                    <a16:creationId xmlns:a16="http://schemas.microsoft.com/office/drawing/2014/main" id="{867787D5-DB5E-4058-8FD6-CFBFC1CE0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04" y="3779"/>
                <a:ext cx="20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Freeform 180">
                <a:extLst>
                  <a:ext uri="{FF2B5EF4-FFF2-40B4-BE49-F238E27FC236}">
                    <a16:creationId xmlns:a16="http://schemas.microsoft.com/office/drawing/2014/main" id="{8DEE931B-4BEA-466A-A869-C807FB133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20" cy="261"/>
              </a:xfrm>
              <a:custGeom>
                <a:avLst/>
                <a:gdLst>
                  <a:gd name="T0" fmla="*/ 0 w 2"/>
                  <a:gd name="T1" fmla="*/ 0 h 29"/>
                  <a:gd name="T2" fmla="*/ 1 w 2"/>
                  <a:gd name="T3" fmla="*/ 29 h 29"/>
                  <a:gd name="T4" fmla="*/ 2 w 2"/>
                  <a:gd name="T5" fmla="*/ 0 h 29"/>
                  <a:gd name="T6" fmla="*/ 1 w 2"/>
                  <a:gd name="T7" fmla="*/ 0 h 29"/>
                  <a:gd name="T8" fmla="*/ 0 w 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Freeform 181">
                <a:extLst>
                  <a:ext uri="{FF2B5EF4-FFF2-40B4-BE49-F238E27FC236}">
                    <a16:creationId xmlns:a16="http://schemas.microsoft.com/office/drawing/2014/main" id="{04E38C43-0C95-42AA-B72A-AC10C1B8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20" cy="0"/>
              </a:xfrm>
              <a:custGeom>
                <a:avLst/>
                <a:gdLst>
                  <a:gd name="T0" fmla="*/ 2 w 2"/>
                  <a:gd name="T1" fmla="*/ 1 w 2"/>
                  <a:gd name="T2" fmla="*/ 1 w 2"/>
                  <a:gd name="T3" fmla="*/ 0 w 2"/>
                  <a:gd name="T4" fmla="*/ 0 w 2"/>
                  <a:gd name="T5" fmla="*/ 0 w 2"/>
                  <a:gd name="T6" fmla="*/ 1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Freeform 182">
                <a:extLst>
                  <a:ext uri="{FF2B5EF4-FFF2-40B4-BE49-F238E27FC236}">
                    <a16:creationId xmlns:a16="http://schemas.microsoft.com/office/drawing/2014/main" id="{8E623E12-DBAD-4904-96AB-34A2FBFDB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77" y="3653"/>
                <a:ext cx="283" cy="135"/>
              </a:xfrm>
              <a:custGeom>
                <a:avLst/>
                <a:gdLst>
                  <a:gd name="T0" fmla="*/ 0 w 28"/>
                  <a:gd name="T1" fmla="*/ 0 h 15"/>
                  <a:gd name="T2" fmla="*/ 27 w 28"/>
                  <a:gd name="T3" fmla="*/ 15 h 15"/>
                  <a:gd name="T4" fmla="*/ 27 w 28"/>
                  <a:gd name="T5" fmla="*/ 15 h 15"/>
                  <a:gd name="T6" fmla="*/ 28 w 28"/>
                  <a:gd name="T7" fmla="*/ 14 h 15"/>
                  <a:gd name="T8" fmla="*/ 0 w 2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0" y="0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8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Freeform 183">
                <a:extLst>
                  <a:ext uri="{FF2B5EF4-FFF2-40B4-BE49-F238E27FC236}">
                    <a16:creationId xmlns:a16="http://schemas.microsoft.com/office/drawing/2014/main" id="{DFB6AE19-89FB-4E2B-A88E-471289E8A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79"/>
                <a:ext cx="20" cy="1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Freeform 184">
                <a:extLst>
                  <a:ext uri="{FF2B5EF4-FFF2-40B4-BE49-F238E27FC236}">
                    <a16:creationId xmlns:a16="http://schemas.microsoft.com/office/drawing/2014/main" id="{6D55B0BE-A8F6-4649-8CF2-A68E5ACEE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10" cy="0"/>
              </a:xfrm>
              <a:custGeom>
                <a:avLst/>
                <a:gdLst>
                  <a:gd name="T0" fmla="*/ 10 w 10"/>
                  <a:gd name="T1" fmla="*/ 0 w 10"/>
                  <a:gd name="T2" fmla="*/ 10 w 10"/>
                  <a:gd name="T3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Freeform 185">
                <a:extLst>
                  <a:ext uri="{FF2B5EF4-FFF2-40B4-BE49-F238E27FC236}">
                    <a16:creationId xmlns:a16="http://schemas.microsoft.com/office/drawing/2014/main" id="{DDCDBDF7-DC23-4973-B74D-C1C27708B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" y="3797"/>
                <a:ext cx="10" cy="0"/>
              </a:xfrm>
              <a:custGeom>
                <a:avLst/>
                <a:gdLst>
                  <a:gd name="T0" fmla="*/ 10 w 10"/>
                  <a:gd name="T1" fmla="*/ 0 w 10"/>
                  <a:gd name="T2" fmla="*/ 10 w 10"/>
                  <a:gd name="T3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Oval 186">
                <a:extLst>
                  <a:ext uri="{FF2B5EF4-FFF2-40B4-BE49-F238E27FC236}">
                    <a16:creationId xmlns:a16="http://schemas.microsoft.com/office/drawing/2014/main" id="{C8DA9DE6-A333-4F86-9C4F-59D49DCF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36" y="2489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Freeform 187">
                <a:extLst>
                  <a:ext uri="{FF2B5EF4-FFF2-40B4-BE49-F238E27FC236}">
                    <a16:creationId xmlns:a16="http://schemas.microsoft.com/office/drawing/2014/main" id="{8E65E86A-24E0-4B42-8244-98E6DB947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2525"/>
                <a:ext cx="20" cy="424"/>
              </a:xfrm>
              <a:custGeom>
                <a:avLst/>
                <a:gdLst>
                  <a:gd name="T0" fmla="*/ 0 w 2"/>
                  <a:gd name="T1" fmla="*/ 0 h 47"/>
                  <a:gd name="T2" fmla="*/ 1 w 2"/>
                  <a:gd name="T3" fmla="*/ 47 h 47"/>
                  <a:gd name="T4" fmla="*/ 2 w 2"/>
                  <a:gd name="T5" fmla="*/ 0 h 47"/>
                  <a:gd name="T6" fmla="*/ 1 w 2"/>
                  <a:gd name="T7" fmla="*/ 0 h 47"/>
                  <a:gd name="T8" fmla="*/ 0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0" y="0"/>
                    </a:move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188">
                <a:extLst>
                  <a:ext uri="{FF2B5EF4-FFF2-40B4-BE49-F238E27FC236}">
                    <a16:creationId xmlns:a16="http://schemas.microsoft.com/office/drawing/2014/main" id="{24F63DE4-28BE-40E0-B27E-86DD12860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5" y="2516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Freeform 189">
                <a:extLst>
                  <a:ext uri="{FF2B5EF4-FFF2-40B4-BE49-F238E27FC236}">
                    <a16:creationId xmlns:a16="http://schemas.microsoft.com/office/drawing/2014/main" id="{EF29E856-A023-4BC8-A121-30B393AF9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" y="2372"/>
                <a:ext cx="283" cy="135"/>
              </a:xfrm>
              <a:custGeom>
                <a:avLst/>
                <a:gdLst>
                  <a:gd name="T0" fmla="*/ 0 w 28"/>
                  <a:gd name="T1" fmla="*/ 0 h 15"/>
                  <a:gd name="T2" fmla="*/ 27 w 28"/>
                  <a:gd name="T3" fmla="*/ 15 h 15"/>
                  <a:gd name="T4" fmla="*/ 28 w 28"/>
                  <a:gd name="T5" fmla="*/ 13 h 15"/>
                  <a:gd name="T6" fmla="*/ 0 w 28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5">
                    <a:moveTo>
                      <a:pt x="0" y="0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190">
                <a:extLst>
                  <a:ext uri="{FF2B5EF4-FFF2-40B4-BE49-F238E27FC236}">
                    <a16:creationId xmlns:a16="http://schemas.microsoft.com/office/drawing/2014/main" id="{D5C7C1AC-74D3-4747-9BD8-E67148C7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489"/>
                <a:ext cx="21" cy="2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Freeform 191">
                <a:extLst>
                  <a:ext uri="{FF2B5EF4-FFF2-40B4-BE49-F238E27FC236}">
                    <a16:creationId xmlns:a16="http://schemas.microsoft.com/office/drawing/2014/main" id="{98FED5D4-65FB-4AE6-81BF-6C9BA730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56" y="1037"/>
                <a:ext cx="41" cy="36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0 h 4"/>
                  <a:gd name="T4" fmla="*/ 2 w 4"/>
                  <a:gd name="T5" fmla="*/ 1 h 4"/>
                  <a:gd name="T6" fmla="*/ 1 w 4"/>
                  <a:gd name="T7" fmla="*/ 3 h 4"/>
                  <a:gd name="T8" fmla="*/ 0 w 4"/>
                  <a:gd name="T9" fmla="*/ 2 h 4"/>
                  <a:gd name="T10" fmla="*/ 0 w 4"/>
                  <a:gd name="T11" fmla="*/ 2 h 4"/>
                  <a:gd name="T12" fmla="*/ 1 w 4"/>
                  <a:gd name="T13" fmla="*/ 4 h 4"/>
                  <a:gd name="T14" fmla="*/ 1 w 4"/>
                  <a:gd name="T15" fmla="*/ 3 h 4"/>
                  <a:gd name="T16" fmla="*/ 3 w 4"/>
                  <a:gd name="T17" fmla="*/ 3 h 4"/>
                  <a:gd name="T18" fmla="*/ 3 w 4"/>
                  <a:gd name="T19" fmla="*/ 4 h 4"/>
                  <a:gd name="T20" fmla="*/ 4 w 4"/>
                  <a:gd name="T21" fmla="*/ 2 h 4"/>
                  <a:gd name="T22" fmla="*/ 2 w 4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Freeform 192">
                <a:extLst>
                  <a:ext uri="{FF2B5EF4-FFF2-40B4-BE49-F238E27FC236}">
                    <a16:creationId xmlns:a16="http://schemas.microsoft.com/office/drawing/2014/main" id="{BDB8601B-946A-47DB-B8BA-EDEC2D84A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073"/>
                <a:ext cx="21" cy="334"/>
              </a:xfrm>
              <a:custGeom>
                <a:avLst/>
                <a:gdLst>
                  <a:gd name="T0" fmla="*/ 2 w 2"/>
                  <a:gd name="T1" fmla="*/ 0 h 37"/>
                  <a:gd name="T2" fmla="*/ 1 w 2"/>
                  <a:gd name="T3" fmla="*/ 0 h 37"/>
                  <a:gd name="T4" fmla="*/ 0 w 2"/>
                  <a:gd name="T5" fmla="*/ 0 h 37"/>
                  <a:gd name="T6" fmla="*/ 1 w 2"/>
                  <a:gd name="T7" fmla="*/ 37 h 37"/>
                  <a:gd name="T8" fmla="*/ 2 w 2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7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Freeform 193">
                <a:extLst>
                  <a:ext uri="{FF2B5EF4-FFF2-40B4-BE49-F238E27FC236}">
                    <a16:creationId xmlns:a16="http://schemas.microsoft.com/office/drawing/2014/main" id="{17475B1B-0F3E-44BB-A62D-6706F22F8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6" y="1064"/>
                <a:ext cx="21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Freeform 194">
                <a:extLst>
                  <a:ext uri="{FF2B5EF4-FFF2-40B4-BE49-F238E27FC236}">
                    <a16:creationId xmlns:a16="http://schemas.microsoft.com/office/drawing/2014/main" id="{9E6EB815-0618-491C-B7E1-A037B17BF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" y="902"/>
                <a:ext cx="262" cy="153"/>
              </a:xfrm>
              <a:custGeom>
                <a:avLst/>
                <a:gdLst>
                  <a:gd name="T0" fmla="*/ 0 w 26"/>
                  <a:gd name="T1" fmla="*/ 0 h 17"/>
                  <a:gd name="T2" fmla="*/ 25 w 26"/>
                  <a:gd name="T3" fmla="*/ 17 h 17"/>
                  <a:gd name="T4" fmla="*/ 26 w 26"/>
                  <a:gd name="T5" fmla="*/ 15 h 17"/>
                  <a:gd name="T6" fmla="*/ 0 w 26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7">
                    <a:moveTo>
                      <a:pt x="0" y="0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6"/>
                      <a:pt x="25" y="15"/>
                      <a:pt x="2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Freeform 195">
                <a:extLst>
                  <a:ext uri="{FF2B5EF4-FFF2-40B4-BE49-F238E27FC236}">
                    <a16:creationId xmlns:a16="http://schemas.microsoft.com/office/drawing/2014/main" id="{9F498CA9-69D1-4A77-B9C4-FCE429B3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56" y="1037"/>
                <a:ext cx="20" cy="2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Freeform 196">
                <a:extLst>
                  <a:ext uri="{FF2B5EF4-FFF2-40B4-BE49-F238E27FC236}">
                    <a16:creationId xmlns:a16="http://schemas.microsoft.com/office/drawing/2014/main" id="{4188410B-2B9B-4BA4-A685-F5127E62B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" y="830"/>
                <a:ext cx="413" cy="225"/>
              </a:xfrm>
              <a:custGeom>
                <a:avLst/>
                <a:gdLst>
                  <a:gd name="T0" fmla="*/ 41 w 41"/>
                  <a:gd name="T1" fmla="*/ 0 h 25"/>
                  <a:gd name="T2" fmla="*/ 0 w 41"/>
                  <a:gd name="T3" fmla="*/ 24 h 25"/>
                  <a:gd name="T4" fmla="*/ 0 w 41"/>
                  <a:gd name="T5" fmla="*/ 25 h 25"/>
                  <a:gd name="T6" fmla="*/ 41 w 41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5">
                    <a:moveTo>
                      <a:pt x="4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Oval 197">
                <a:extLst>
                  <a:ext uri="{FF2B5EF4-FFF2-40B4-BE49-F238E27FC236}">
                    <a16:creationId xmlns:a16="http://schemas.microsoft.com/office/drawing/2014/main" id="{D32C7590-04DB-4AF7-B080-DCFE3B6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1046"/>
                <a:ext cx="5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Freeform 198">
                <a:extLst>
                  <a:ext uri="{FF2B5EF4-FFF2-40B4-BE49-F238E27FC236}">
                    <a16:creationId xmlns:a16="http://schemas.microsoft.com/office/drawing/2014/main" id="{1D8E7A9C-8272-4E23-B895-D91187591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" y="1082"/>
                <a:ext cx="21" cy="424"/>
              </a:xfrm>
              <a:custGeom>
                <a:avLst/>
                <a:gdLst>
                  <a:gd name="T0" fmla="*/ 0 w 2"/>
                  <a:gd name="T1" fmla="*/ 0 h 47"/>
                  <a:gd name="T2" fmla="*/ 1 w 2"/>
                  <a:gd name="T3" fmla="*/ 47 h 47"/>
                  <a:gd name="T4" fmla="*/ 2 w 2"/>
                  <a:gd name="T5" fmla="*/ 0 h 47"/>
                  <a:gd name="T6" fmla="*/ 1 w 2"/>
                  <a:gd name="T7" fmla="*/ 0 h 47"/>
                  <a:gd name="T8" fmla="*/ 0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0" y="0"/>
                    </a:move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Freeform 199">
                <a:extLst>
                  <a:ext uri="{FF2B5EF4-FFF2-40B4-BE49-F238E27FC236}">
                    <a16:creationId xmlns:a16="http://schemas.microsoft.com/office/drawing/2014/main" id="{3CC5D1F6-2882-4BA3-8F5E-BB2E310AB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" y="1073"/>
                <a:ext cx="21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Freeform 200">
                <a:extLst>
                  <a:ext uri="{FF2B5EF4-FFF2-40B4-BE49-F238E27FC236}">
                    <a16:creationId xmlns:a16="http://schemas.microsoft.com/office/drawing/2014/main" id="{9E64B167-B8B4-4568-B91B-B0F36A731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" y="929"/>
                <a:ext cx="272" cy="135"/>
              </a:xfrm>
              <a:custGeom>
                <a:avLst/>
                <a:gdLst>
                  <a:gd name="T0" fmla="*/ 0 w 27"/>
                  <a:gd name="T1" fmla="*/ 0 h 15"/>
                  <a:gd name="T2" fmla="*/ 26 w 27"/>
                  <a:gd name="T3" fmla="*/ 15 h 15"/>
                  <a:gd name="T4" fmla="*/ 27 w 27"/>
                  <a:gd name="T5" fmla="*/ 13 h 15"/>
                  <a:gd name="T6" fmla="*/ 0 w 27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5">
                    <a:moveTo>
                      <a:pt x="0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4"/>
                      <a:pt x="27" y="14"/>
                      <a:pt x="27" y="1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Freeform 201">
                <a:extLst>
                  <a:ext uri="{FF2B5EF4-FFF2-40B4-BE49-F238E27FC236}">
                    <a16:creationId xmlns:a16="http://schemas.microsoft.com/office/drawing/2014/main" id="{1839D5AD-126D-4883-90FC-6D945BF7A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" y="1046"/>
                <a:ext cx="31" cy="2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Oval 202">
                <a:extLst>
                  <a:ext uri="{FF2B5EF4-FFF2-40B4-BE49-F238E27FC236}">
                    <a16:creationId xmlns:a16="http://schemas.microsoft.com/office/drawing/2014/main" id="{2F30DCFB-5EAA-4A60-992B-B10C3033D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768"/>
                <a:ext cx="4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Freeform 203">
                <a:extLst>
                  <a:ext uri="{FF2B5EF4-FFF2-40B4-BE49-F238E27FC236}">
                    <a16:creationId xmlns:a16="http://schemas.microsoft.com/office/drawing/2014/main" id="{A1F7A821-A9DA-459C-AC1D-49E73B7D8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1804"/>
                <a:ext cx="20" cy="424"/>
              </a:xfrm>
              <a:custGeom>
                <a:avLst/>
                <a:gdLst>
                  <a:gd name="T0" fmla="*/ 2 w 2"/>
                  <a:gd name="T1" fmla="*/ 0 h 47"/>
                  <a:gd name="T2" fmla="*/ 1 w 2"/>
                  <a:gd name="T3" fmla="*/ 0 h 47"/>
                  <a:gd name="T4" fmla="*/ 0 w 2"/>
                  <a:gd name="T5" fmla="*/ 0 h 47"/>
                  <a:gd name="T6" fmla="*/ 1 w 2"/>
                  <a:gd name="T7" fmla="*/ 47 h 47"/>
                  <a:gd name="T8" fmla="*/ 2 w 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7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Freeform 204">
                <a:extLst>
                  <a:ext uri="{FF2B5EF4-FFF2-40B4-BE49-F238E27FC236}">
                    <a16:creationId xmlns:a16="http://schemas.microsoft.com/office/drawing/2014/main" id="{D3A43C36-6722-46B7-932A-BF24207F2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1795"/>
                <a:ext cx="20" cy="9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9" name="Freeform 206">
              <a:extLst>
                <a:ext uri="{FF2B5EF4-FFF2-40B4-BE49-F238E27FC236}">
                  <a16:creationId xmlns:a16="http://schemas.microsoft.com/office/drawing/2014/main" id="{3AFC737A-1C2A-43F1-9CAD-883B195E6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2619375"/>
              <a:ext cx="431800" cy="215900"/>
            </a:xfrm>
            <a:custGeom>
              <a:avLst/>
              <a:gdLst>
                <a:gd name="T0" fmla="*/ 27 w 27"/>
                <a:gd name="T1" fmla="*/ 0 h 15"/>
                <a:gd name="T2" fmla="*/ 0 w 27"/>
                <a:gd name="T3" fmla="*/ 13 h 15"/>
                <a:gd name="T4" fmla="*/ 1 w 27"/>
                <a:gd name="T5" fmla="*/ 15 h 15"/>
                <a:gd name="T6" fmla="*/ 27 w 2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07">
              <a:extLst>
                <a:ext uri="{FF2B5EF4-FFF2-40B4-BE49-F238E27FC236}">
                  <a16:creationId xmlns:a16="http://schemas.microsoft.com/office/drawing/2014/main" id="{758FE81A-6E15-4E27-B8FD-84174CAC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800" y="2806700"/>
              <a:ext cx="31750" cy="4286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2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08">
              <a:extLst>
                <a:ext uri="{FF2B5EF4-FFF2-40B4-BE49-F238E27FC236}">
                  <a16:creationId xmlns:a16="http://schemas.microsoft.com/office/drawing/2014/main" id="{B8671E92-6596-4E6A-9EA9-EABEB9FA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658813"/>
              <a:ext cx="47625" cy="4286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1 h 3"/>
                <a:gd name="T4" fmla="*/ 0 w 3"/>
                <a:gd name="T5" fmla="*/ 3 h 3"/>
                <a:gd name="T6" fmla="*/ 0 w 3"/>
                <a:gd name="T7" fmla="*/ 2 h 3"/>
                <a:gd name="T8" fmla="*/ 2 w 3"/>
                <a:gd name="T9" fmla="*/ 2 h 3"/>
                <a:gd name="T10" fmla="*/ 2 w 3"/>
                <a:gd name="T11" fmla="*/ 3 h 3"/>
                <a:gd name="T12" fmla="*/ 3 w 3"/>
                <a:gd name="T13" fmla="*/ 2 h 3"/>
                <a:gd name="T14" fmla="*/ 2 w 3"/>
                <a:gd name="T15" fmla="*/ 2 h 3"/>
                <a:gd name="T16" fmla="*/ 1 w 3"/>
                <a:gd name="T17" fmla="*/ 1 h 3"/>
                <a:gd name="T18" fmla="*/ 2 w 3"/>
                <a:gd name="T19" fmla="*/ 0 h 3"/>
                <a:gd name="T20" fmla="*/ 1 w 3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09">
              <a:extLst>
                <a:ext uri="{FF2B5EF4-FFF2-40B4-BE49-F238E27FC236}">
                  <a16:creationId xmlns:a16="http://schemas.microsoft.com/office/drawing/2014/main" id="{67360655-912A-4CAB-B82A-5E309554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701675"/>
              <a:ext cx="31750" cy="573088"/>
            </a:xfrm>
            <a:custGeom>
              <a:avLst/>
              <a:gdLst>
                <a:gd name="T0" fmla="*/ 2 w 2"/>
                <a:gd name="T1" fmla="*/ 0 h 40"/>
                <a:gd name="T2" fmla="*/ 1 w 2"/>
                <a:gd name="T3" fmla="*/ 0 h 40"/>
                <a:gd name="T4" fmla="*/ 0 w 2"/>
                <a:gd name="T5" fmla="*/ 0 h 40"/>
                <a:gd name="T6" fmla="*/ 1 w 2"/>
                <a:gd name="T7" fmla="*/ 40 h 40"/>
                <a:gd name="T8" fmla="*/ 2 w 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10">
              <a:extLst>
                <a:ext uri="{FF2B5EF4-FFF2-40B4-BE49-F238E27FC236}">
                  <a16:creationId xmlns:a16="http://schemas.microsoft.com/office/drawing/2014/main" id="{ACE1AAE2-2DA0-4AB5-87FC-B0660B2EC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687388"/>
              <a:ext cx="31750" cy="142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11">
              <a:extLst>
                <a:ext uri="{FF2B5EF4-FFF2-40B4-BE49-F238E27FC236}">
                  <a16:creationId xmlns:a16="http://schemas.microsoft.com/office/drawing/2014/main" id="{4966E9AF-8983-46D3-A654-1C3F48CDD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530225"/>
              <a:ext cx="304800" cy="157163"/>
            </a:xfrm>
            <a:custGeom>
              <a:avLst/>
              <a:gdLst>
                <a:gd name="T0" fmla="*/ 19 w 19"/>
                <a:gd name="T1" fmla="*/ 0 h 11"/>
                <a:gd name="T2" fmla="*/ 0 w 19"/>
                <a:gd name="T3" fmla="*/ 9 h 11"/>
                <a:gd name="T4" fmla="*/ 1 w 19"/>
                <a:gd name="T5" fmla="*/ 10 h 11"/>
                <a:gd name="T6" fmla="*/ 1 w 19"/>
                <a:gd name="T7" fmla="*/ 11 h 11"/>
                <a:gd name="T8" fmla="*/ 19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12">
              <a:extLst>
                <a:ext uri="{FF2B5EF4-FFF2-40B4-BE49-F238E27FC236}">
                  <a16:creationId xmlns:a16="http://schemas.microsoft.com/office/drawing/2014/main" id="{D7DAC550-F630-4DC5-B2C8-290715AC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3" y="658813"/>
              <a:ext cx="31750" cy="285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183667"/>
            <a:ext cx="4896544" cy="1305099"/>
          </a:xfrm>
        </p:spPr>
        <p:txBody>
          <a:bodyPr/>
          <a:lstStyle/>
          <a:p>
            <a:r>
              <a:rPr lang="ko-KR" altLang="en-US" smtClean="0"/>
              <a:t>빅데이터를 위한 파이썬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28" name="TextBox 427"/>
          <p:cNvSpPr txBox="1"/>
          <p:nvPr/>
        </p:nvSpPr>
        <p:spPr>
          <a:xfrm>
            <a:off x="505644" y="4965021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동양미래대학교 박홍규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대두</a:t>
            </a:r>
            <a:endParaRPr lang="ko-KR" altLang="en-US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418121" y="1358446"/>
            <a:ext cx="8057089" cy="921285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1991</a:t>
            </a:r>
            <a:r>
              <a:rPr lang="ko-KR" altLang="en-US" sz="1400" dirty="0" smtClean="0">
                <a:solidFill>
                  <a:schemeClr val="tx1"/>
                </a:solidFill>
              </a:rPr>
              <a:t>년 귀도 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로썸이</a:t>
            </a:r>
            <a:r>
              <a:rPr lang="ko-KR" altLang="en-US" sz="1400" dirty="0" smtClean="0">
                <a:solidFill>
                  <a:schemeClr val="tx1"/>
                </a:solidFill>
              </a:rPr>
              <a:t> 발표한 인터프리터 언어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1)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 다양한 분야에서 매우 인기가 많음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특히 과학  기술 컴퓨팅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 분석에서 많이 사용됨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099" y="5731988"/>
            <a:ext cx="420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TIOBE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index </a:t>
            </a:r>
            <a:r>
              <a:rPr lang="en-US" altLang="ko-KR" sz="1200" dirty="0" smtClean="0"/>
              <a:t>: TIOBE</a:t>
            </a:r>
            <a:r>
              <a:rPr lang="ko-KR" altLang="en-US" sz="1200" dirty="0" smtClean="0"/>
              <a:t>라는 기업이 작성하고 있는 지표로써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주요 검색 사이트에서의 검색 횟수를 </a:t>
            </a:r>
            <a:r>
              <a:rPr lang="ko-KR" altLang="en-US" sz="1200" smtClean="0"/>
              <a:t>기반으로 계산 </a:t>
            </a:r>
            <a:r>
              <a:rPr lang="en-US" altLang="ko-KR" sz="1200"/>
              <a:t>(</a:t>
            </a:r>
            <a:r>
              <a:rPr lang="en-US" altLang="ko-KR" sz="1200">
                <a:hlinkClick r:id="rId2"/>
              </a:rPr>
              <a:t>https://www.tiobe.com/tiobe-index</a:t>
            </a:r>
            <a:r>
              <a:rPr lang="en-US" altLang="ko-KR" sz="1200" smtClean="0">
                <a:hlinkClick r:id="rId2"/>
              </a:rPr>
              <a:t>/</a:t>
            </a:r>
            <a:r>
              <a:rPr lang="en-US" altLang="ko-KR" sz="1200" smtClean="0"/>
              <a:t>) 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75" y="409944"/>
            <a:ext cx="680959" cy="65156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21" y="2509488"/>
            <a:ext cx="7093630" cy="299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965600" y="6423410"/>
            <a:ext cx="39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1) </a:t>
            </a:r>
            <a:r>
              <a:rPr lang="ko-KR" altLang="en-US" sz="900" smtClean="0"/>
              <a:t>프로그래밍 언어의 소스코드를 바로 실행하는 컴퓨터 프로그램 또는 환경</a:t>
            </a:r>
            <a:r>
              <a:rPr lang="en-US" altLang="ko-KR" sz="900" smtClean="0"/>
              <a:t>(</a:t>
            </a:r>
            <a:r>
              <a:rPr lang="en-US" altLang="ko-KR" sz="900" smtClean="0">
                <a:hlinkClick r:id="rId5"/>
              </a:rPr>
              <a:t>https</a:t>
            </a:r>
            <a:r>
              <a:rPr lang="en-US" altLang="ko-KR" sz="900">
                <a:hlinkClick r:id="rId5"/>
              </a:rPr>
              <a:t>://ko.wikipedia.org/wiki</a:t>
            </a:r>
            <a:r>
              <a:rPr lang="en-US" altLang="ko-KR" sz="900" smtClean="0">
                <a:hlinkClick r:id="rId5"/>
              </a:rPr>
              <a:t>/</a:t>
            </a:r>
            <a:r>
              <a:rPr lang="ko-KR" altLang="en-US" sz="900" smtClean="0">
                <a:hlinkClick r:id="rId5"/>
              </a:rPr>
              <a:t>인터프리터</a:t>
            </a:r>
            <a:r>
              <a:rPr lang="ko-KR" altLang="en-US" sz="900" smtClean="0"/>
              <a:t> </a:t>
            </a:r>
            <a:r>
              <a:rPr lang="en-US" altLang="ko-KR" sz="90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873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인기 언어 순위 </a:t>
            </a:r>
            <a:r>
              <a:rPr lang="en-US" altLang="ko-KR" smtClean="0"/>
              <a:t>in Github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0" y="1318814"/>
            <a:ext cx="6115050" cy="507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043795" y="6517478"/>
            <a:ext cx="58314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hlinkClick r:id="rId3"/>
              </a:rPr>
              <a:t>https://github.blog/2018-11-15-state-of-the-octoverse-top-programming-languages</a:t>
            </a:r>
            <a:r>
              <a:rPr lang="ko-KR" altLang="en-US" sz="1050" smtClean="0">
                <a:hlinkClick r:id="rId3"/>
              </a:rPr>
              <a:t>/</a:t>
            </a:r>
            <a:r>
              <a:rPr lang="ko-KR" altLang="en-US" sz="1050" smtClean="0"/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2463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smtClean="0"/>
              <a:t>분석 언어 </a:t>
            </a:r>
            <a:r>
              <a:rPr lang="en-US" altLang="ko-KR" smtClean="0"/>
              <a:t>Python VS 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89169"/>
              </p:ext>
            </p:extLst>
          </p:nvPr>
        </p:nvGraphicFramePr>
        <p:xfrm>
          <a:off x="666101" y="4330926"/>
          <a:ext cx="7374468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Python</a:t>
                      </a:r>
                      <a:r>
                        <a:rPr lang="en-US" altLang="ko-KR" sz="1600" b="1" baseline="0" smtClean="0"/>
                        <a:t> (</a:t>
                      </a:r>
                      <a:r>
                        <a:rPr lang="ko-KR" altLang="en-US" sz="1600" b="1" baseline="0" smtClean="0"/>
                        <a:t>파이썬</a:t>
                      </a:r>
                      <a:r>
                        <a:rPr lang="en-US" altLang="ko-KR" sz="1600" b="1" baseline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특징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전산 개발자가 만든 범용 전산 언어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분석 언어의 시초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통계학자들이 모여 만든 분석용 언어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활용처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분석 뿐 아니라 다른 웹 어플리케이션과 접목하거나 데이터베이스와 연동하는 등 다양하게 활용 가능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연구 목적의 업무에 최적화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배우고 사용하기 쉬움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분석 업무 뿐만 아니라 다양한 용도로 활용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dirty="0" smtClean="0"/>
                        <a:t>데이터 분석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시각화 라이브러리 풍부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단점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데이터 분석 라이브러리들이 </a:t>
                      </a:r>
                      <a:r>
                        <a:rPr lang="en-US" altLang="ko-KR" sz="1200" baseline="0" dirty="0" smtClean="0"/>
                        <a:t>R</a:t>
                      </a:r>
                      <a:r>
                        <a:rPr lang="ko-KR" altLang="en-US" sz="1200" baseline="0" dirty="0" smtClean="0"/>
                        <a:t>에 비해 상대적으로 미흡하였지만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최근에는 큰 차이 없음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데이터 시각화가 </a:t>
                      </a:r>
                      <a:r>
                        <a:rPr lang="en-US" altLang="ko-KR" sz="1200" baseline="0" dirty="0" smtClean="0"/>
                        <a:t>R</a:t>
                      </a:r>
                      <a:r>
                        <a:rPr lang="ko-KR" altLang="en-US" sz="1200" baseline="0" dirty="0" smtClean="0"/>
                        <a:t>에 비해 미흡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느린 속도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배우기 어려움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74" y="457497"/>
            <a:ext cx="1473200" cy="60401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0" y="1311085"/>
            <a:ext cx="4440737" cy="265181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96370" y="3962899"/>
            <a:ext cx="5201067" cy="253916"/>
            <a:chOff x="896370" y="3962899"/>
            <a:chExt cx="5201067" cy="253916"/>
          </a:xfrm>
        </p:grpSpPr>
        <p:sp>
          <p:nvSpPr>
            <p:cNvPr id="11" name="직사각형 10"/>
            <p:cNvSpPr/>
            <p:nvPr/>
          </p:nvSpPr>
          <p:spPr>
            <a:xfrm>
              <a:off x="1837288" y="3962899"/>
              <a:ext cx="426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u="sng" smtClean="0">
                  <a:hlinkClick r:id="rId4"/>
                </a:rPr>
                <a:t>http://www.ciokorea.com/news/33801 </a:t>
              </a:r>
              <a:endParaRPr lang="ko-KR" altLang="en-US" sz="1050" u="sng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96370" y="3962899"/>
              <a:ext cx="426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u="sng" smtClean="0"/>
                <a:t>파이썬 </a:t>
              </a:r>
              <a:r>
                <a:rPr lang="en-US" altLang="ko-KR" sz="1050" u="sng" smtClean="0"/>
                <a:t>VS R :</a:t>
              </a:r>
              <a:endParaRPr lang="ko-KR" altLang="en-US" sz="1050" u="sng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59" y="1311085"/>
            <a:ext cx="3925020" cy="261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2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개발 배경</a:t>
            </a:r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418121" y="1358446"/>
            <a:ext cx="8057089" cy="2325280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다양한 분야에서 활용되는 범용 프로그래밍 언어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동적 프로그래밍 언어의 한 종류로써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사전에 컴파일 하는 대신 실행할 때 이를 기계어로 변환하는 인터프리터 언어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파이썬은</a:t>
            </a:r>
            <a:r>
              <a:rPr lang="ko-KR" altLang="en-US" sz="1400" dirty="0" smtClean="0">
                <a:solidFill>
                  <a:schemeClr val="tx1"/>
                </a:solidFill>
              </a:rPr>
              <a:t> 다양한 언어로 구현되어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모두 무료로 사용 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Cpython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은 버전 업이 빈번하며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비영리단체인 </a:t>
            </a:r>
            <a:r>
              <a:rPr lang="en-US" altLang="ko-KR" sz="1400" dirty="0" smtClean="0">
                <a:solidFill>
                  <a:schemeClr val="tx1"/>
                </a:solidFill>
              </a:rPr>
              <a:t>PSF(Python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Sofrware</a:t>
            </a:r>
            <a:r>
              <a:rPr lang="en-US" altLang="ko-KR" sz="1400" dirty="0" smtClean="0">
                <a:solidFill>
                  <a:schemeClr val="tx1"/>
                </a:solidFill>
              </a:rPr>
              <a:t> Foundation)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관리 아래 배포됨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</a:rPr>
              <a:t>가장 많이 사용됨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윈도우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리눅스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맥</a:t>
            </a:r>
            <a:r>
              <a:rPr lang="en-US" altLang="ko-KR" sz="1400" dirty="0" smtClean="0">
                <a:solidFill>
                  <a:schemeClr val="tx1"/>
                </a:solidFill>
              </a:rPr>
              <a:t>OS </a:t>
            </a:r>
            <a:r>
              <a:rPr lang="ko-KR" altLang="en-US" sz="1400" dirty="0" smtClean="0">
                <a:solidFill>
                  <a:schemeClr val="tx1"/>
                </a:solidFill>
              </a:rPr>
              <a:t>외에도 많은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운영영체제에서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동작하며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32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</a:t>
            </a:r>
            <a:r>
              <a:rPr lang="en-US" altLang="ko-KR" sz="1400" dirty="0" smtClean="0">
                <a:solidFill>
                  <a:schemeClr val="tx1"/>
                </a:solidFill>
              </a:rPr>
              <a:t>, 64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모두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지원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1347"/>
              </p:ext>
            </p:extLst>
          </p:nvPr>
        </p:nvGraphicFramePr>
        <p:xfrm>
          <a:off x="627017" y="4079240"/>
          <a:ext cx="7985760" cy="2246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구현명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Cpython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/>
                        <a:t>C</a:t>
                      </a:r>
                      <a:r>
                        <a:rPr lang="ko-KR" altLang="en-US" sz="1200" dirty="0" smtClean="0"/>
                        <a:t>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구현된 </a:t>
                      </a:r>
                      <a:r>
                        <a:rPr lang="ko-KR" altLang="en-US" sz="1200" baseline="0" dirty="0" err="1" smtClean="0"/>
                        <a:t>파이썬의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레퍼런스</a:t>
                      </a:r>
                      <a:r>
                        <a:rPr lang="ko-KR" altLang="en-US" sz="1200" baseline="0" dirty="0" smtClean="0"/>
                        <a:t> 구현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일반적으로 가장 널리 사용된다</a:t>
                      </a:r>
                      <a:r>
                        <a:rPr lang="en-US" altLang="ko-KR" sz="1200" baseline="0" dirty="0" smtClean="0"/>
                        <a:t>. PSF License.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PyPy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/>
                        <a:t>Rpython</a:t>
                      </a:r>
                      <a:r>
                        <a:rPr lang="en-US" altLang="ko-KR" sz="1200" dirty="0" smtClean="0"/>
                        <a:t>(Restricted Python)</a:t>
                      </a:r>
                      <a:r>
                        <a:rPr lang="ko-KR" altLang="en-US" sz="1200" dirty="0" smtClean="0"/>
                        <a:t>이라고도 불리는 </a:t>
                      </a:r>
                      <a:r>
                        <a:rPr lang="ko-KR" altLang="en-US" sz="1200" dirty="0" err="1" smtClean="0"/>
                        <a:t>파이썬의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서브셋</a:t>
                      </a:r>
                      <a:r>
                        <a:rPr lang="ko-KR" altLang="en-US" sz="1200" dirty="0" smtClean="0"/>
                        <a:t> 언어를 구현한 </a:t>
                      </a:r>
                      <a:r>
                        <a:rPr lang="ko-KR" altLang="en-US" sz="1200" dirty="0" err="1" smtClean="0"/>
                        <a:t>파이썬의</a:t>
                      </a:r>
                      <a:r>
                        <a:rPr lang="ko-KR" altLang="en-US" sz="1200" dirty="0" smtClean="0"/>
                        <a:t> 인터프리터</a:t>
                      </a:r>
                      <a:r>
                        <a:rPr lang="en-US" altLang="ko-KR" sz="1200" dirty="0" smtClean="0"/>
                        <a:t>. JIT(Just</a:t>
                      </a:r>
                      <a:r>
                        <a:rPr lang="en-US" altLang="ko-KR" sz="1200" baseline="0" dirty="0" smtClean="0"/>
                        <a:t> In Time) </a:t>
                      </a:r>
                      <a:r>
                        <a:rPr lang="ko-KR" altLang="en-US" sz="1200" baseline="0" dirty="0" smtClean="0"/>
                        <a:t>컴파일러를 사용하여 </a:t>
                      </a:r>
                      <a:r>
                        <a:rPr lang="en-US" altLang="ko-KR" sz="1200" baseline="0" dirty="0" err="1" smtClean="0"/>
                        <a:t>Cpython</a:t>
                      </a:r>
                      <a:r>
                        <a:rPr lang="ko-KR" altLang="en-US" sz="1200" baseline="0" dirty="0" smtClean="0"/>
                        <a:t>보다 속도가 빠르다</a:t>
                      </a:r>
                      <a:r>
                        <a:rPr lang="en-US" altLang="ko-KR" sz="1200" baseline="0" dirty="0" smtClean="0"/>
                        <a:t>. MIT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License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Jpython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/>
                        <a:t>Java</a:t>
                      </a:r>
                      <a:r>
                        <a:rPr lang="ko-KR" altLang="en-US" sz="1200" dirty="0" smtClean="0"/>
                        <a:t>를 사용한 </a:t>
                      </a:r>
                      <a:r>
                        <a:rPr lang="ko-KR" altLang="en-US" sz="1200" dirty="0" err="1" smtClean="0"/>
                        <a:t>파이썬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dirty="0" smtClean="0"/>
                        <a:t>. Java</a:t>
                      </a:r>
                      <a:r>
                        <a:rPr lang="ko-KR" altLang="en-US" sz="1200" dirty="0" smtClean="0"/>
                        <a:t>의 다양한 클래스를 언어적 경계  없이 사용할 수 있다</a:t>
                      </a:r>
                      <a:r>
                        <a:rPr lang="en-US" altLang="ko-KR" sz="1200" dirty="0" smtClean="0"/>
                        <a:t>. PSF License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IronPython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/>
                        <a:t>.NET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프레임워크의 </a:t>
                      </a:r>
                      <a:r>
                        <a:rPr lang="en-US" altLang="ko-KR" sz="1200" baseline="0" dirty="0" smtClean="0"/>
                        <a:t>API</a:t>
                      </a:r>
                      <a:r>
                        <a:rPr lang="ko-KR" altLang="en-US" sz="1200" baseline="0" dirty="0" smtClean="0"/>
                        <a:t>를 직접 호출할 수 있는 </a:t>
                      </a:r>
                      <a:r>
                        <a:rPr lang="ko-KR" altLang="en-US" sz="1200" baseline="0" dirty="0" err="1" smtClean="0"/>
                        <a:t>파이썬</a:t>
                      </a:r>
                      <a:r>
                        <a:rPr lang="ko-KR" altLang="en-US" sz="1200" baseline="0" dirty="0" smtClean="0"/>
                        <a:t> 구현</a:t>
                      </a:r>
                      <a:r>
                        <a:rPr lang="en-US" altLang="ko-KR" sz="1200" baseline="0" dirty="0" smtClean="0"/>
                        <a:t>. 2016</a:t>
                      </a:r>
                      <a:r>
                        <a:rPr lang="ko-KR" altLang="en-US" sz="1200" baseline="0" dirty="0" smtClean="0"/>
                        <a:t>년 </a:t>
                      </a:r>
                      <a:r>
                        <a:rPr lang="en-US" altLang="ko-KR" sz="1200" baseline="0" dirty="0" smtClean="0"/>
                        <a:t>8</a:t>
                      </a:r>
                      <a:r>
                        <a:rPr lang="ko-KR" altLang="en-US" sz="1200" baseline="0" dirty="0" smtClean="0"/>
                        <a:t>월 기준 </a:t>
                      </a:r>
                      <a:r>
                        <a:rPr lang="ko-KR" altLang="en-US" sz="1200" baseline="0" dirty="0" err="1" smtClean="0"/>
                        <a:t>파이썬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2.7</a:t>
                      </a:r>
                      <a:r>
                        <a:rPr lang="ko-KR" altLang="en-US" sz="1200" baseline="0" dirty="0" smtClean="0"/>
                        <a:t>을 구현하고 있다</a:t>
                      </a:r>
                      <a:r>
                        <a:rPr lang="en-US" altLang="ko-KR" sz="1200" baseline="0" dirty="0" smtClean="0"/>
                        <a:t>. Apache License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41515" y="1538242"/>
            <a:ext cx="860189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b="1" kern="1200" spc="-1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 spc="-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250826" y="1408627"/>
            <a:ext cx="8656107" cy="2562240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간결하고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가독성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높은 문법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코드를 작성하는 것보다 읽는 경우가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 (1:10 </a:t>
            </a:r>
            <a:r>
              <a:rPr lang="ko-KR" altLang="en-US" sz="1600" dirty="0" smtClean="0">
                <a:solidFill>
                  <a:schemeClr val="tx1"/>
                </a:solidFill>
              </a:rPr>
              <a:t>비중</a:t>
            </a:r>
            <a:r>
              <a:rPr lang="en-US" altLang="ko-KR" sz="1600" dirty="0" smtClean="0">
                <a:solidFill>
                  <a:schemeClr val="tx1"/>
                </a:solidFill>
              </a:rPr>
              <a:t>.)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1)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배우기 쉽고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코드를 이해하기 쉬워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유지보수성이 뛰어남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인터프리터 언어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컴파일 없이 소스코드를 순차적으로 실행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>
                <a:solidFill>
                  <a:srgbClr val="C00000"/>
                </a:solidFill>
              </a:rPr>
              <a:t>접착제 </a:t>
            </a:r>
            <a:r>
              <a:rPr lang="ko-KR" altLang="en-US" sz="1600" b="1" smtClean="0">
                <a:solidFill>
                  <a:srgbClr val="C00000"/>
                </a:solidFill>
              </a:rPr>
              <a:t>언어 </a:t>
            </a:r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en-US" altLang="ko-KR" sz="1600" dirty="0">
                <a:solidFill>
                  <a:schemeClr val="tx1"/>
                </a:solidFill>
              </a:rPr>
              <a:t>glue language)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컴파일 언어</a:t>
            </a:r>
            <a:r>
              <a:rPr lang="en-US" altLang="ko-KR" sz="1600" dirty="0">
                <a:solidFill>
                  <a:schemeClr val="tx1"/>
                </a:solidFill>
              </a:rPr>
              <a:t>(C, C++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으로 작성된 기존 프로그램을 쉽게 </a:t>
            </a:r>
            <a:r>
              <a:rPr lang="ko-KR" altLang="en-US" sz="1600" dirty="0" err="1">
                <a:solidFill>
                  <a:schemeClr val="tx1"/>
                </a:solidFill>
              </a:rPr>
              <a:t>파이썬</a:t>
            </a:r>
            <a:r>
              <a:rPr lang="ko-KR" altLang="en-US" sz="1600" dirty="0">
                <a:solidFill>
                  <a:schemeClr val="tx1"/>
                </a:solidFill>
              </a:rPr>
              <a:t> 프로그램 안에 통합 </a:t>
            </a:r>
            <a:r>
              <a:rPr lang="ko-KR" altLang="en-US" sz="1600" dirty="0" smtClean="0">
                <a:solidFill>
                  <a:schemeClr val="tx1"/>
                </a:solidFill>
              </a:rPr>
              <a:t>가능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656023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1) Clean </a:t>
            </a:r>
            <a:r>
              <a:rPr lang="en-US" altLang="ko-KR" sz="800" dirty="0"/>
              <a:t>Code: A Handbook of Agile Software Craftsmanship by Robert C. Martin</a:t>
            </a:r>
            <a:endParaRPr lang="ko-KR" altLang="en-US" sz="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16795"/>
              </p:ext>
            </p:extLst>
          </p:nvPr>
        </p:nvGraphicFramePr>
        <p:xfrm>
          <a:off x="615270" y="4312134"/>
          <a:ext cx="7280502" cy="186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Java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Python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Public</a:t>
                      </a:r>
                      <a:r>
                        <a:rPr lang="en-US" altLang="ko-KR" sz="1200" baseline="0" dirty="0" smtClean="0"/>
                        <a:t> class </a:t>
                      </a:r>
                      <a:r>
                        <a:rPr lang="en-US" altLang="ko-KR" sz="1200" baseline="0" dirty="0" err="1" smtClean="0"/>
                        <a:t>HelloWorld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public static void main(String[] </a:t>
                      </a:r>
                      <a:r>
                        <a:rPr lang="en-US" altLang="ko-KR" sz="1200" baseline="0" dirty="0" err="1" smtClean="0"/>
                        <a:t>args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</a:t>
                      </a:r>
                      <a:r>
                        <a:rPr lang="en-US" altLang="ko-KR" sz="1200" baseline="0" dirty="0" err="1" smtClean="0"/>
                        <a:t>System.out.println</a:t>
                      </a:r>
                      <a:r>
                        <a:rPr lang="en-US" altLang="ko-KR" sz="1200" baseline="0" dirty="0" smtClean="0"/>
                        <a:t>(“Hello World”);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}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#include &lt;</a:t>
                      </a:r>
                      <a:r>
                        <a:rPr lang="en-US" altLang="ko-KR" sz="1200" dirty="0" err="1" smtClean="0"/>
                        <a:t>stdio.h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main()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en-US" altLang="ko-KR" sz="1200" baseline="0" dirty="0" err="1" smtClean="0"/>
                        <a:t>printf</a:t>
                      </a:r>
                      <a:r>
                        <a:rPr lang="en-US" altLang="ko-KR" sz="1200" baseline="0" dirty="0" smtClean="0"/>
                        <a:t>(“Hello World”);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return 0;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}  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print(“Hello World”)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41515" y="1538242"/>
            <a:ext cx="860189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b="1" kern="1200" spc="-1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 spc="-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243946" y="1374761"/>
            <a:ext cx="8656107" cy="1461572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활용도가 높은 표준 모듈들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Battery Included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다양한 처리를 수행할 수 있는 강력한 표준 라이브러리들이 많다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풍부한 생태계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표준 라이브러리 이외에도 방대한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서드파티</a:t>
            </a:r>
            <a:r>
              <a:rPr lang="ko-KR" altLang="en-US" sz="1400" dirty="0" smtClean="0">
                <a:solidFill>
                  <a:schemeClr val="tx1"/>
                </a:solidFill>
              </a:rPr>
              <a:t> 라이브러리가 존재함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특히 과학기술 컴퓨팅 분야에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NumPy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SciPy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matplotlib</a:t>
            </a:r>
            <a:r>
              <a:rPr lang="en-US" altLang="ko-KR" sz="1400" dirty="0" smtClean="0">
                <a:solidFill>
                  <a:schemeClr val="tx1"/>
                </a:solidFill>
              </a:rPr>
              <a:t>, pandas </a:t>
            </a:r>
            <a:r>
              <a:rPr lang="ko-KR" altLang="en-US" sz="1400" dirty="0" smtClean="0">
                <a:solidFill>
                  <a:schemeClr val="tx1"/>
                </a:solidFill>
              </a:rPr>
              <a:t>등이 유명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대부분 무료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2937556"/>
            <a:ext cx="5179953" cy="392044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02365"/>
              </p:ext>
            </p:extLst>
          </p:nvPr>
        </p:nvGraphicFramePr>
        <p:xfrm>
          <a:off x="5540088" y="2937556"/>
          <a:ext cx="3203317" cy="3838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NumPy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다차원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배열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선형태수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행렬연산 등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SciPy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Pandas, </a:t>
                      </a:r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scikit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-image,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bg1"/>
                          </a:solidFill>
                        </a:rPr>
                        <a:t>scikit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-learn, </a:t>
                      </a:r>
                      <a:r>
                        <a:rPr lang="en-US" altLang="ko-KR" sz="1200" baseline="0" dirty="0" err="1" smtClean="0">
                          <a:solidFill>
                            <a:schemeClr val="bg1"/>
                          </a:solidFill>
                        </a:rPr>
                        <a:t>SymPy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처리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데이터 분석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머신러닝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수식 처리 등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Matplotlib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MayaVi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VisPy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그래프 작성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데이터 시각화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Ipython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고성능 대화형 </a:t>
                      </a:r>
                      <a:r>
                        <a:rPr lang="ko-KR" altLang="en-US" sz="1200" dirty="0" err="1" smtClean="0"/>
                        <a:t>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Jupyter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Zepplin</a:t>
                      </a:r>
                      <a:r>
                        <a:rPr lang="en-US" altLang="ko-KR" sz="1200" baseline="0" dirty="0" smtClean="0"/>
                        <a:t>, …)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Spyter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PyCharm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Canopy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통합 개발 환경 </a:t>
                      </a:r>
                      <a:r>
                        <a:rPr lang="en-US" altLang="ko-KR" sz="1200" dirty="0" smtClean="0"/>
                        <a:t>(IDE:</a:t>
                      </a:r>
                      <a:r>
                        <a:rPr lang="en-US" altLang="ko-KR" sz="1200" baseline="0" dirty="0" smtClean="0"/>
                        <a:t> Integrated Development, Environment)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버전</a:t>
            </a:r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250826" y="1408627"/>
            <a:ext cx="8656107" cy="2621506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파이썬의</a:t>
            </a:r>
            <a:r>
              <a:rPr lang="ko-KR" altLang="en-US" sz="1600" dirty="0" smtClean="0">
                <a:solidFill>
                  <a:schemeClr val="tx1"/>
                </a:solidFill>
              </a:rPr>
              <a:t> 문제 중 하나는 버전 </a:t>
            </a:r>
            <a:r>
              <a:rPr lang="en-US" altLang="ko-KR" sz="1600" dirty="0" smtClean="0">
                <a:solidFill>
                  <a:schemeClr val="tx1"/>
                </a:solidFill>
              </a:rPr>
              <a:t>2.X</a:t>
            </a:r>
            <a:r>
              <a:rPr lang="ko-KR" altLang="en-US" sz="1600" dirty="0" smtClean="0">
                <a:solidFill>
                  <a:schemeClr val="tx1"/>
                </a:solidFill>
              </a:rPr>
              <a:t>대와 </a:t>
            </a:r>
            <a:r>
              <a:rPr lang="en-US" altLang="ko-KR" sz="1600" dirty="0" smtClean="0">
                <a:solidFill>
                  <a:schemeClr val="tx1"/>
                </a:solidFill>
              </a:rPr>
              <a:t>3.X</a:t>
            </a:r>
            <a:r>
              <a:rPr lang="ko-KR" altLang="en-US" sz="1600" dirty="0" smtClean="0">
                <a:solidFill>
                  <a:schemeClr val="tx1"/>
                </a:solidFill>
              </a:rPr>
              <a:t>대의 구현이 서로 다름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3.X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2008</a:t>
            </a:r>
            <a:r>
              <a:rPr lang="ko-KR" altLang="en-US" sz="1600" dirty="0" smtClean="0">
                <a:solidFill>
                  <a:schemeClr val="tx1"/>
                </a:solidFill>
              </a:rPr>
              <a:t>년도에 처음 공개되면서 매우 많은 변화가 있어</a:t>
            </a:r>
            <a:r>
              <a:rPr lang="en-US" altLang="ko-KR" sz="1600" dirty="0" smtClean="0">
                <a:solidFill>
                  <a:schemeClr val="tx1"/>
                </a:solidFill>
              </a:rPr>
              <a:t>,  2.X</a:t>
            </a:r>
            <a:r>
              <a:rPr lang="ko-KR" altLang="en-US" sz="1600" dirty="0" smtClean="0">
                <a:solidFill>
                  <a:schemeClr val="tx1"/>
                </a:solidFill>
              </a:rPr>
              <a:t>대와 상호호환성이 제공되지 않음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</a:t>
            </a:r>
            <a:r>
              <a:rPr lang="en-US" altLang="ko-KR" sz="1600" dirty="0" smtClean="0">
                <a:solidFill>
                  <a:schemeClr val="tx1"/>
                </a:solidFill>
              </a:rPr>
              <a:t>, 2.X</a:t>
            </a:r>
            <a:r>
              <a:rPr lang="ko-KR" altLang="en-US" sz="1600" dirty="0" smtClean="0">
                <a:solidFill>
                  <a:schemeClr val="tx1"/>
                </a:solidFill>
              </a:rPr>
              <a:t>대로 작성된 코드는 </a:t>
            </a:r>
            <a:r>
              <a:rPr lang="en-US" altLang="ko-KR" sz="1600" dirty="0" smtClean="0">
                <a:solidFill>
                  <a:schemeClr val="tx1"/>
                </a:solidFill>
              </a:rPr>
              <a:t>3.X</a:t>
            </a:r>
            <a:r>
              <a:rPr lang="ko-KR" altLang="en-US" sz="1600" dirty="0" smtClean="0">
                <a:solidFill>
                  <a:schemeClr val="tx1"/>
                </a:solidFill>
              </a:rPr>
              <a:t>대에서 수행이 안됨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본 강의에서는 아래 이유들로 인해 </a:t>
            </a:r>
            <a:r>
              <a:rPr lang="en-US" altLang="ko-KR" sz="1600" dirty="0" smtClean="0">
                <a:solidFill>
                  <a:schemeClr val="tx1"/>
                </a:solidFill>
              </a:rPr>
              <a:t>3.X</a:t>
            </a:r>
            <a:r>
              <a:rPr lang="ko-KR" altLang="en-US" sz="1600" dirty="0" smtClean="0">
                <a:solidFill>
                  <a:schemeClr val="tx1"/>
                </a:solidFill>
              </a:rPr>
              <a:t>를 기준으로 강의함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아직 </a:t>
            </a:r>
            <a:r>
              <a:rPr lang="en-US" altLang="ko-KR" sz="1600" dirty="0">
                <a:solidFill>
                  <a:schemeClr val="tx1"/>
                </a:solidFill>
              </a:rPr>
              <a:t>3.X</a:t>
            </a:r>
            <a:r>
              <a:rPr lang="ko-KR" altLang="en-US" sz="1600" dirty="0">
                <a:solidFill>
                  <a:schemeClr val="tx1"/>
                </a:solidFill>
              </a:rPr>
              <a:t>대를 지원하지 않는 라이브러리들도 있지만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주요 라이브러리들은 대부분 </a:t>
            </a:r>
            <a:r>
              <a:rPr lang="en-US" altLang="ko-KR" sz="1600" dirty="0">
                <a:solidFill>
                  <a:schemeClr val="tx1"/>
                </a:solidFill>
              </a:rPr>
              <a:t>3.X</a:t>
            </a:r>
            <a:r>
              <a:rPr lang="ko-KR" altLang="en-US" sz="1600" dirty="0">
                <a:solidFill>
                  <a:schemeClr val="tx1"/>
                </a:solidFill>
              </a:rPr>
              <a:t>대를 지원함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앞으로 있을 표준 라이브러리의 개선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스펙</a:t>
            </a:r>
            <a:r>
              <a:rPr lang="ko-KR" altLang="en-US" sz="1600" dirty="0" smtClean="0">
                <a:solidFill>
                  <a:schemeClr val="tx1"/>
                </a:solidFill>
              </a:rPr>
              <a:t> 추가는 기본적으로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3.X</a:t>
            </a:r>
            <a:r>
              <a:rPr lang="ko-KR" altLang="en-US" sz="1600" dirty="0" smtClean="0">
                <a:solidFill>
                  <a:schemeClr val="tx1"/>
                </a:solidFill>
              </a:rPr>
              <a:t>대에만 적용될 예정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2.X </a:t>
            </a:r>
            <a:r>
              <a:rPr lang="ko-KR" altLang="en-US" sz="1600" dirty="0" smtClean="0">
                <a:solidFill>
                  <a:schemeClr val="tx1"/>
                </a:solidFill>
              </a:rPr>
              <a:t>버전 지원은 </a:t>
            </a:r>
            <a:r>
              <a:rPr lang="en-US" altLang="ko-KR" sz="1600" dirty="0" smtClean="0">
                <a:solidFill>
                  <a:schemeClr val="tx1"/>
                </a:solidFill>
              </a:rPr>
              <a:t>2020</a:t>
            </a:r>
            <a:r>
              <a:rPr lang="ko-KR" altLang="en-US" sz="1600" dirty="0" smtClean="0">
                <a:solidFill>
                  <a:schemeClr val="tx1"/>
                </a:solidFill>
              </a:rPr>
              <a:t>년으로 종료됨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335492" y="5223930"/>
            <a:ext cx="8656107" cy="1199090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파이썬의</a:t>
            </a:r>
            <a:r>
              <a:rPr lang="ko-KR" altLang="en-US" sz="1600" dirty="0" smtClean="0">
                <a:solidFill>
                  <a:schemeClr val="tx1"/>
                </a:solidFill>
              </a:rPr>
              <a:t> 패키지 대부분은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PyPI</a:t>
            </a:r>
            <a:r>
              <a:rPr lang="en-US" altLang="ko-KR" sz="1600" dirty="0" smtClean="0">
                <a:solidFill>
                  <a:schemeClr val="tx1"/>
                </a:solidFill>
              </a:rPr>
              <a:t>(Python Package Index)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패키지 저장소에서 관리됨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Pip 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명령어로 손쉽게 패키지들을 추가 설치할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92667" y="5029197"/>
            <a:ext cx="3124200" cy="44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패키지 관리 시스템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환경</a:t>
            </a:r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157692" y="1679559"/>
            <a:ext cx="8656107" cy="1461573"/>
          </a:xfrm>
          <a:prstGeom prst="snipRoundRect">
            <a:avLst>
              <a:gd name="adj1" fmla="val 0"/>
              <a:gd name="adj2" fmla="val 16667"/>
            </a:avLst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7000"/>
                </a:schemeClr>
              </a:gs>
              <a:gs pos="0">
                <a:schemeClr val="bg1">
                  <a:lumMod val="100000"/>
                </a:schemeClr>
              </a:gs>
            </a:gsLst>
            <a:lin ang="5400000" scaled="0"/>
            <a:tileRect/>
          </a:gradFill>
          <a:ln w="19050">
            <a:solidFill>
              <a:srgbClr val="0B77F5"/>
            </a:solidFill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50000"/>
              </a:schemeClr>
            </a:outerShdw>
            <a:reflection blurRad="6350" endPos="5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30000"/>
              </a:lnSpc>
              <a:spcBef>
                <a:spcPts val="1800"/>
              </a:spcBef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Python </a:t>
            </a:r>
            <a:r>
              <a:rPr lang="ko-KR" altLang="en-US" sz="1600" dirty="0" smtClean="0">
                <a:solidFill>
                  <a:schemeClr val="tx1"/>
                </a:solidFill>
              </a:rPr>
              <a:t>기반의 개방형 데이터 과학 플랫폼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600" dirty="0">
                <a:solidFill>
                  <a:schemeClr val="tx1"/>
                </a:solidFill>
              </a:rPr>
              <a:t>과학을 위해 가장 많이 사용되는 </a:t>
            </a:r>
            <a:r>
              <a:rPr lang="en-US" altLang="ko-KR" sz="1600" dirty="0">
                <a:solidFill>
                  <a:schemeClr val="tx1"/>
                </a:solidFill>
              </a:rPr>
              <a:t>Python, R </a:t>
            </a:r>
            <a:r>
              <a:rPr lang="ko-KR" altLang="en-US" sz="1600" dirty="0">
                <a:solidFill>
                  <a:schemeClr val="tx1"/>
                </a:solidFill>
              </a:rPr>
              <a:t>및 </a:t>
            </a:r>
            <a:r>
              <a:rPr lang="en-US" altLang="ko-KR" sz="1600" dirty="0">
                <a:solidFill>
                  <a:schemeClr val="tx1"/>
                </a:solidFill>
              </a:rPr>
              <a:t>Scala </a:t>
            </a:r>
            <a:r>
              <a:rPr lang="ko-KR" altLang="en-US" sz="1600" dirty="0">
                <a:solidFill>
                  <a:schemeClr val="tx1"/>
                </a:solidFill>
              </a:rPr>
              <a:t>패키지 중 </a:t>
            </a:r>
            <a:r>
              <a:rPr lang="en-US" altLang="ko-KR" sz="1600" dirty="0">
                <a:solidFill>
                  <a:schemeClr val="tx1"/>
                </a:solidFill>
              </a:rPr>
              <a:t>100 </a:t>
            </a:r>
            <a:r>
              <a:rPr lang="ko-KR" altLang="en-US" sz="1600" dirty="0">
                <a:solidFill>
                  <a:schemeClr val="tx1"/>
                </a:solidFill>
              </a:rPr>
              <a:t>개 이상을 </a:t>
            </a:r>
            <a:r>
              <a:rPr lang="ko-KR" altLang="en-US" sz="1600" dirty="0" smtClean="0">
                <a:solidFill>
                  <a:schemeClr val="tx1"/>
                </a:solidFill>
              </a:rPr>
              <a:t>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아나콘다에 </a:t>
            </a:r>
            <a:r>
              <a:rPr lang="ko-KR" altLang="en-US" sz="1600" dirty="0">
                <a:solidFill>
                  <a:schemeClr val="tx1"/>
                </a:solidFill>
              </a:rPr>
              <a:t>포함 된 유명한 패키지 인 의존성 및 환경 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관리자인 </a:t>
            </a:r>
            <a:r>
              <a:rPr lang="en-US" altLang="ko-KR" sz="1600" dirty="0" err="1">
                <a:solidFill>
                  <a:schemeClr val="tx1"/>
                </a:solidFill>
              </a:rPr>
              <a:t>conda</a:t>
            </a:r>
            <a:r>
              <a:rPr lang="ko-KR" altLang="en-US" sz="1600" dirty="0">
                <a:solidFill>
                  <a:schemeClr val="tx1"/>
                </a:solidFill>
              </a:rPr>
              <a:t>를 사용하여 쉽게 설치할 </a:t>
            </a:r>
            <a:r>
              <a:rPr lang="ko-KR" altLang="en-US" sz="1600" dirty="0" err="1">
                <a:solidFill>
                  <a:schemeClr val="tx1"/>
                </a:solidFill>
              </a:rPr>
              <a:t>수있는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720 </a:t>
            </a:r>
            <a:r>
              <a:rPr lang="ko-KR" altLang="en-US" sz="1600" dirty="0">
                <a:solidFill>
                  <a:schemeClr val="tx1"/>
                </a:solidFill>
              </a:rPr>
              <a:t>개가 넘는 패키지에 액세스 </a:t>
            </a:r>
            <a:r>
              <a:rPr lang="ko-KR" altLang="en-US" sz="1600" dirty="0" smtClean="0">
                <a:solidFill>
                  <a:schemeClr val="tx1"/>
                </a:solidFill>
              </a:rPr>
              <a:t>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4067" y="1319725"/>
            <a:ext cx="3124200" cy="44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Anaconda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9" y="3176021"/>
            <a:ext cx="3972156" cy="358884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292599" y="4481497"/>
            <a:ext cx="3239106" cy="6154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자신의 운영체제에 맞는 프로그램을 선정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/>
              <a:t>Python 3.X</a:t>
            </a:r>
            <a:r>
              <a:rPr lang="ko-KR" altLang="en-US" sz="1200" smtClean="0"/>
              <a:t>버전으로 </a:t>
            </a:r>
            <a:r>
              <a:rPr lang="ko-KR" altLang="en-US" sz="1200" dirty="0" smtClean="0"/>
              <a:t>설치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62181" y="232913"/>
            <a:ext cx="1000664" cy="828596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2018 동양미래대학교 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5AAE"/>
      </a:accent1>
      <a:accent2>
        <a:srgbClr val="51BFA6"/>
      </a:accent2>
      <a:accent3>
        <a:srgbClr val="F0626A"/>
      </a:accent3>
      <a:accent4>
        <a:srgbClr val="595757"/>
      </a:accent4>
      <a:accent5>
        <a:srgbClr val="D2B03B"/>
      </a:accent5>
      <a:accent6>
        <a:srgbClr val="AE2C22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19430</TotalTime>
  <Words>761</Words>
  <Application>Microsoft Office PowerPoint</Application>
  <PresentationFormat>화면 슬라이드 쇼(4:3)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1_Office 테마</vt:lpstr>
      <vt:lpstr>빅데이터를 위한 파이썬</vt:lpstr>
      <vt:lpstr>파이썬의 대두</vt:lpstr>
      <vt:lpstr>인기 언어 순위 in Github</vt:lpstr>
      <vt:lpstr>데이터 분석 언어 Python VS R</vt:lpstr>
      <vt:lpstr>파이썬의 개발 배경</vt:lpstr>
      <vt:lpstr>파이썬의 특징 </vt:lpstr>
      <vt:lpstr>파이썬의 특징</vt:lpstr>
      <vt:lpstr>파이썬 버전</vt:lpstr>
      <vt:lpstr>실습 환경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USER</dc:creator>
  <cp:lastModifiedBy>USER</cp:lastModifiedBy>
  <cp:revision>123</cp:revision>
  <dcterms:created xsi:type="dcterms:W3CDTF">2018-02-06T08:11:26Z</dcterms:created>
  <dcterms:modified xsi:type="dcterms:W3CDTF">2019-03-04T03:44:03Z</dcterms:modified>
</cp:coreProperties>
</file>