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 id="2147483648" r:id="rId5"/>
    <p:sldMasterId id="2147483749" r:id="rId6"/>
    <p:sldMasterId id="2147483743" r:id="rId7"/>
  </p:sldMasterIdLst>
  <p:notesMasterIdLst>
    <p:notesMasterId r:id="rId19"/>
  </p:notesMasterIdLst>
  <p:handoutMasterIdLst>
    <p:handoutMasterId r:id="rId20"/>
  </p:handoutMasterIdLst>
  <p:sldIdLst>
    <p:sldId id="256" r:id="rId8"/>
    <p:sldId id="265" r:id="rId9"/>
    <p:sldId id="266" r:id="rId10"/>
    <p:sldId id="268" r:id="rId11"/>
    <p:sldId id="269" r:id="rId12"/>
    <p:sldId id="270" r:id="rId13"/>
    <p:sldId id="284" r:id="rId14"/>
    <p:sldId id="281" r:id="rId15"/>
    <p:sldId id="287" r:id="rId16"/>
    <p:sldId id="285" r:id="rId17"/>
    <p:sldId id="286" r:id="rId18"/>
  </p:sldIdLst>
  <p:sldSz cx="18718213" cy="10260013"/>
  <p:notesSz cx="9309100" cy="7023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72714" algn="l" rtl="0" fontAlgn="base">
      <a:spcBef>
        <a:spcPct val="0"/>
      </a:spcBef>
      <a:spcAft>
        <a:spcPct val="0"/>
      </a:spcAft>
      <a:defRPr kern="1200">
        <a:solidFill>
          <a:schemeClr val="tx1"/>
        </a:solidFill>
        <a:latin typeface="Arial" charset="0"/>
        <a:ea typeface="+mn-ea"/>
        <a:cs typeface="+mn-cs"/>
      </a:defRPr>
    </a:lvl2pPr>
    <a:lvl3pPr marL="1545427" algn="l" rtl="0" fontAlgn="base">
      <a:spcBef>
        <a:spcPct val="0"/>
      </a:spcBef>
      <a:spcAft>
        <a:spcPct val="0"/>
      </a:spcAft>
      <a:defRPr kern="1200">
        <a:solidFill>
          <a:schemeClr val="tx1"/>
        </a:solidFill>
        <a:latin typeface="Arial" charset="0"/>
        <a:ea typeface="+mn-ea"/>
        <a:cs typeface="+mn-cs"/>
      </a:defRPr>
    </a:lvl3pPr>
    <a:lvl4pPr marL="2318141" algn="l" rtl="0" fontAlgn="base">
      <a:spcBef>
        <a:spcPct val="0"/>
      </a:spcBef>
      <a:spcAft>
        <a:spcPct val="0"/>
      </a:spcAft>
      <a:defRPr kern="1200">
        <a:solidFill>
          <a:schemeClr val="tx1"/>
        </a:solidFill>
        <a:latin typeface="Arial" charset="0"/>
        <a:ea typeface="+mn-ea"/>
        <a:cs typeface="+mn-cs"/>
      </a:defRPr>
    </a:lvl4pPr>
    <a:lvl5pPr marL="3090855" algn="l" rtl="0" fontAlgn="base">
      <a:spcBef>
        <a:spcPct val="0"/>
      </a:spcBef>
      <a:spcAft>
        <a:spcPct val="0"/>
      </a:spcAft>
      <a:defRPr kern="1200">
        <a:solidFill>
          <a:schemeClr val="tx1"/>
        </a:solidFill>
        <a:latin typeface="Arial" charset="0"/>
        <a:ea typeface="+mn-ea"/>
        <a:cs typeface="+mn-cs"/>
      </a:defRPr>
    </a:lvl5pPr>
    <a:lvl6pPr marL="3863569" algn="l" defTabSz="1545427" rtl="0" eaLnBrk="1" latinLnBrk="0" hangingPunct="1">
      <a:defRPr kern="1200">
        <a:solidFill>
          <a:schemeClr val="tx1"/>
        </a:solidFill>
        <a:latin typeface="Arial" charset="0"/>
        <a:ea typeface="+mn-ea"/>
        <a:cs typeface="+mn-cs"/>
      </a:defRPr>
    </a:lvl6pPr>
    <a:lvl7pPr marL="4636282" algn="l" defTabSz="1545427" rtl="0" eaLnBrk="1" latinLnBrk="0" hangingPunct="1">
      <a:defRPr kern="1200">
        <a:solidFill>
          <a:schemeClr val="tx1"/>
        </a:solidFill>
        <a:latin typeface="Arial" charset="0"/>
        <a:ea typeface="+mn-ea"/>
        <a:cs typeface="+mn-cs"/>
      </a:defRPr>
    </a:lvl7pPr>
    <a:lvl8pPr marL="5408996" algn="l" defTabSz="1545427" rtl="0" eaLnBrk="1" latinLnBrk="0" hangingPunct="1">
      <a:defRPr kern="1200">
        <a:solidFill>
          <a:schemeClr val="tx1"/>
        </a:solidFill>
        <a:latin typeface="Arial" charset="0"/>
        <a:ea typeface="+mn-ea"/>
        <a:cs typeface="+mn-cs"/>
      </a:defRPr>
    </a:lvl8pPr>
    <a:lvl9pPr marL="6181710" algn="l" defTabSz="154542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32">
          <p15:clr>
            <a:srgbClr val="A4A3A4"/>
          </p15:clr>
        </p15:guide>
        <p15:guide id="2" pos="5892">
          <p15:clr>
            <a:srgbClr val="A4A3A4"/>
          </p15:clr>
        </p15:guide>
      </p15:sldGuideLst>
    </p:ext>
    <p:ext uri="{2D200454-40CA-4A62-9FC3-DE9A4176ACB9}">
      <p15:notesGuideLst xmlns:p15="http://schemas.microsoft.com/office/powerpoint/2012/main">
        <p15:guide id="1" orient="horz" pos="2212">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 initials="c" lastIdx="1" clrIdx="0">
    <p:extLst>
      <p:ext uri="{19B8F6BF-5375-455C-9EA6-DF929625EA0E}">
        <p15:presenceInfo xmlns:p15="http://schemas.microsoft.com/office/powerpoint/2012/main" userId="c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FF"/>
    <a:srgbClr val="0000FF"/>
    <a:srgbClr val="FFFFFF"/>
    <a:srgbClr val="FDFDFD"/>
    <a:srgbClr val="115566"/>
    <a:srgbClr val="FDDF03"/>
    <a:srgbClr val="DE0000"/>
    <a:srgbClr val="99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1" y="101"/>
      </p:cViewPr>
      <p:guideLst>
        <p:guide orient="horz" pos="3232"/>
        <p:guide pos="5892"/>
      </p:guideLst>
    </p:cSldViewPr>
  </p:slideViewPr>
  <p:notesTextViewPr>
    <p:cViewPr>
      <p:scale>
        <a:sx n="1" d="1"/>
        <a:sy n="1" d="1"/>
      </p:scale>
      <p:origin x="0" y="0"/>
    </p:cViewPr>
  </p:notesTextViewPr>
  <p:notesViewPr>
    <p:cSldViewPr snapToGrid="0">
      <p:cViewPr>
        <p:scale>
          <a:sx n="1" d="2"/>
          <a:sy n="1" d="2"/>
        </p:scale>
        <p:origin x="0" y="0"/>
      </p:cViewPr>
      <p:guideLst>
        <p:guide orient="horz" pos="2212"/>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schued" userId="S::jjschued_gmail.com#ext#@microsoft.onmicrosoft.com::becf7cd7-449b-43bb-8d30-295c28ea923e" providerId="AD" clId="Web-{031AFAAD-F5CE-4209-A8C6-8FF752AB47A4}"/>
    <pc:docChg chg="delSld">
      <pc:chgData name="jjschued" userId="S::jjschued_gmail.com#ext#@microsoft.onmicrosoft.com::becf7cd7-449b-43bb-8d30-295c28ea923e" providerId="AD" clId="Web-{031AFAAD-F5CE-4209-A8C6-8FF752AB47A4}" dt="2019-02-20T13:24:19.468" v="3"/>
      <pc:docMkLst>
        <pc:docMk/>
      </pc:docMkLst>
      <pc:sldChg chg="del">
        <pc:chgData name="jjschued" userId="S::jjschued_gmail.com#ext#@microsoft.onmicrosoft.com::becf7cd7-449b-43bb-8d30-295c28ea923e" providerId="AD" clId="Web-{031AFAAD-F5CE-4209-A8C6-8FF752AB47A4}" dt="2019-02-20T13:24:10.780" v="2"/>
        <pc:sldMkLst>
          <pc:docMk/>
          <pc:sldMk cId="513887929" sldId="274"/>
        </pc:sldMkLst>
      </pc:sldChg>
      <pc:sldChg chg="del">
        <pc:chgData name="jjschued" userId="S::jjschued_gmail.com#ext#@microsoft.onmicrosoft.com::becf7cd7-449b-43bb-8d30-295c28ea923e" providerId="AD" clId="Web-{031AFAAD-F5CE-4209-A8C6-8FF752AB47A4}" dt="2019-02-20T13:24:06.515" v="1"/>
        <pc:sldMkLst>
          <pc:docMk/>
          <pc:sldMk cId="3095717201" sldId="276"/>
        </pc:sldMkLst>
      </pc:sldChg>
      <pc:sldChg chg="del">
        <pc:chgData name="jjschued" userId="S::jjschued_gmail.com#ext#@microsoft.onmicrosoft.com::becf7cd7-449b-43bb-8d30-295c28ea923e" providerId="AD" clId="Web-{031AFAAD-F5CE-4209-A8C6-8FF752AB47A4}" dt="2019-02-20T13:24:04.296" v="0"/>
        <pc:sldMkLst>
          <pc:docMk/>
          <pc:sldMk cId="2237382253" sldId="277"/>
        </pc:sldMkLst>
      </pc:sldChg>
      <pc:sldChg chg="del">
        <pc:chgData name="jjschued" userId="S::jjschued_gmail.com#ext#@microsoft.onmicrosoft.com::becf7cd7-449b-43bb-8d30-295c28ea923e" providerId="AD" clId="Web-{031AFAAD-F5CE-4209-A8C6-8FF752AB47A4}" dt="2019-02-20T13:24:19.468" v="3"/>
        <pc:sldMkLst>
          <pc:docMk/>
          <pc:sldMk cId="4278663847" sldId="282"/>
        </pc:sldMkLst>
      </pc:sldChg>
    </pc:docChg>
  </pc:docChgLst>
  <pc:docChgLst>
    <pc:chgData name="jjschued" userId="S::jjschued_gmail.com#ext#@microsoft.onmicrosoft.com::becf7cd7-449b-43bb-8d30-295c28ea923e" providerId="AD" clId="Web-{5767FC08-6A8B-42AE-993E-198EE1F1DA45}"/>
    <pc:docChg chg="modSld">
      <pc:chgData name="jjschued" userId="S::jjschued_gmail.com#ext#@microsoft.onmicrosoft.com::becf7cd7-449b-43bb-8d30-295c28ea923e" providerId="AD" clId="Web-{5767FC08-6A8B-42AE-993E-198EE1F1DA45}" dt="2019-02-19T19:20:56.210" v="2" actId="20577"/>
      <pc:docMkLst>
        <pc:docMk/>
      </pc:docMkLst>
      <pc:sldChg chg="modSp">
        <pc:chgData name="jjschued" userId="S::jjschued_gmail.com#ext#@microsoft.onmicrosoft.com::becf7cd7-449b-43bb-8d30-295c28ea923e" providerId="AD" clId="Web-{5767FC08-6A8B-42AE-993E-198EE1F1DA45}" dt="2019-02-19T19:20:54.975" v="0" actId="20577"/>
        <pc:sldMkLst>
          <pc:docMk/>
          <pc:sldMk cId="1321561622" sldId="266"/>
        </pc:sldMkLst>
        <pc:spChg chg="mod">
          <ac:chgData name="jjschued" userId="S::jjschued_gmail.com#ext#@microsoft.onmicrosoft.com::becf7cd7-449b-43bb-8d30-295c28ea923e" providerId="AD" clId="Web-{5767FC08-6A8B-42AE-993E-198EE1F1DA45}" dt="2019-02-19T19:20:54.975" v="0" actId="20577"/>
          <ac:spMkLst>
            <pc:docMk/>
            <pc:sldMk cId="1321561622" sldId="266"/>
            <ac:spMk id="3" creationId="{9831F9DE-F480-4038-94FC-DB57ED6EC65C}"/>
          </ac:spMkLst>
        </pc:spChg>
      </pc:sldChg>
    </pc:docChg>
  </pc:docChgLst>
  <pc:docChgLst>
    <pc:chgData name="jjschued" userId="S::jjschued_gmail.com#ext#@microsoft.onmicrosoft.com::becf7cd7-449b-43bb-8d30-295c28ea923e" providerId="AD" clId="Web-{73796E64-3FFB-4DE6-8598-007411F6C885}"/>
    <pc:docChg chg="modSld">
      <pc:chgData name="jjschued" userId="S::jjschued_gmail.com#ext#@microsoft.onmicrosoft.com::becf7cd7-449b-43bb-8d30-295c28ea923e" providerId="AD" clId="Web-{73796E64-3FFB-4DE6-8598-007411F6C885}" dt="2019-02-19T21:18:07.028" v="1" actId="20577"/>
      <pc:docMkLst>
        <pc:docMk/>
      </pc:docMkLst>
      <pc:sldChg chg="modSp">
        <pc:chgData name="jjschued" userId="S::jjschued_gmail.com#ext#@microsoft.onmicrosoft.com::becf7cd7-449b-43bb-8d30-295c28ea923e" providerId="AD" clId="Web-{73796E64-3FFB-4DE6-8598-007411F6C885}" dt="2019-02-19T21:18:07.028" v="0" actId="20577"/>
        <pc:sldMkLst>
          <pc:docMk/>
          <pc:sldMk cId="3025017048" sldId="285"/>
        </pc:sldMkLst>
        <pc:spChg chg="mod">
          <ac:chgData name="jjschued" userId="S::jjschued_gmail.com#ext#@microsoft.onmicrosoft.com::becf7cd7-449b-43bb-8d30-295c28ea923e" providerId="AD" clId="Web-{73796E64-3FFB-4DE6-8598-007411F6C885}" dt="2019-02-19T21:18:07.028" v="0" actId="20577"/>
          <ac:spMkLst>
            <pc:docMk/>
            <pc:sldMk cId="3025017048" sldId="285"/>
            <ac:spMk id="3" creationId="{FC262CA5-2038-4448-B603-12E27E60EF66}"/>
          </ac:spMkLst>
        </pc:spChg>
      </pc:sldChg>
    </pc:docChg>
  </pc:docChgLst>
  <pc:docChgLst>
    <pc:chgData name="ckcobb1973" userId="S::ckcobb1973_gmail.com#ext#@microsoft.onmicrosoft.com::43d55c44-996d-43e3-9e86-615cde6b41e4" providerId="AD" clId="Web-{3B23B38A-067B-4E0F-83A0-73001F0D39CA}"/>
    <pc:docChg chg="modSld">
      <pc:chgData name="ckcobb1973" userId="S::ckcobb1973_gmail.com#ext#@microsoft.onmicrosoft.com::43d55c44-996d-43e3-9e86-615cde6b41e4" providerId="AD" clId="Web-{3B23B38A-067B-4E0F-83A0-73001F0D39CA}" dt="2019-02-19T20:16:03.820" v="9" actId="20577"/>
      <pc:docMkLst>
        <pc:docMk/>
      </pc:docMkLst>
      <pc:sldChg chg="modSp">
        <pc:chgData name="ckcobb1973" userId="S::ckcobb1973_gmail.com#ext#@microsoft.onmicrosoft.com::43d55c44-996d-43e3-9e86-615cde6b41e4" providerId="AD" clId="Web-{3B23B38A-067B-4E0F-83A0-73001F0D39CA}" dt="2019-02-19T20:16:03.820" v="8" actId="20577"/>
        <pc:sldMkLst>
          <pc:docMk/>
          <pc:sldMk cId="3025017048" sldId="285"/>
        </pc:sldMkLst>
        <pc:spChg chg="mod">
          <ac:chgData name="ckcobb1973" userId="S::ckcobb1973_gmail.com#ext#@microsoft.onmicrosoft.com::43d55c44-996d-43e3-9e86-615cde6b41e4" providerId="AD" clId="Web-{3B23B38A-067B-4E0F-83A0-73001F0D39CA}" dt="2019-02-19T20:16:03.820" v="8" actId="20577"/>
          <ac:spMkLst>
            <pc:docMk/>
            <pc:sldMk cId="3025017048" sldId="285"/>
            <ac:spMk id="3" creationId="{FC262CA5-2038-4448-B603-12E27E60EF66}"/>
          </ac:spMkLst>
        </pc:spChg>
      </pc:sldChg>
    </pc:docChg>
  </pc:docChgLst>
  <pc:docChgLst>
    <pc:chgData name="ckcobb1973" userId="S::ckcobb1973_gmail.com#ext#@microsoft.onmicrosoft.com::43d55c44-996d-43e3-9e86-615cde6b41e4" providerId="AD" clId="Web-{13749720-3E94-4BD8-A7C8-AD52D278FB0B}"/>
    <pc:docChg chg="delSld">
      <pc:chgData name="ckcobb1973" userId="S::ckcobb1973_gmail.com#ext#@microsoft.onmicrosoft.com::43d55c44-996d-43e3-9e86-615cde6b41e4" providerId="AD" clId="Web-{13749720-3E94-4BD8-A7C8-AD52D278FB0B}" dt="2019-02-19T21:32:57.992" v="0"/>
      <pc:docMkLst>
        <pc:docMk/>
      </pc:docMkLst>
      <pc:sldChg chg="del">
        <pc:chgData name="ckcobb1973" userId="S::ckcobb1973_gmail.com#ext#@microsoft.onmicrosoft.com::43d55c44-996d-43e3-9e86-615cde6b41e4" providerId="AD" clId="Web-{13749720-3E94-4BD8-A7C8-AD52D278FB0B}" dt="2019-02-19T21:32:57.992" v="0"/>
        <pc:sldMkLst>
          <pc:docMk/>
          <pc:sldMk cId="2312515558" sldId="267"/>
        </pc:sldMkLst>
      </pc:sldChg>
    </pc:docChg>
  </pc:docChgLst>
  <pc:docChgLst>
    <pc:chgData name="jjschued" userId="S::jjschued_gmail.com#ext#@microsoft.onmicrosoft.com::becf7cd7-449b-43bb-8d30-295c28ea923e" providerId="AD" clId="Web-{9CB58B0C-31B6-4068-AB59-1F0ED7C6E49A}"/>
    <pc:docChg chg="modSld">
      <pc:chgData name="jjschued" userId="S::jjschued_gmail.com#ext#@microsoft.onmicrosoft.com::becf7cd7-449b-43bb-8d30-295c28ea923e" providerId="AD" clId="Web-{9CB58B0C-31B6-4068-AB59-1F0ED7C6E49A}" dt="2019-02-19T20:14:19.944" v="29" actId="20577"/>
      <pc:docMkLst>
        <pc:docMk/>
      </pc:docMkLst>
      <pc:sldChg chg="modSp">
        <pc:chgData name="jjschued" userId="S::jjschued_gmail.com#ext#@microsoft.onmicrosoft.com::becf7cd7-449b-43bb-8d30-295c28ea923e" providerId="AD" clId="Web-{9CB58B0C-31B6-4068-AB59-1F0ED7C6E49A}" dt="2019-02-19T20:14:19.929" v="28" actId="20577"/>
        <pc:sldMkLst>
          <pc:docMk/>
          <pc:sldMk cId="3025017048" sldId="285"/>
        </pc:sldMkLst>
        <pc:spChg chg="mod">
          <ac:chgData name="jjschued" userId="S::jjschued_gmail.com#ext#@microsoft.onmicrosoft.com::becf7cd7-449b-43bb-8d30-295c28ea923e" providerId="AD" clId="Web-{9CB58B0C-31B6-4068-AB59-1F0ED7C6E49A}" dt="2019-02-19T20:14:19.929" v="28" actId="20577"/>
          <ac:spMkLst>
            <pc:docMk/>
            <pc:sldMk cId="3025017048" sldId="285"/>
            <ac:spMk id="3" creationId="{FC262CA5-2038-4448-B603-12E27E60EF66}"/>
          </ac:spMkLst>
        </pc:spChg>
      </pc:sldChg>
    </pc:docChg>
  </pc:docChgLst>
  <pc:docChgLst>
    <pc:chgData name="jjschued" userId="S::jjschued_gmail.com#ext#@microsoft.onmicrosoft.com::becf7cd7-449b-43bb-8d30-295c28ea923e" providerId="AD" clId="Web-{32B5C90D-D501-4819-9573-BAE8B163ECFB}"/>
    <pc:docChg chg="modSld">
      <pc:chgData name="jjschued" userId="S::jjschued_gmail.com#ext#@microsoft.onmicrosoft.com::becf7cd7-449b-43bb-8d30-295c28ea923e" providerId="AD" clId="Web-{32B5C90D-D501-4819-9573-BAE8B163ECFB}" dt="2019-02-20T15:14:02.020" v="31" actId="20577"/>
      <pc:docMkLst>
        <pc:docMk/>
      </pc:docMkLst>
      <pc:sldChg chg="addSp modSp">
        <pc:chgData name="jjschued" userId="S::jjschued_gmail.com#ext#@microsoft.onmicrosoft.com::becf7cd7-449b-43bb-8d30-295c28ea923e" providerId="AD" clId="Web-{32B5C90D-D501-4819-9573-BAE8B163ECFB}" dt="2019-02-20T15:14:00.301" v="29" actId="20577"/>
        <pc:sldMkLst>
          <pc:docMk/>
          <pc:sldMk cId="3239501160" sldId="279"/>
        </pc:sldMkLst>
        <pc:spChg chg="mod">
          <ac:chgData name="jjschued" userId="S::jjschued_gmail.com#ext#@microsoft.onmicrosoft.com::becf7cd7-449b-43bb-8d30-295c28ea923e" providerId="AD" clId="Web-{32B5C90D-D501-4819-9573-BAE8B163ECFB}" dt="2019-02-20T15:14:00.301" v="29" actId="20577"/>
          <ac:spMkLst>
            <pc:docMk/>
            <pc:sldMk cId="3239501160" sldId="279"/>
            <ac:spMk id="3" creationId="{151BC0B7-7044-47CD-9D1A-D8FC5AAC4A12}"/>
          </ac:spMkLst>
        </pc:spChg>
        <pc:picChg chg="add mod">
          <ac:chgData name="jjschued" userId="S::jjschued_gmail.com#ext#@microsoft.onmicrosoft.com::becf7cd7-449b-43bb-8d30-295c28ea923e" providerId="AD" clId="Web-{32B5C90D-D501-4819-9573-BAE8B163ECFB}" dt="2019-02-20T15:13:43.176" v="16" actId="14100"/>
          <ac:picMkLst>
            <pc:docMk/>
            <pc:sldMk cId="3239501160" sldId="279"/>
            <ac:picMk id="4" creationId="{90AC7474-C5A2-40E0-827F-2B2CA28E6BAB}"/>
          </ac:picMkLst>
        </pc:picChg>
      </pc:sldChg>
    </pc:docChg>
  </pc:docChgLst>
  <pc:docChgLst>
    <pc:chgData name="jjschued" userId="S::jjschued_gmail.com#ext#@microsoft.onmicrosoft.com::becf7cd7-449b-43bb-8d30-295c28ea923e" providerId="AD" clId="Web-{3778B67D-5D62-4D0A-B91D-BD6A292C7F0A}"/>
    <pc:docChg chg="modSld">
      <pc:chgData name="jjschued" userId="S::jjschued_gmail.com#ext#@microsoft.onmicrosoft.com::becf7cd7-449b-43bb-8d30-295c28ea923e" providerId="AD" clId="Web-{3778B67D-5D62-4D0A-B91D-BD6A292C7F0A}" dt="2019-02-19T21:40:51.189" v="7" actId="1076"/>
      <pc:docMkLst>
        <pc:docMk/>
      </pc:docMkLst>
      <pc:sldChg chg="modSp">
        <pc:chgData name="jjschued" userId="S::jjschued_gmail.com#ext#@microsoft.onmicrosoft.com::becf7cd7-449b-43bb-8d30-295c28ea923e" providerId="AD" clId="Web-{3778B67D-5D62-4D0A-B91D-BD6A292C7F0A}" dt="2019-02-19T21:40:04.121" v="4" actId="20577"/>
        <pc:sldMkLst>
          <pc:docMk/>
          <pc:sldMk cId="291346663" sldId="256"/>
        </pc:sldMkLst>
        <pc:spChg chg="mod">
          <ac:chgData name="jjschued" userId="S::jjschued_gmail.com#ext#@microsoft.onmicrosoft.com::becf7cd7-449b-43bb-8d30-295c28ea923e" providerId="AD" clId="Web-{3778B67D-5D62-4D0A-B91D-BD6A292C7F0A}" dt="2019-02-19T21:40:04.121" v="4" actId="20577"/>
          <ac:spMkLst>
            <pc:docMk/>
            <pc:sldMk cId="291346663" sldId="256"/>
            <ac:spMk id="5" creationId="{00000000-0000-0000-0000-000000000000}"/>
          </ac:spMkLst>
        </pc:spChg>
      </pc:sldChg>
      <pc:sldChg chg="modSp">
        <pc:chgData name="jjschued" userId="S::jjschued_gmail.com#ext#@microsoft.onmicrosoft.com::becf7cd7-449b-43bb-8d30-295c28ea923e" providerId="AD" clId="Web-{3778B67D-5D62-4D0A-B91D-BD6A292C7F0A}" dt="2019-02-19T21:40:51.189" v="7" actId="1076"/>
        <pc:sldMkLst>
          <pc:docMk/>
          <pc:sldMk cId="1997981731" sldId="281"/>
        </pc:sldMkLst>
        <pc:picChg chg="mod">
          <ac:chgData name="jjschued" userId="S::jjschued_gmail.com#ext#@microsoft.onmicrosoft.com::becf7cd7-449b-43bb-8d30-295c28ea923e" providerId="AD" clId="Web-{3778B67D-5D62-4D0A-B91D-BD6A292C7F0A}" dt="2019-02-19T21:40:51.174" v="6" actId="1076"/>
          <ac:picMkLst>
            <pc:docMk/>
            <pc:sldMk cId="1997981731" sldId="281"/>
            <ac:picMk id="4098" creationId="{5B3910F1-51F6-473C-9ECC-EAC0C44048B2}"/>
          </ac:picMkLst>
        </pc:picChg>
        <pc:picChg chg="mod">
          <ac:chgData name="jjschued" userId="S::jjschued_gmail.com#ext#@microsoft.onmicrosoft.com::becf7cd7-449b-43bb-8d30-295c28ea923e" providerId="AD" clId="Web-{3778B67D-5D62-4D0A-B91D-BD6A292C7F0A}" dt="2019-02-19T21:40:51.189" v="7" actId="1076"/>
          <ac:picMkLst>
            <pc:docMk/>
            <pc:sldMk cId="1997981731" sldId="281"/>
            <ac:picMk id="4100" creationId="{DA6B8288-A7B0-46BE-903F-6E600A57D750}"/>
          </ac:picMkLst>
        </pc:picChg>
      </pc:sldChg>
    </pc:docChg>
  </pc:docChgLst>
  <pc:docChgLst>
    <pc:chgData name="jjschued" userId="S::jjschued_gmail.com#ext#@microsoft.onmicrosoft.com::becf7cd7-449b-43bb-8d30-295c28ea923e" providerId="AD" clId="Web-{55107CCF-78BB-434C-99CC-16C5452FC03F}"/>
    <pc:docChg chg="modSld">
      <pc:chgData name="jjschued" userId="S::jjschued_gmail.com#ext#@microsoft.onmicrosoft.com::becf7cd7-449b-43bb-8d30-295c28ea923e" providerId="AD" clId="Web-{55107CCF-78BB-434C-99CC-16C5452FC03F}" dt="2019-02-19T19:51:29.140" v="44" actId="20577"/>
      <pc:docMkLst>
        <pc:docMk/>
      </pc:docMkLst>
      <pc:sldChg chg="modSp">
        <pc:chgData name="jjschued" userId="S::jjschued_gmail.com#ext#@microsoft.onmicrosoft.com::becf7cd7-449b-43bb-8d30-295c28ea923e" providerId="AD" clId="Web-{55107CCF-78BB-434C-99CC-16C5452FC03F}" dt="2019-02-19T19:51:29.140" v="43" actId="20577"/>
        <pc:sldMkLst>
          <pc:docMk/>
          <pc:sldMk cId="1321561622" sldId="266"/>
        </pc:sldMkLst>
        <pc:spChg chg="mod">
          <ac:chgData name="jjschued" userId="S::jjschued_gmail.com#ext#@microsoft.onmicrosoft.com::becf7cd7-449b-43bb-8d30-295c28ea923e" providerId="AD" clId="Web-{55107CCF-78BB-434C-99CC-16C5452FC03F}" dt="2019-02-19T19:51:29.140" v="43" actId="20577"/>
          <ac:spMkLst>
            <pc:docMk/>
            <pc:sldMk cId="1321561622" sldId="266"/>
            <ac:spMk id="3" creationId="{9831F9DE-F480-4038-94FC-DB57ED6EC65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3" name="Rectangle 3"/>
          <p:cNvSpPr>
            <a:spLocks noGrp="1" noChangeArrowheads="1"/>
          </p:cNvSpPr>
          <p:nvPr>
            <p:ph type="dt" sz="quarter" idx="1"/>
          </p:nvPr>
        </p:nvSpPr>
        <p:spPr bwMode="auto">
          <a:xfrm>
            <a:off x="5273524" y="1"/>
            <a:ext cx="4033446"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lgn="r">
              <a:defRPr sz="1200"/>
            </a:lvl1pPr>
          </a:lstStyle>
          <a:p>
            <a:pPr>
              <a:defRPr/>
            </a:pPr>
            <a:endParaRPr lang="en-US"/>
          </a:p>
        </p:txBody>
      </p:sp>
      <p:sp>
        <p:nvSpPr>
          <p:cNvPr id="122885" name="Rectangle 5"/>
          <p:cNvSpPr>
            <a:spLocks noGrp="1" noChangeArrowheads="1"/>
          </p:cNvSpPr>
          <p:nvPr>
            <p:ph type="sldNum" sz="quarter" idx="3"/>
          </p:nvPr>
        </p:nvSpPr>
        <p:spPr bwMode="auto">
          <a:xfrm>
            <a:off x="5273524" y="6671221"/>
            <a:ext cx="4033446"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lgn="r">
              <a:defRPr sz="12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449877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2" y="1"/>
            <a:ext cx="4033447"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defRPr sz="1200"/>
            </a:lvl1pPr>
          </a:lstStyle>
          <a:p>
            <a:pPr>
              <a:defRPr/>
            </a:pPr>
            <a:endParaRPr lang="en-US"/>
          </a:p>
        </p:txBody>
      </p:sp>
      <p:sp>
        <p:nvSpPr>
          <p:cNvPr id="121859" name="Rectangle 3"/>
          <p:cNvSpPr>
            <a:spLocks noGrp="1" noChangeArrowheads="1"/>
          </p:cNvSpPr>
          <p:nvPr>
            <p:ph type="dt" idx="1"/>
          </p:nvPr>
        </p:nvSpPr>
        <p:spPr bwMode="auto">
          <a:xfrm>
            <a:off x="5273524" y="1"/>
            <a:ext cx="4033446" cy="350671"/>
          </a:xfrm>
          <a:prstGeom prst="rect">
            <a:avLst/>
          </a:prstGeom>
          <a:noFill/>
          <a:ln w="9525">
            <a:noFill/>
            <a:miter lim="800000"/>
            <a:headEnd/>
            <a:tailEnd/>
          </a:ln>
          <a:effectLst/>
        </p:spPr>
        <p:txBody>
          <a:bodyPr vert="horz" wrap="square" lIns="92437" tIns="46218" rIns="92437" bIns="46218"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252663" y="527050"/>
            <a:ext cx="4803775" cy="2633663"/>
          </a:xfrm>
          <a:prstGeom prst="rect">
            <a:avLst/>
          </a:prstGeom>
          <a:noFill/>
          <a:ln w="9525">
            <a:solidFill>
              <a:srgbClr val="000000"/>
            </a:solidFill>
            <a:miter lim="800000"/>
            <a:headEnd/>
            <a:tailEnd/>
          </a:ln>
        </p:spPr>
      </p:sp>
      <p:sp>
        <p:nvSpPr>
          <p:cNvPr id="121862" name="Rectangle 6"/>
          <p:cNvSpPr>
            <a:spLocks noGrp="1" noChangeArrowheads="1"/>
          </p:cNvSpPr>
          <p:nvPr>
            <p:ph type="ftr" sz="quarter" idx="4"/>
          </p:nvPr>
        </p:nvSpPr>
        <p:spPr bwMode="auto">
          <a:xfrm>
            <a:off x="2" y="6671221"/>
            <a:ext cx="4033447"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defRPr sz="1200"/>
            </a:lvl1pPr>
          </a:lstStyle>
          <a:p>
            <a:pPr>
              <a:defRPr/>
            </a:pPr>
            <a:endParaRPr lang="en-US"/>
          </a:p>
        </p:txBody>
      </p:sp>
      <p:sp>
        <p:nvSpPr>
          <p:cNvPr id="121863" name="Rectangle 7"/>
          <p:cNvSpPr>
            <a:spLocks noGrp="1" noChangeArrowheads="1"/>
          </p:cNvSpPr>
          <p:nvPr>
            <p:ph type="sldNum" sz="quarter" idx="5"/>
          </p:nvPr>
        </p:nvSpPr>
        <p:spPr bwMode="auto">
          <a:xfrm>
            <a:off x="5273524" y="6671221"/>
            <a:ext cx="4033446" cy="350671"/>
          </a:xfrm>
          <a:prstGeom prst="rect">
            <a:avLst/>
          </a:prstGeom>
          <a:noFill/>
          <a:ln w="9525">
            <a:noFill/>
            <a:miter lim="800000"/>
            <a:headEnd/>
            <a:tailEnd/>
          </a:ln>
          <a:effectLst/>
        </p:spPr>
        <p:txBody>
          <a:bodyPr vert="horz" wrap="square" lIns="92437" tIns="46218" rIns="92437" bIns="46218" numCol="1" anchor="b" anchorCtr="0" compatLnSpc="1">
            <a:prstTxWarp prst="textNoShape">
              <a:avLst/>
            </a:prstTxWarp>
          </a:bodyPr>
          <a:lstStyle>
            <a:lvl1pPr algn="r">
              <a:defRPr sz="1200"/>
            </a:lvl1pPr>
          </a:lstStyle>
          <a:p>
            <a:pPr>
              <a:defRPr/>
            </a:pPr>
            <a:fld id="{BED2394B-E06C-4DC9-BCC2-551C3DED9AAD}" type="slidenum">
              <a:rPr lang="en-US"/>
              <a:pPr>
                <a:defRPr/>
              </a:pPr>
              <a:t>‹#›</a:t>
            </a:fld>
            <a:endParaRPr lang="en-US"/>
          </a:p>
        </p:txBody>
      </p:sp>
      <p:sp>
        <p:nvSpPr>
          <p:cNvPr id="2" name="Notes Placeholder 1"/>
          <p:cNvSpPr>
            <a:spLocks noGrp="1"/>
          </p:cNvSpPr>
          <p:nvPr>
            <p:ph type="body" sz="quarter" idx="3"/>
          </p:nvPr>
        </p:nvSpPr>
        <p:spPr>
          <a:xfrm>
            <a:off x="397576" y="3336217"/>
            <a:ext cx="8487333" cy="3159669"/>
          </a:xfrm>
          <a:prstGeom prst="rect">
            <a:avLst/>
          </a:prstGeom>
        </p:spPr>
        <p:txBody>
          <a:bodyPr vert="horz" lIns="92437" tIns="46218" rIns="92437" bIns="46218" rtlCol="0"/>
          <a:lstStyle/>
          <a:p>
            <a:pPr marL="227882" marR="0" lvl="0"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Click to edit Master text styles</a:t>
            </a:r>
          </a:p>
          <a:p>
            <a:pPr marL="468603" marR="0" lvl="1" indent="-240721"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Second level</a:t>
            </a:r>
          </a:p>
          <a:p>
            <a:pPr marL="696485" marR="0" lvl="2"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Third level</a:t>
            </a:r>
          </a:p>
          <a:p>
            <a:pPr marL="924367" marR="0" lvl="3" indent="-227882" algn="l" defTabSz="369747" rtl="0" eaLnBrk="0" fontAlgn="base" latinLnBrk="0" hangingPunct="0">
              <a:lnSpc>
                <a:spcPct val="100000"/>
              </a:lnSpc>
              <a:spcBef>
                <a:spcPct val="30000"/>
              </a:spcBef>
              <a:spcAft>
                <a:spcPct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Fourth level</a:t>
            </a:r>
          </a:p>
          <a:p>
            <a:pPr marL="1152249" marR="0" lvl="4" indent="-227882" algn="l" defTabSz="245535" rtl="0" eaLnBrk="0" fontAlgn="base" latinLnBrk="0" hangingPunct="0">
              <a:lnSpc>
                <a:spcPct val="100000"/>
              </a:lnSpc>
              <a:spcBef>
                <a:spcPct val="30000"/>
              </a:spcBef>
              <a:spcAft>
                <a:spcPct val="0"/>
              </a:spcAft>
              <a:buClrTx/>
              <a:buSzTx/>
              <a:buFont typeface="+mj-lt"/>
              <a:buAutoNum type="arabicPeriod"/>
              <a:tabLst/>
              <a:defRPr/>
            </a:pPr>
            <a:r>
              <a:rPr kumimoji="0" lang="en-US" sz="1600" b="0" i="0" u="none" strike="noStrike" kern="1200" cap="none" spc="0" normalizeH="0" baseline="0" noProof="0">
                <a:ln>
                  <a:noFill/>
                </a:ln>
                <a:solidFill>
                  <a:srgbClr val="000000"/>
                </a:solidFill>
                <a:effectLst/>
                <a:uLnTx/>
                <a:uFillTx/>
                <a:latin typeface="Calibri"/>
                <a:ea typeface="+mn-ea"/>
                <a:cs typeface="+mn-cs"/>
              </a:rPr>
              <a:t>Fifth level</a:t>
            </a:r>
          </a:p>
        </p:txBody>
      </p:sp>
    </p:spTree>
    <p:extLst>
      <p:ext uri="{BB962C8B-B14F-4D97-AF65-F5344CB8AC3E}">
        <p14:creationId xmlns:p14="http://schemas.microsoft.com/office/powerpoint/2010/main" val="2529693447"/>
      </p:ext>
    </p:extLst>
  </p:cSld>
  <p:clrMap bg1="lt1" tx1="dk1" bg2="lt2" tx2="dk2" accent1="accent1" accent2="accent2" accent3="accent3" accent4="accent4" accent5="accent5" accent6="accent6" hlink="hlink" folHlink="folHlink"/>
  <p:notesStyle>
    <a:lvl1pPr marL="225425"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1pPr>
    <a:lvl2pPr marL="463550" marR="0" indent="-2381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2pPr>
    <a:lvl3pPr marL="688975"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3pPr>
    <a:lvl4pPr marL="914400" marR="0" indent="-225425" algn="l" defTabSz="365760"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4pPr>
    <a:lvl5pPr marL="1139825" marR="0" indent="-225425" algn="l" defTabSz="242888" rtl="0" eaLnBrk="0" fontAlgn="base" latinLnBrk="0" hangingPunct="0">
      <a:lnSpc>
        <a:spcPct val="100000"/>
      </a:lnSpc>
      <a:spcBef>
        <a:spcPct val="30000"/>
      </a:spcBef>
      <a:spcAft>
        <a:spcPct val="0"/>
      </a:spcAft>
      <a:buClrTx/>
      <a:buSzTx/>
      <a:buFont typeface="+mj-lt"/>
      <a:buAutoNum type="arabicPeriod"/>
      <a:tabLst/>
      <a:defRPr sz="2000" kern="1200">
        <a:solidFill>
          <a:schemeClr val="tx1"/>
        </a:solidFill>
        <a:latin typeface="Arial" charset="0"/>
        <a:ea typeface="+mn-ea"/>
        <a:cs typeface="+mn-cs"/>
      </a:defRPr>
    </a:lvl5pPr>
    <a:lvl6pPr marL="3863569" algn="l" defTabSz="1545427" rtl="0" eaLnBrk="1" latinLnBrk="0" hangingPunct="1">
      <a:defRPr sz="2000" kern="1200">
        <a:solidFill>
          <a:schemeClr val="tx1"/>
        </a:solidFill>
        <a:latin typeface="+mn-lt"/>
        <a:ea typeface="+mn-ea"/>
        <a:cs typeface="+mn-cs"/>
      </a:defRPr>
    </a:lvl6pPr>
    <a:lvl7pPr marL="4636282" algn="l" defTabSz="1545427" rtl="0" eaLnBrk="1" latinLnBrk="0" hangingPunct="1">
      <a:defRPr sz="2000" kern="1200">
        <a:solidFill>
          <a:schemeClr val="tx1"/>
        </a:solidFill>
        <a:latin typeface="+mn-lt"/>
        <a:ea typeface="+mn-ea"/>
        <a:cs typeface="+mn-cs"/>
      </a:defRPr>
    </a:lvl7pPr>
    <a:lvl8pPr marL="5408996" algn="l" defTabSz="1545427" rtl="0" eaLnBrk="1" latinLnBrk="0" hangingPunct="1">
      <a:defRPr sz="2000" kern="1200">
        <a:solidFill>
          <a:schemeClr val="tx1"/>
        </a:solidFill>
        <a:latin typeface="+mn-lt"/>
        <a:ea typeface="+mn-ea"/>
        <a:cs typeface="+mn-cs"/>
      </a:defRPr>
    </a:lvl8pPr>
    <a:lvl9pPr marL="6181710" algn="l" defTabSz="1545427"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D2394B-E06C-4DC9-BCC2-551C3DED9AAD}" type="slidenum">
              <a:rPr lang="en-US" smtClean="0"/>
              <a:pPr/>
              <a:t>1</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48397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3</a:t>
            </a:fld>
            <a:endParaRPr lang="en-US"/>
          </a:p>
        </p:txBody>
      </p:sp>
    </p:spTree>
    <p:extLst>
      <p:ext uri="{BB962C8B-B14F-4D97-AF65-F5344CB8AC3E}">
        <p14:creationId xmlns:p14="http://schemas.microsoft.com/office/powerpoint/2010/main" val="5240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4</a:t>
            </a:fld>
            <a:endParaRPr lang="en-US"/>
          </a:p>
        </p:txBody>
      </p:sp>
    </p:spTree>
    <p:extLst>
      <p:ext uri="{BB962C8B-B14F-4D97-AF65-F5344CB8AC3E}">
        <p14:creationId xmlns:p14="http://schemas.microsoft.com/office/powerpoint/2010/main" val="21857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6</a:t>
            </a:fld>
            <a:endParaRPr lang="en-US"/>
          </a:p>
        </p:txBody>
      </p:sp>
    </p:spTree>
    <p:extLst>
      <p:ext uri="{BB962C8B-B14F-4D97-AF65-F5344CB8AC3E}">
        <p14:creationId xmlns:p14="http://schemas.microsoft.com/office/powerpoint/2010/main" val="1132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10</a:t>
            </a:fld>
            <a:endParaRPr lang="en-US"/>
          </a:p>
        </p:txBody>
      </p:sp>
    </p:spTree>
    <p:extLst>
      <p:ext uri="{BB962C8B-B14F-4D97-AF65-F5344CB8AC3E}">
        <p14:creationId xmlns:p14="http://schemas.microsoft.com/office/powerpoint/2010/main" val="351008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11</a:t>
            </a:fld>
            <a:endParaRPr lang="en-US"/>
          </a:p>
        </p:txBody>
      </p:sp>
    </p:spTree>
    <p:extLst>
      <p:ext uri="{BB962C8B-B14F-4D97-AF65-F5344CB8AC3E}">
        <p14:creationId xmlns:p14="http://schemas.microsoft.com/office/powerpoint/2010/main" val="400598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6664307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1717618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44770654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98826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280830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Full">
    <p:spTree>
      <p:nvGrpSpPr>
        <p:cNvPr id="1" name=""/>
        <p:cNvGrpSpPr/>
        <p:nvPr/>
      </p:nvGrpSpPr>
      <p:grpSpPr>
        <a:xfrm>
          <a:off x="0" y="0"/>
          <a:ext cx="0" cy="0"/>
          <a:chOff x="0" y="0"/>
          <a:chExt cx="0" cy="0"/>
        </a:xfrm>
      </p:grpSpPr>
      <p:sp>
        <p:nvSpPr>
          <p:cNvPr id="17"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solidFill>
                  <a:schemeClr val="tx2">
                    <a:lumMod val="95000"/>
                    <a:lumOff val="5000"/>
                  </a:schemeClr>
                </a:solidFill>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4" name="Text Placeholder 8"/>
          <p:cNvSpPr>
            <a:spLocks noGrp="1"/>
          </p:cNvSpPr>
          <p:nvPr>
            <p:ph type="body" sz="quarter" idx="10"/>
          </p:nvPr>
        </p:nvSpPr>
        <p:spPr>
          <a:xfrm>
            <a:off x="173039" y="1079500"/>
            <a:ext cx="18404521"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5088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Lef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3215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Content-Righ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0513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Two-Column">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1"/>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36730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Tree>
    <p:extLst>
      <p:ext uri="{BB962C8B-B14F-4D97-AF65-F5344CB8AC3E}">
        <p14:creationId xmlns:p14="http://schemas.microsoft.com/office/powerpoint/2010/main" val="19379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7724301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568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ext Placeholder 13"/>
          <p:cNvSpPr>
            <a:spLocks noGrp="1"/>
          </p:cNvSpPr>
          <p:nvPr>
            <p:ph type="body" sz="quarter" idx="10" hasCustomPrompt="1"/>
          </p:nvPr>
        </p:nvSpPr>
        <p:spPr>
          <a:xfrm>
            <a:off x="701675" y="2906713"/>
            <a:ext cx="17316450" cy="1489075"/>
          </a:xfrm>
          <a:prstGeom prst="rect">
            <a:avLst/>
          </a:prstGeom>
        </p:spPr>
        <p:txBody>
          <a:bodyPr anchor="ctr"/>
          <a:lstStyle>
            <a:lvl1pPr marL="0" indent="0">
              <a:buNone/>
              <a:defRPr lang="en-US" sz="6800" b="1" kern="1200" cap="none" baseline="0" dirty="0" smtClean="0">
                <a:solidFill>
                  <a:schemeClr val="accent1"/>
                </a:solidFill>
                <a:latin typeface="Arial" panose="020B0604020202020204" pitchFamily="34" charset="0"/>
                <a:ea typeface="+mn-ea"/>
                <a:cs typeface="+mn-cs"/>
              </a:defRPr>
            </a:lvl1pPr>
          </a:lstStyle>
          <a:p>
            <a:pPr lvl="0"/>
            <a:r>
              <a:rPr lang="en-US"/>
              <a:t>Click To Edit</a:t>
            </a:r>
          </a:p>
        </p:txBody>
      </p:sp>
      <p:sp>
        <p:nvSpPr>
          <p:cNvPr id="4" name="Text Placeholder 8"/>
          <p:cNvSpPr>
            <a:spLocks noGrp="1"/>
          </p:cNvSpPr>
          <p:nvPr>
            <p:ph type="body" sz="quarter" idx="11" hasCustomPrompt="1"/>
          </p:nvPr>
        </p:nvSpPr>
        <p:spPr>
          <a:xfrm>
            <a:off x="711200" y="4606506"/>
            <a:ext cx="17332960" cy="4635465"/>
          </a:xfrm>
          <a:prstGeom prst="rect">
            <a:avLst/>
          </a:prstGeom>
        </p:spPr>
        <p:txBody>
          <a:bodyPr>
            <a:normAutofit/>
          </a:bodyPr>
          <a:lstStyle>
            <a:lvl1pPr marL="228600" indent="0" defTabSz="457200">
              <a:lnSpc>
                <a:spcPct val="100000"/>
              </a:lnSpc>
              <a:spcBef>
                <a:spcPts val="800"/>
              </a:spcBef>
              <a:buFont typeface="+mj-lt"/>
              <a:buNone/>
              <a:defRPr sz="4000" b="0">
                <a:latin typeface="Arial" panose="020B0604020202020204" pitchFamily="34" charset="0"/>
                <a:cs typeface="Arial" panose="020B0604020202020204" pitchFamily="34" charset="0"/>
              </a:defRPr>
            </a:lvl1pPr>
            <a:lvl2pPr marL="685800" indent="0" defTabSz="457200">
              <a:lnSpc>
                <a:spcPct val="100000"/>
              </a:lnSpc>
              <a:spcBef>
                <a:spcPts val="800"/>
              </a:spcBef>
              <a:buFont typeface="+mj-lt"/>
              <a:buNone/>
              <a:defRPr sz="3200" b="0">
                <a:latin typeface="Arial" panose="020B0604020202020204" pitchFamily="34" charset="0"/>
                <a:cs typeface="Arial" panose="020B0604020202020204" pitchFamily="34" charset="0"/>
              </a:defRPr>
            </a:lvl2pPr>
            <a:lvl3pPr marL="1143000" indent="0" defTabSz="457200">
              <a:lnSpc>
                <a:spcPct val="100000"/>
              </a:lnSpc>
              <a:spcBef>
                <a:spcPts val="800"/>
              </a:spcBef>
              <a:buFont typeface="+mj-lt"/>
              <a:buNone/>
              <a:defRPr sz="2800" b="0">
                <a:latin typeface="Arial" panose="020B0604020202020204" pitchFamily="34" charset="0"/>
                <a:cs typeface="Arial" panose="020B0604020202020204" pitchFamily="34" charset="0"/>
              </a:defRPr>
            </a:lvl3pPr>
            <a:lvl4pPr marL="1600200" indent="0" defTabSz="457200">
              <a:lnSpc>
                <a:spcPct val="100000"/>
              </a:lnSpc>
              <a:spcBef>
                <a:spcPts val="800"/>
              </a:spcBef>
              <a:buFont typeface="+mj-lt"/>
              <a:buNone/>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Subtitle/Name</a:t>
            </a:r>
          </a:p>
        </p:txBody>
      </p:sp>
    </p:spTree>
    <p:extLst>
      <p:ext uri="{BB962C8B-B14F-4D97-AF65-F5344CB8AC3E}">
        <p14:creationId xmlns:p14="http://schemas.microsoft.com/office/powerpoint/2010/main" val="105980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Full">
    <p:spTree>
      <p:nvGrpSpPr>
        <p:cNvPr id="1" name=""/>
        <p:cNvGrpSpPr/>
        <p:nvPr/>
      </p:nvGrpSpPr>
      <p:grpSpPr>
        <a:xfrm>
          <a:off x="0" y="0"/>
          <a:ext cx="0" cy="0"/>
          <a:chOff x="0" y="0"/>
          <a:chExt cx="0" cy="0"/>
        </a:xfrm>
      </p:grpSpPr>
      <p:sp>
        <p:nvSpPr>
          <p:cNvPr id="17"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solidFill>
                  <a:schemeClr val="tx2">
                    <a:lumMod val="95000"/>
                    <a:lumOff val="5000"/>
                  </a:schemeClr>
                </a:solidFill>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4" name="Text Placeholder 8"/>
          <p:cNvSpPr>
            <a:spLocks noGrp="1"/>
          </p:cNvSpPr>
          <p:nvPr>
            <p:ph type="body" sz="quarter" idx="10"/>
          </p:nvPr>
        </p:nvSpPr>
        <p:spPr>
          <a:xfrm>
            <a:off x="173039" y="1079500"/>
            <a:ext cx="18404521"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Lef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93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Right">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3594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Two-Column">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lnSpc>
                <a:spcPct val="80000"/>
              </a:lnSpc>
              <a:spcBef>
                <a:spcPts val="500"/>
              </a:spcBef>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lang="en-US" sz="4400" b="1" kern="1200" smtClean="0">
                <a:solidFill>
                  <a:schemeClr val="tx1"/>
                </a:solidFill>
                <a:latin typeface="Arial"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
        <p:nvSpPr>
          <p:cNvPr id="8" name="Text Placeholder 8"/>
          <p:cNvSpPr>
            <a:spLocks noGrp="1"/>
          </p:cNvSpPr>
          <p:nvPr>
            <p:ph type="body" sz="quarter" idx="10"/>
          </p:nvPr>
        </p:nvSpPr>
        <p:spPr>
          <a:xfrm>
            <a:off x="173039" y="1079500"/>
            <a:ext cx="9186067"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1"/>
          </p:nvPr>
        </p:nvSpPr>
        <p:spPr>
          <a:xfrm>
            <a:off x="9359106" y="1079500"/>
            <a:ext cx="9218454" cy="8162471"/>
          </a:xfrm>
          <a:prstGeom prst="rect">
            <a:avLst/>
          </a:prstGeom>
        </p:spPr>
        <p:txBody>
          <a:bodyPr>
            <a:normAutofit/>
          </a:bodyPr>
          <a:lstStyle>
            <a:lvl1pPr marL="685800" indent="-457200" defTabSz="457200">
              <a:lnSpc>
                <a:spcPct val="100000"/>
              </a:lnSpc>
              <a:spcBef>
                <a:spcPts val="800"/>
              </a:spcBef>
              <a:buFont typeface="+mj-lt"/>
              <a:buAutoNum type="arabicPeriod"/>
              <a:defRPr sz="4000" b="0">
                <a:latin typeface="Arial" panose="020B0604020202020204" pitchFamily="34" charset="0"/>
                <a:cs typeface="Arial" panose="020B0604020202020204" pitchFamily="34" charset="0"/>
              </a:defRPr>
            </a:lvl1pPr>
            <a:lvl2pPr marL="1143000" indent="-457200" defTabSz="457200">
              <a:lnSpc>
                <a:spcPct val="100000"/>
              </a:lnSpc>
              <a:spcBef>
                <a:spcPts val="800"/>
              </a:spcBef>
              <a:buFont typeface="+mj-lt"/>
              <a:buAutoNum type="alphaUcPeriod"/>
              <a:defRPr sz="3200" b="0">
                <a:latin typeface="Arial" panose="020B0604020202020204" pitchFamily="34" charset="0"/>
                <a:cs typeface="Arial" panose="020B0604020202020204" pitchFamily="34" charset="0"/>
              </a:defRPr>
            </a:lvl2pPr>
            <a:lvl3pPr marL="1600200" indent="-457200" defTabSz="457200">
              <a:lnSpc>
                <a:spcPct val="100000"/>
              </a:lnSpc>
              <a:spcBef>
                <a:spcPts val="800"/>
              </a:spcBef>
              <a:buFont typeface="+mj-lt"/>
              <a:buAutoNum type="alphaLcPeriod"/>
              <a:defRPr sz="2800" b="0">
                <a:latin typeface="Arial" panose="020B0604020202020204" pitchFamily="34" charset="0"/>
                <a:cs typeface="Arial" panose="020B0604020202020204" pitchFamily="34" charset="0"/>
              </a:defRPr>
            </a:lvl3pPr>
            <a:lvl4pPr marL="2057400" indent="-457200" defTabSz="457200">
              <a:lnSpc>
                <a:spcPct val="100000"/>
              </a:lnSpc>
              <a:spcBef>
                <a:spcPts val="800"/>
              </a:spcBef>
              <a:buFont typeface="+mj-lt"/>
              <a:buAutoNum type="romanUcPeriod"/>
              <a:defRPr sz="2400" b="0">
                <a:latin typeface="Arial" panose="020B0604020202020204" pitchFamily="34" charset="0"/>
                <a:cs typeface="Arial" panose="020B0604020202020204" pitchFamily="34" charset="0"/>
              </a:defRPr>
            </a:lvl4pPr>
            <a:lvl5pPr marL="2057400" indent="0" defTabSz="457200">
              <a:spcBef>
                <a:spcPts val="500"/>
              </a:spcBef>
              <a:buFont typeface="+mj-lt"/>
              <a:buNone/>
              <a:defRPr sz="2800" b="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0685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Line 3"/>
          <p:cNvSpPr>
            <a:spLocks noChangeShapeType="1"/>
          </p:cNvSpPr>
          <p:nvPr userDrawn="1"/>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sp>
        <p:nvSpPr>
          <p:cNvPr id="6" name="Title Placeholder 5"/>
          <p:cNvSpPr>
            <a:spLocks noGrp="1"/>
          </p:cNvSpPr>
          <p:nvPr>
            <p:ph type="title" hasCustomPrompt="1"/>
          </p:nvPr>
        </p:nvSpPr>
        <p:spPr>
          <a:xfrm>
            <a:off x="173143" y="165101"/>
            <a:ext cx="18371928" cy="756798"/>
          </a:xfrm>
          <a:prstGeom prst="rect">
            <a:avLst/>
          </a:prstGeom>
        </p:spPr>
        <p:txBody>
          <a:bodyPr vert="horz" lIns="91440" tIns="45720" rIns="91440" bIns="45720" rtlCol="0" anchor="ctr">
            <a:normAutofit/>
          </a:bodyPr>
          <a:lstStyle>
            <a:lvl1pPr>
              <a:defRPr>
                <a:latin typeface="Arial" panose="020B0604020202020204" pitchFamily="34" charset="0"/>
                <a:cs typeface="Arial" panose="020B0604020202020204" pitchFamily="34" charset="0"/>
              </a:defRPr>
            </a:lvl1pPr>
          </a:lstStyle>
          <a:p>
            <a:r>
              <a:rPr lang="en-US">
                <a:solidFill>
                  <a:schemeClr val="accent1"/>
                </a:solidFill>
              </a:rPr>
              <a:t>Main Section </a:t>
            </a:r>
            <a:r>
              <a:rPr lang="en-US"/>
              <a:t>| </a:t>
            </a:r>
            <a:r>
              <a:rPr lang="en-US">
                <a:solidFill>
                  <a:schemeClr val="accent2"/>
                </a:solidFill>
              </a:rPr>
              <a:t>Sub-section</a:t>
            </a:r>
            <a:r>
              <a:rPr lang="en-US"/>
              <a:t> | Title</a:t>
            </a:r>
            <a:endParaRPr lang="en-US" b="0"/>
          </a:p>
        </p:txBody>
      </p:sp>
    </p:spTree>
    <p:extLst>
      <p:ext uri="{BB962C8B-B14F-4D97-AF65-F5344CB8AC3E}">
        <p14:creationId xmlns:p14="http://schemas.microsoft.com/office/powerpoint/2010/main" val="1266199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p:nvGrpSpPr>
        <p:grpSpPr>
          <a:xfrm>
            <a:off x="-16330" y="9482708"/>
            <a:ext cx="18043071" cy="696038"/>
            <a:chOff x="-16330" y="9482708"/>
            <a:chExt cx="18043071" cy="696038"/>
          </a:xfrm>
        </p:grpSpPr>
        <p:sp>
          <p:nvSpPr>
            <p:cNvPr id="8" name="Flowchart: Process 7"/>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3" name="Group 32"/>
            <p:cNvGrpSpPr/>
            <p:nvPr userDrawn="1"/>
          </p:nvGrpSpPr>
          <p:grpSpPr>
            <a:xfrm>
              <a:off x="-16330" y="9482708"/>
              <a:ext cx="18043071" cy="696038"/>
              <a:chOff x="-7620" y="6323077"/>
              <a:chExt cx="8814816" cy="466344"/>
            </a:xfrm>
            <a:solidFill>
              <a:schemeClr val="bg1"/>
            </a:solidFill>
          </p:grpSpPr>
          <p:cxnSp>
            <p:nvCxnSpPr>
              <p:cNvPr id="35" name="Straight Connector 34"/>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22" name="Picture 21" descr="ti_logo_powerpoint_1_line.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18" name="Rectangle 17"/>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algn="r">
              <a:defRPr/>
            </a:pPr>
            <a:r>
              <a:rPr lang="en-US" sz="1400">
                <a:solidFill>
                  <a:srgbClr val="000000">
                    <a:lumMod val="95000"/>
                    <a:lumOff val="5000"/>
                  </a:srgbClr>
                </a:solidFill>
                <a:latin typeface="Arial" panose="020B0604020202020204" pitchFamily="34" charset="0"/>
                <a:cs typeface="Arial" panose="020B0604020202020204" pitchFamily="34" charset="0"/>
              </a:rPr>
              <a:t>Page:  </a:t>
            </a:r>
            <a:fld id="{BB853F04-6BD4-4BD8-9E42-694B2D13A8B5}" type="slidenum">
              <a:rPr lang="en-US" sz="1400" smtClean="0">
                <a:solidFill>
                  <a:srgbClr val="000000">
                    <a:lumMod val="95000"/>
                    <a:lumOff val="5000"/>
                  </a:srgbClr>
                </a:solidFill>
                <a:latin typeface="Arial" panose="020B0604020202020204" pitchFamily="34" charset="0"/>
                <a:cs typeface="Arial" panose="020B0604020202020204" pitchFamily="34" charset="0"/>
              </a:rPr>
              <a:pPr algn="r">
                <a:defRPr/>
              </a:pPr>
              <a:t>‹#›</a:t>
            </a:fld>
            <a:endParaRPr lang="en-US" sz="1500">
              <a:solidFill>
                <a:srgbClr val="000000">
                  <a:lumMod val="95000"/>
                  <a:lumOff val="5000"/>
                </a:srgbClr>
              </a:solidFill>
              <a:latin typeface="Arial" panose="020B0604020202020204" pitchFamily="34" charset="0"/>
              <a:cs typeface="Arial" panose="020B0604020202020204" pitchFamily="34" charset="0"/>
            </a:endParaRPr>
          </a:p>
        </p:txBody>
      </p:sp>
      <p:grpSp>
        <p:nvGrpSpPr>
          <p:cNvPr id="2" name="Group 1"/>
          <p:cNvGrpSpPr/>
          <p:nvPr/>
        </p:nvGrpSpPr>
        <p:grpSpPr>
          <a:xfrm>
            <a:off x="216775" y="9172843"/>
            <a:ext cx="3376055" cy="309866"/>
            <a:chOff x="216775" y="9172843"/>
            <a:chExt cx="3376055" cy="309866"/>
          </a:xfrm>
        </p:grpSpPr>
        <p:sp>
          <p:nvSpPr>
            <p:cNvPr id="31" name="Rectangle 30"/>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a:defRPr/>
              </a:pPr>
              <a:r>
                <a:rPr lang="en-US" sz="1400">
                  <a:solidFill>
                    <a:srgbClr val="000000">
                      <a:lumMod val="95000"/>
                      <a:lumOff val="5000"/>
                    </a:srgbClr>
                  </a:solidFill>
                  <a:latin typeface="Arial" panose="020B0604020202020204" pitchFamily="34" charset="0"/>
                  <a:cs typeface="Arial" panose="020B0604020202020204" pitchFamily="34" charset="0"/>
                </a:rPr>
                <a:t>TI Confidential - NDA Restrictions</a:t>
              </a:r>
              <a:endParaRPr lang="en-US" sz="1600">
                <a:solidFill>
                  <a:srgbClr val="000000">
                    <a:lumMod val="95000"/>
                    <a:lumOff val="5000"/>
                  </a:srgbClr>
                </a:solidFill>
                <a:latin typeface="Arial" panose="020B0604020202020204" pitchFamily="34" charset="0"/>
                <a:cs typeface="Arial" panose="020B0604020202020204" pitchFamily="34" charset="0"/>
              </a:endParaRPr>
            </a:p>
          </p:txBody>
        </p:sp>
        <p:sp>
          <p:nvSpPr>
            <p:cNvPr id="10" name="Oval 9"/>
            <p:cNvSpPr/>
            <p:nvPr/>
          </p:nvSpPr>
          <p:spPr>
            <a:xfrm>
              <a:off x="216775" y="9260151"/>
              <a:ext cx="135251" cy="135251"/>
            </a:xfrm>
            <a:prstGeom prst="ellipse">
              <a:avLst/>
            </a:prstGeom>
            <a:solidFill>
              <a:srgbClr val="FDDF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41460170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1" r:id="rId4"/>
  </p:sldLayoutIdLst>
  <p:hf sldNum="0" hdr="0" dt="0"/>
  <p:txStyles>
    <p:titleStyle>
      <a:lvl1pPr algn="l" rtl="0" eaLnBrk="1" fontAlgn="base" hangingPunct="1">
        <a:lnSpc>
          <a:spcPct val="85000"/>
        </a:lnSpc>
        <a:spcBef>
          <a:spcPct val="0"/>
        </a:spcBef>
        <a:spcAft>
          <a:spcPct val="0"/>
        </a:spcAft>
        <a:defRPr sz="4700" b="1">
          <a:solidFill>
            <a:schemeClr val="accent5"/>
          </a:solidFill>
          <a:latin typeface="+mj-lt"/>
          <a:ea typeface="+mj-ea"/>
          <a:cs typeface="+mj-cs"/>
        </a:defRPr>
      </a:lvl1pPr>
      <a:lvl2pPr algn="l" rtl="0" eaLnBrk="1" fontAlgn="base" hangingPunct="1">
        <a:lnSpc>
          <a:spcPct val="85000"/>
        </a:lnSpc>
        <a:spcBef>
          <a:spcPct val="0"/>
        </a:spcBef>
        <a:spcAft>
          <a:spcPct val="0"/>
        </a:spcAft>
        <a:defRPr sz="5400" b="1">
          <a:solidFill>
            <a:schemeClr val="tx2"/>
          </a:solidFill>
          <a:latin typeface="Arial" charset="0"/>
        </a:defRPr>
      </a:lvl2pPr>
      <a:lvl3pPr algn="l" rtl="0" eaLnBrk="1" fontAlgn="base" hangingPunct="1">
        <a:lnSpc>
          <a:spcPct val="85000"/>
        </a:lnSpc>
        <a:spcBef>
          <a:spcPct val="0"/>
        </a:spcBef>
        <a:spcAft>
          <a:spcPct val="0"/>
        </a:spcAft>
        <a:defRPr sz="5400" b="1">
          <a:solidFill>
            <a:schemeClr val="tx2"/>
          </a:solidFill>
          <a:latin typeface="Arial" charset="0"/>
        </a:defRPr>
      </a:lvl3pPr>
      <a:lvl4pPr algn="l" rtl="0" eaLnBrk="1" fontAlgn="base" hangingPunct="1">
        <a:lnSpc>
          <a:spcPct val="85000"/>
        </a:lnSpc>
        <a:spcBef>
          <a:spcPct val="0"/>
        </a:spcBef>
        <a:spcAft>
          <a:spcPct val="0"/>
        </a:spcAft>
        <a:defRPr sz="5400" b="1">
          <a:solidFill>
            <a:schemeClr val="tx2"/>
          </a:solidFill>
          <a:latin typeface="Arial" charset="0"/>
        </a:defRPr>
      </a:lvl4pPr>
      <a:lvl5pPr algn="l" rtl="0" eaLnBrk="1" fontAlgn="base" hangingPunct="1">
        <a:lnSpc>
          <a:spcPct val="85000"/>
        </a:lnSpc>
        <a:spcBef>
          <a:spcPct val="0"/>
        </a:spcBef>
        <a:spcAft>
          <a:spcPct val="0"/>
        </a:spcAft>
        <a:defRPr sz="5400" b="1">
          <a:solidFill>
            <a:schemeClr val="tx2"/>
          </a:solidFill>
          <a:latin typeface="Arial" charset="0"/>
        </a:defRPr>
      </a:lvl5pPr>
      <a:lvl6pPr marL="772714" algn="l" rtl="0" eaLnBrk="1" fontAlgn="base" hangingPunct="1">
        <a:lnSpc>
          <a:spcPct val="85000"/>
        </a:lnSpc>
        <a:spcBef>
          <a:spcPct val="0"/>
        </a:spcBef>
        <a:spcAft>
          <a:spcPct val="0"/>
        </a:spcAft>
        <a:defRPr sz="5400" b="1">
          <a:solidFill>
            <a:srgbClr val="FF0000"/>
          </a:solidFill>
          <a:latin typeface="Arial" charset="0"/>
        </a:defRPr>
      </a:lvl6pPr>
      <a:lvl7pPr marL="1545427" algn="l" rtl="0" eaLnBrk="1" fontAlgn="base" hangingPunct="1">
        <a:lnSpc>
          <a:spcPct val="85000"/>
        </a:lnSpc>
        <a:spcBef>
          <a:spcPct val="0"/>
        </a:spcBef>
        <a:spcAft>
          <a:spcPct val="0"/>
        </a:spcAft>
        <a:defRPr sz="5400" b="1">
          <a:solidFill>
            <a:srgbClr val="FF0000"/>
          </a:solidFill>
          <a:latin typeface="Arial" charset="0"/>
        </a:defRPr>
      </a:lvl7pPr>
      <a:lvl8pPr marL="2318141" algn="l" rtl="0" eaLnBrk="1" fontAlgn="base" hangingPunct="1">
        <a:lnSpc>
          <a:spcPct val="85000"/>
        </a:lnSpc>
        <a:spcBef>
          <a:spcPct val="0"/>
        </a:spcBef>
        <a:spcAft>
          <a:spcPct val="0"/>
        </a:spcAft>
        <a:defRPr sz="5400" b="1">
          <a:solidFill>
            <a:srgbClr val="FF0000"/>
          </a:solidFill>
          <a:latin typeface="Arial" charset="0"/>
        </a:defRPr>
      </a:lvl8pPr>
      <a:lvl9pPr marL="3090855" algn="l" rtl="0" eaLnBrk="1" fontAlgn="base" hangingPunct="1">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1" fontAlgn="base" latinLnBrk="0" hangingPunct="1">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eaLnBrk="1" fontAlgn="base" hangingPunct="1">
        <a:spcBef>
          <a:spcPct val="0"/>
        </a:spcBef>
        <a:spcAft>
          <a:spcPct val="0"/>
        </a:spcAft>
        <a:buChar char="»"/>
        <a:defRPr sz="2700">
          <a:solidFill>
            <a:schemeClr val="tx1"/>
          </a:solidFill>
          <a:latin typeface="+mn-lt"/>
        </a:defRPr>
      </a:lvl6pPr>
      <a:lvl7pPr marL="4062113" indent="-292452" algn="l" rtl="0" eaLnBrk="1" fontAlgn="base" hangingPunct="1">
        <a:spcBef>
          <a:spcPct val="0"/>
        </a:spcBef>
        <a:spcAft>
          <a:spcPct val="0"/>
        </a:spcAft>
        <a:buChar char="»"/>
        <a:defRPr sz="2700">
          <a:solidFill>
            <a:schemeClr val="tx1"/>
          </a:solidFill>
          <a:latin typeface="+mn-lt"/>
        </a:defRPr>
      </a:lvl7pPr>
      <a:lvl8pPr marL="4834827" indent="-292452" algn="l" rtl="0" eaLnBrk="1" fontAlgn="base" hangingPunct="1">
        <a:spcBef>
          <a:spcPct val="0"/>
        </a:spcBef>
        <a:spcAft>
          <a:spcPct val="0"/>
        </a:spcAft>
        <a:buChar char="»"/>
        <a:defRPr sz="2700">
          <a:solidFill>
            <a:schemeClr val="tx1"/>
          </a:solidFill>
          <a:latin typeface="+mn-lt"/>
        </a:defRPr>
      </a:lvl8pPr>
      <a:lvl9pPr marL="5607541" indent="-292452" algn="l" rtl="0" eaLnBrk="1" fontAlgn="base" hangingPunct="1">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Line 3"/>
          <p:cNvSpPr>
            <a:spLocks noChangeShapeType="1"/>
          </p:cNvSpPr>
          <p:nvPr/>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grpSp>
        <p:nvGrpSpPr>
          <p:cNvPr id="34" name="Group 33"/>
          <p:cNvGrpSpPr/>
          <p:nvPr/>
        </p:nvGrpSpPr>
        <p:grpSpPr>
          <a:xfrm>
            <a:off x="-16330" y="9482708"/>
            <a:ext cx="18043071" cy="696038"/>
            <a:chOff x="-16330" y="9482708"/>
            <a:chExt cx="18043071" cy="696038"/>
          </a:xfrm>
        </p:grpSpPr>
        <p:sp>
          <p:nvSpPr>
            <p:cNvPr id="35" name="Flowchart: Process 34"/>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6330" y="9482708"/>
              <a:ext cx="18043071" cy="696038"/>
              <a:chOff x="-7620" y="6323077"/>
              <a:chExt cx="8814816" cy="466344"/>
            </a:xfrm>
            <a:solidFill>
              <a:schemeClr val="bg1"/>
            </a:solidFill>
          </p:grpSpPr>
          <p:cxnSp>
            <p:nvCxnSpPr>
              <p:cNvPr id="37" name="Straight Connector 36"/>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41" name="Picture 40" descr="ti_logo_powerpoint_1_line.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43" name="Rectangle 42"/>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grpSp>
        <p:nvGrpSpPr>
          <p:cNvPr id="13" name="Group 12"/>
          <p:cNvGrpSpPr/>
          <p:nvPr/>
        </p:nvGrpSpPr>
        <p:grpSpPr>
          <a:xfrm>
            <a:off x="216775" y="9172843"/>
            <a:ext cx="3376055" cy="309866"/>
            <a:chOff x="216775" y="9172843"/>
            <a:chExt cx="3376055" cy="309866"/>
          </a:xfrm>
        </p:grpSpPr>
        <p:sp>
          <p:nvSpPr>
            <p:cNvPr id="14" name="Rectangle 13"/>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Confidential</a:t>
              </a:r>
              <a:r>
                <a:rPr lang="en-US" sz="1400" baseline="0">
                  <a:solidFill>
                    <a:schemeClr val="tx2">
                      <a:lumMod val="95000"/>
                      <a:lumOff val="5000"/>
                    </a:schemeClr>
                  </a:solidFill>
                  <a:latin typeface="Arial" panose="020B0604020202020204" pitchFamily="34" charset="0"/>
                  <a:cs typeface="Arial" panose="020B0604020202020204" pitchFamily="34" charset="0"/>
                </a:rPr>
                <a:t> - NDA Restrictions</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5" name="Oval 14"/>
            <p:cNvSpPr/>
            <p:nvPr/>
          </p:nvSpPr>
          <p:spPr>
            <a:xfrm>
              <a:off x="216775" y="9260151"/>
              <a:ext cx="135251" cy="135251"/>
            </a:xfrm>
            <a:prstGeom prst="ellipse">
              <a:avLst/>
            </a:prstGeom>
            <a:solidFill>
              <a:srgbClr val="FDDF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709" r:id="rId1"/>
    <p:sldLayoutId id="2147483724" r:id="rId2"/>
    <p:sldLayoutId id="2147483723" r:id="rId3"/>
    <p:sldLayoutId id="2147483754" r:id="rId4"/>
    <p:sldLayoutId id="2147483725" r:id="rId5"/>
    <p:sldLayoutId id="2147483714" r:id="rId6"/>
  </p:sldLayoutIdLst>
  <p:hf sldNum="0" hdr="0" dt="0"/>
  <p:txStyles>
    <p:titleStyle>
      <a:lvl1pPr algn="l" rtl="0" eaLnBrk="0" fontAlgn="base" hangingPunct="0">
        <a:lnSpc>
          <a:spcPct val="85000"/>
        </a:lnSpc>
        <a:spcBef>
          <a:spcPct val="0"/>
        </a:spcBef>
        <a:spcAft>
          <a:spcPct val="0"/>
        </a:spcAft>
        <a:defRPr lang="en-US" sz="4400" b="1" kern="1200" smtClean="0">
          <a:solidFill>
            <a:schemeClr val="tx1"/>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p:cNvGrpSpPr/>
          <p:nvPr/>
        </p:nvGrpSpPr>
        <p:grpSpPr>
          <a:xfrm>
            <a:off x="-16330" y="9482708"/>
            <a:ext cx="18043071" cy="696038"/>
            <a:chOff x="-16330" y="9482708"/>
            <a:chExt cx="18043071" cy="696038"/>
          </a:xfrm>
        </p:grpSpPr>
        <p:sp>
          <p:nvSpPr>
            <p:cNvPr id="8" name="Flowchart: Process 7"/>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userDrawn="1"/>
          </p:nvGrpSpPr>
          <p:grpSpPr>
            <a:xfrm>
              <a:off x="-16330" y="9482708"/>
              <a:ext cx="18043071" cy="696038"/>
              <a:chOff x="-7620" y="6323077"/>
              <a:chExt cx="8814816" cy="466344"/>
            </a:xfrm>
            <a:solidFill>
              <a:schemeClr val="bg1"/>
            </a:solidFill>
          </p:grpSpPr>
          <p:cxnSp>
            <p:nvCxnSpPr>
              <p:cNvPr id="35" name="Straight Connector 34"/>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22" name="Picture 21" descr="ti_logo_powerpoint_1_line.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18" name="Rectangle 17"/>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sp>
        <p:nvSpPr>
          <p:cNvPr id="13" name="Rectangle 12"/>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Information – Selective Disclosure</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4" name="Oval 13"/>
          <p:cNvSpPr/>
          <p:nvPr/>
        </p:nvSpPr>
        <p:spPr>
          <a:xfrm>
            <a:off x="216775" y="9260151"/>
            <a:ext cx="135251" cy="1352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8792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Lst>
  <p:hf sldNum="0" hdr="0" dt="0"/>
  <p:txStyles>
    <p:titleStyle>
      <a:lvl1pPr algn="l" rtl="0" eaLnBrk="0" fontAlgn="base" hangingPunct="0">
        <a:lnSpc>
          <a:spcPct val="85000"/>
        </a:lnSpc>
        <a:spcBef>
          <a:spcPct val="0"/>
        </a:spcBef>
        <a:spcAft>
          <a:spcPct val="0"/>
        </a:spcAft>
        <a:defRPr sz="4700" b="1">
          <a:solidFill>
            <a:schemeClr val="accent5"/>
          </a:solidFill>
          <a:latin typeface="+mj-lt"/>
          <a:ea typeface="+mj-ea"/>
          <a:cs typeface="+mj-cs"/>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Line 3"/>
          <p:cNvSpPr>
            <a:spLocks noChangeShapeType="1"/>
          </p:cNvSpPr>
          <p:nvPr/>
        </p:nvSpPr>
        <p:spPr bwMode="auto">
          <a:xfrm>
            <a:off x="173142" y="921898"/>
            <a:ext cx="18371929" cy="0"/>
          </a:xfrm>
          <a:prstGeom prst="line">
            <a:avLst/>
          </a:prstGeom>
          <a:noFill/>
          <a:ln w="12700" cap="flat">
            <a:solidFill>
              <a:srgbClr val="808080"/>
            </a:solidFill>
            <a:prstDash val="solid"/>
            <a:miter lim="800000"/>
            <a:headEnd type="none" w="med" len="med"/>
            <a:tailEnd type="none" w="med" len="med"/>
          </a:ln>
        </p:spPr>
        <p:txBody>
          <a:bodyPr lIns="0" tIns="0" rIns="0" bIns="0"/>
          <a:lstStyle/>
          <a:p>
            <a:pPr>
              <a:defRPr/>
            </a:pPr>
            <a:endParaRPr lang="en-US">
              <a:ea typeface="ヒラギノ角ゴ ProN W3" charset="0"/>
              <a:cs typeface="ヒラギノ角ゴ ProN W3" charset="0"/>
            </a:endParaRPr>
          </a:p>
        </p:txBody>
      </p:sp>
      <p:grpSp>
        <p:nvGrpSpPr>
          <p:cNvPr id="34" name="Group 33"/>
          <p:cNvGrpSpPr/>
          <p:nvPr/>
        </p:nvGrpSpPr>
        <p:grpSpPr>
          <a:xfrm>
            <a:off x="-16330" y="9482708"/>
            <a:ext cx="18043071" cy="696038"/>
            <a:chOff x="-16330" y="9482708"/>
            <a:chExt cx="18043071" cy="696038"/>
          </a:xfrm>
        </p:grpSpPr>
        <p:sp>
          <p:nvSpPr>
            <p:cNvPr id="35" name="Flowchart: Process 34"/>
            <p:cNvSpPr/>
            <p:nvPr userDrawn="1"/>
          </p:nvSpPr>
          <p:spPr>
            <a:xfrm>
              <a:off x="-16330" y="9484981"/>
              <a:ext cx="18043071" cy="69376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6330" y="9482708"/>
              <a:ext cx="18043071" cy="696038"/>
              <a:chOff x="-7620" y="6323077"/>
              <a:chExt cx="8814816" cy="466344"/>
            </a:xfrm>
            <a:solidFill>
              <a:schemeClr val="bg1"/>
            </a:solidFill>
          </p:grpSpPr>
          <p:cxnSp>
            <p:nvCxnSpPr>
              <p:cNvPr id="37" name="Straight Connector 36"/>
              <p:cNvCxnSpPr/>
              <p:nvPr userDrawn="1"/>
            </p:nvCxnSpPr>
            <p:spPr>
              <a:xfrm>
                <a:off x="-7620" y="632460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userDrawn="1"/>
            </p:nvCxnSpPr>
            <p:spPr>
              <a:xfrm rot="16200000">
                <a:off x="8571262" y="6556249"/>
                <a:ext cx="466344"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userDrawn="1"/>
            </p:nvCxnSpPr>
            <p:spPr>
              <a:xfrm>
                <a:off x="-7620" y="6789420"/>
                <a:ext cx="8814816" cy="0"/>
              </a:xfrm>
              <a:prstGeom prst="line">
                <a:avLst/>
              </a:prstGeom>
              <a:grpFill/>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grpSp>
      </p:grpSp>
      <p:pic>
        <p:nvPicPr>
          <p:cNvPr id="41" name="Picture 40" descr="ti_logo_powerpoint_1_line.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4724819" y="9638194"/>
            <a:ext cx="3197702" cy="385067"/>
          </a:xfrm>
          <a:prstGeom prst="rect">
            <a:avLst/>
          </a:prstGeom>
          <a:solidFill>
            <a:schemeClr val="bg1"/>
          </a:solidFill>
        </p:spPr>
      </p:pic>
      <p:sp>
        <p:nvSpPr>
          <p:cNvPr id="43" name="Rectangle 42"/>
          <p:cNvSpPr/>
          <p:nvPr/>
        </p:nvSpPr>
        <p:spPr>
          <a:xfrm>
            <a:off x="16900071" y="9172842"/>
            <a:ext cx="1214086" cy="308177"/>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t"/>
          <a:lstStyle/>
          <a:p>
            <a:pPr marL="0" marR="0" indent="0" algn="r"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Page</a:t>
            </a:r>
            <a:r>
              <a:rPr lang="en-US" sz="1400" baseline="0">
                <a:solidFill>
                  <a:schemeClr val="tx2">
                    <a:lumMod val="95000"/>
                    <a:lumOff val="5000"/>
                  </a:schemeClr>
                </a:solidFill>
                <a:latin typeface="Arial" panose="020B0604020202020204" pitchFamily="34" charset="0"/>
                <a:cs typeface="Arial" panose="020B0604020202020204" pitchFamily="34" charset="0"/>
              </a:rPr>
              <a:t>:  </a:t>
            </a:r>
            <a:fld id="{BB853F04-6BD4-4BD8-9E42-694B2D13A8B5}" type="slidenum">
              <a:rPr lang="en-US" sz="1400" baseline="0" smtClean="0">
                <a:solidFill>
                  <a:schemeClr val="tx2">
                    <a:lumMod val="95000"/>
                    <a:lumOff val="5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sz="1500">
              <a:solidFill>
                <a:schemeClr val="tx2">
                  <a:lumMod val="95000"/>
                  <a:lumOff val="5000"/>
                </a:schemeClr>
              </a:solidFill>
              <a:latin typeface="Arial" panose="020B0604020202020204" pitchFamily="34" charset="0"/>
              <a:cs typeface="Arial" panose="020B0604020202020204" pitchFamily="34" charset="0"/>
            </a:endParaRPr>
          </a:p>
        </p:txBody>
      </p:sp>
      <p:sp>
        <p:nvSpPr>
          <p:cNvPr id="16" name="Rectangle 15"/>
          <p:cNvSpPr/>
          <p:nvPr/>
        </p:nvSpPr>
        <p:spPr>
          <a:xfrm>
            <a:off x="276221" y="9172843"/>
            <a:ext cx="3316609" cy="309866"/>
          </a:xfrm>
          <a:prstGeom prst="rect">
            <a:avLst/>
          </a:prstGeom>
          <a:noFill/>
          <a:ln w="3175">
            <a:noFill/>
          </a:ln>
        </p:spPr>
        <p:style>
          <a:lnRef idx="2">
            <a:schemeClr val="accent6"/>
          </a:lnRef>
          <a:fillRef idx="1">
            <a:schemeClr val="lt1"/>
          </a:fillRef>
          <a:effectRef idx="0">
            <a:schemeClr val="accent6"/>
          </a:effectRef>
          <a:fontRef idx="minor">
            <a:schemeClr val="dk1"/>
          </a:fontRef>
        </p:style>
        <p:txBody>
          <a:bodyPr lIns="154543" tIns="77271" rIns="154543" bIns="77271" rtlCol="0" anchor="ct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a:solidFill>
                  <a:schemeClr val="tx2">
                    <a:lumMod val="95000"/>
                    <a:lumOff val="5000"/>
                  </a:schemeClr>
                </a:solidFill>
                <a:latin typeface="Arial" panose="020B0604020202020204" pitchFamily="34" charset="0"/>
                <a:cs typeface="Arial" panose="020B0604020202020204" pitchFamily="34" charset="0"/>
              </a:rPr>
              <a:t>TI Information – Selective Disclosure</a:t>
            </a:r>
            <a:endParaRPr lang="en-US" sz="1600">
              <a:solidFill>
                <a:schemeClr val="tx2">
                  <a:lumMod val="95000"/>
                  <a:lumOff val="5000"/>
                </a:schemeClr>
              </a:solidFill>
              <a:latin typeface="Arial" panose="020B0604020202020204" pitchFamily="34" charset="0"/>
              <a:cs typeface="Arial" panose="020B0604020202020204" pitchFamily="34" charset="0"/>
            </a:endParaRPr>
          </a:p>
        </p:txBody>
      </p:sp>
      <p:sp>
        <p:nvSpPr>
          <p:cNvPr id="17" name="Oval 16"/>
          <p:cNvSpPr/>
          <p:nvPr/>
        </p:nvSpPr>
        <p:spPr>
          <a:xfrm>
            <a:off x="216775" y="9260151"/>
            <a:ext cx="135251" cy="13525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34736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55" r:id="rId4"/>
    <p:sldLayoutId id="2147483747" r:id="rId5"/>
    <p:sldLayoutId id="2147483748" r:id="rId6"/>
  </p:sldLayoutIdLst>
  <p:hf sldNum="0" hdr="0" dt="0"/>
  <p:txStyles>
    <p:titleStyle>
      <a:lvl1pPr algn="l" rtl="0" eaLnBrk="0" fontAlgn="base" hangingPunct="0">
        <a:lnSpc>
          <a:spcPct val="85000"/>
        </a:lnSpc>
        <a:spcBef>
          <a:spcPct val="0"/>
        </a:spcBef>
        <a:spcAft>
          <a:spcPct val="0"/>
        </a:spcAft>
        <a:defRPr lang="en-US" sz="4400" b="1" kern="1200" smtClean="0">
          <a:solidFill>
            <a:schemeClr val="tx1"/>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5400" b="1">
          <a:solidFill>
            <a:schemeClr val="tx2"/>
          </a:solidFill>
          <a:latin typeface="Arial" charset="0"/>
        </a:defRPr>
      </a:lvl2pPr>
      <a:lvl3pPr algn="l" rtl="0" eaLnBrk="0" fontAlgn="base" hangingPunct="0">
        <a:lnSpc>
          <a:spcPct val="85000"/>
        </a:lnSpc>
        <a:spcBef>
          <a:spcPct val="0"/>
        </a:spcBef>
        <a:spcAft>
          <a:spcPct val="0"/>
        </a:spcAft>
        <a:defRPr sz="5400" b="1">
          <a:solidFill>
            <a:schemeClr val="tx2"/>
          </a:solidFill>
          <a:latin typeface="Arial" charset="0"/>
        </a:defRPr>
      </a:lvl3pPr>
      <a:lvl4pPr algn="l" rtl="0" eaLnBrk="0" fontAlgn="base" hangingPunct="0">
        <a:lnSpc>
          <a:spcPct val="85000"/>
        </a:lnSpc>
        <a:spcBef>
          <a:spcPct val="0"/>
        </a:spcBef>
        <a:spcAft>
          <a:spcPct val="0"/>
        </a:spcAft>
        <a:defRPr sz="5400" b="1">
          <a:solidFill>
            <a:schemeClr val="tx2"/>
          </a:solidFill>
          <a:latin typeface="Arial" charset="0"/>
        </a:defRPr>
      </a:lvl4pPr>
      <a:lvl5pPr algn="l" rtl="0" eaLnBrk="0" fontAlgn="base" hangingPunct="0">
        <a:lnSpc>
          <a:spcPct val="85000"/>
        </a:lnSpc>
        <a:spcBef>
          <a:spcPct val="0"/>
        </a:spcBef>
        <a:spcAft>
          <a:spcPct val="0"/>
        </a:spcAft>
        <a:defRPr sz="5400" b="1">
          <a:solidFill>
            <a:schemeClr val="tx2"/>
          </a:solidFill>
          <a:latin typeface="Arial" charset="0"/>
        </a:defRPr>
      </a:lvl5pPr>
      <a:lvl6pPr marL="772714" algn="l" rtl="0" fontAlgn="base">
        <a:lnSpc>
          <a:spcPct val="85000"/>
        </a:lnSpc>
        <a:spcBef>
          <a:spcPct val="0"/>
        </a:spcBef>
        <a:spcAft>
          <a:spcPct val="0"/>
        </a:spcAft>
        <a:defRPr sz="5400" b="1">
          <a:solidFill>
            <a:srgbClr val="FF0000"/>
          </a:solidFill>
          <a:latin typeface="Arial" charset="0"/>
        </a:defRPr>
      </a:lvl6pPr>
      <a:lvl7pPr marL="1545427" algn="l" rtl="0" fontAlgn="base">
        <a:lnSpc>
          <a:spcPct val="85000"/>
        </a:lnSpc>
        <a:spcBef>
          <a:spcPct val="0"/>
        </a:spcBef>
        <a:spcAft>
          <a:spcPct val="0"/>
        </a:spcAft>
        <a:defRPr sz="5400" b="1">
          <a:solidFill>
            <a:srgbClr val="FF0000"/>
          </a:solidFill>
          <a:latin typeface="Arial" charset="0"/>
        </a:defRPr>
      </a:lvl7pPr>
      <a:lvl8pPr marL="2318141" algn="l" rtl="0" fontAlgn="base">
        <a:lnSpc>
          <a:spcPct val="85000"/>
        </a:lnSpc>
        <a:spcBef>
          <a:spcPct val="0"/>
        </a:spcBef>
        <a:spcAft>
          <a:spcPct val="0"/>
        </a:spcAft>
        <a:defRPr sz="5400" b="1">
          <a:solidFill>
            <a:srgbClr val="FF0000"/>
          </a:solidFill>
          <a:latin typeface="Arial" charset="0"/>
        </a:defRPr>
      </a:lvl8pPr>
      <a:lvl9pPr marL="3090855" algn="l" rtl="0" fontAlgn="base">
        <a:lnSpc>
          <a:spcPct val="85000"/>
        </a:lnSpc>
        <a:spcBef>
          <a:spcPct val="0"/>
        </a:spcBef>
        <a:spcAft>
          <a:spcPct val="0"/>
        </a:spcAft>
        <a:defRPr sz="5400" b="1">
          <a:solidFill>
            <a:srgbClr val="FF0000"/>
          </a:solidFill>
          <a:latin typeface="Arial" charset="0"/>
        </a:defRPr>
      </a:lvl9pPr>
    </p:titleStyle>
    <p:bodyStyle>
      <a:lvl1pPr marL="429285"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6800">
          <a:solidFill>
            <a:schemeClr val="tx1"/>
          </a:solidFill>
          <a:latin typeface="+mn-lt"/>
          <a:ea typeface="+mn-ea"/>
          <a:cs typeface="+mn-cs"/>
        </a:defRPr>
      </a:lvl1pPr>
      <a:lvl2pPr marL="1073214"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2pPr>
      <a:lvl3pPr marL="1717142"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3pPr>
      <a:lvl4pPr marL="2361070"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4pPr>
      <a:lvl5pPr marL="3004998" marR="0" indent="-429285" algn="l" defTabSz="1545427" rtl="0" eaLnBrk="0" fontAlgn="base" latinLnBrk="0" hangingPunct="0">
        <a:lnSpc>
          <a:spcPct val="80000"/>
        </a:lnSpc>
        <a:spcBef>
          <a:spcPts val="2366"/>
        </a:spcBef>
        <a:spcAft>
          <a:spcPct val="0"/>
        </a:spcAft>
        <a:buClr>
          <a:srgbClr val="808080"/>
        </a:buClr>
        <a:buSzPct val="75000"/>
        <a:buFont typeface="Helvetica Neue Light" charset="0"/>
        <a:buChar char="-"/>
        <a:tabLst/>
        <a:defRPr sz="4700">
          <a:solidFill>
            <a:schemeClr val="tx1"/>
          </a:solidFill>
          <a:latin typeface="+mn-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p:bodyStyle>
    <p:otherStyle>
      <a:defPPr>
        <a:defRPr lang="en-US"/>
      </a:defPPr>
      <a:lvl1pPr marL="0" algn="l" defTabSz="1545427" rtl="0" eaLnBrk="1" latinLnBrk="0" hangingPunct="1">
        <a:defRPr sz="3000" kern="1200">
          <a:solidFill>
            <a:schemeClr val="tx1"/>
          </a:solidFill>
          <a:latin typeface="+mn-lt"/>
          <a:ea typeface="+mn-ea"/>
          <a:cs typeface="+mn-cs"/>
        </a:defRPr>
      </a:lvl1pPr>
      <a:lvl2pPr marL="772714" algn="l" defTabSz="1545427" rtl="0" eaLnBrk="1" latinLnBrk="0" hangingPunct="1">
        <a:defRPr sz="3000" kern="1200">
          <a:solidFill>
            <a:schemeClr val="tx1"/>
          </a:solidFill>
          <a:latin typeface="+mn-lt"/>
          <a:ea typeface="+mn-ea"/>
          <a:cs typeface="+mn-cs"/>
        </a:defRPr>
      </a:lvl2pPr>
      <a:lvl3pPr marL="1545427" algn="l" defTabSz="1545427" rtl="0" eaLnBrk="1" latinLnBrk="0" hangingPunct="1">
        <a:defRPr sz="3000" kern="1200">
          <a:solidFill>
            <a:schemeClr val="tx1"/>
          </a:solidFill>
          <a:latin typeface="+mn-lt"/>
          <a:ea typeface="+mn-ea"/>
          <a:cs typeface="+mn-cs"/>
        </a:defRPr>
      </a:lvl3pPr>
      <a:lvl4pPr marL="2318141" algn="l" defTabSz="1545427" rtl="0" eaLnBrk="1" latinLnBrk="0" hangingPunct="1">
        <a:defRPr sz="3000" kern="1200">
          <a:solidFill>
            <a:schemeClr val="tx1"/>
          </a:solidFill>
          <a:latin typeface="+mn-lt"/>
          <a:ea typeface="+mn-ea"/>
          <a:cs typeface="+mn-cs"/>
        </a:defRPr>
      </a:lvl4pPr>
      <a:lvl5pPr marL="3090855" algn="l" defTabSz="1545427" rtl="0" eaLnBrk="1" latinLnBrk="0" hangingPunct="1">
        <a:defRPr sz="3000" kern="1200">
          <a:solidFill>
            <a:schemeClr val="tx1"/>
          </a:solidFill>
          <a:latin typeface="+mn-lt"/>
          <a:ea typeface="+mn-ea"/>
          <a:cs typeface="+mn-cs"/>
        </a:defRPr>
      </a:lvl5pPr>
      <a:lvl6pPr marL="3863569" algn="l" defTabSz="1545427" rtl="0" eaLnBrk="1" latinLnBrk="0" hangingPunct="1">
        <a:defRPr sz="3000" kern="1200">
          <a:solidFill>
            <a:schemeClr val="tx1"/>
          </a:solidFill>
          <a:latin typeface="+mn-lt"/>
          <a:ea typeface="+mn-ea"/>
          <a:cs typeface="+mn-cs"/>
        </a:defRPr>
      </a:lvl6pPr>
      <a:lvl7pPr marL="4636282" algn="l" defTabSz="1545427" rtl="0" eaLnBrk="1" latinLnBrk="0" hangingPunct="1">
        <a:defRPr sz="3000" kern="1200">
          <a:solidFill>
            <a:schemeClr val="tx1"/>
          </a:solidFill>
          <a:latin typeface="+mn-lt"/>
          <a:ea typeface="+mn-ea"/>
          <a:cs typeface="+mn-cs"/>
        </a:defRPr>
      </a:lvl7pPr>
      <a:lvl8pPr marL="5408996" algn="l" defTabSz="1545427" rtl="0" eaLnBrk="1" latinLnBrk="0" hangingPunct="1">
        <a:defRPr sz="3000" kern="1200">
          <a:solidFill>
            <a:schemeClr val="tx1"/>
          </a:solidFill>
          <a:latin typeface="+mn-lt"/>
          <a:ea typeface="+mn-ea"/>
          <a:cs typeface="+mn-cs"/>
        </a:defRPr>
      </a:lvl8pPr>
      <a:lvl9pPr marL="6181710" algn="l" defTabSz="154542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kobe-bryant-shot-selection"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Kobe Bryan Shot Prediction</a:t>
            </a:r>
            <a:endParaRPr lang="en-US" dirty="0"/>
          </a:p>
        </p:txBody>
      </p:sp>
      <p:sp>
        <p:nvSpPr>
          <p:cNvPr id="5" name="Text Placeholder 4"/>
          <p:cNvSpPr>
            <a:spLocks noGrp="1"/>
          </p:cNvSpPr>
          <p:nvPr>
            <p:ph type="body" sz="quarter" idx="11"/>
          </p:nvPr>
        </p:nvSpPr>
        <p:spPr/>
        <p:txBody>
          <a:bodyPr anchor="t">
            <a:normAutofit/>
          </a:bodyPr>
          <a:lstStyle/>
          <a:p>
            <a:endParaRPr lang="en-US" dirty="0"/>
          </a:p>
          <a:p>
            <a:r>
              <a:rPr lang="en-US" dirty="0">
                <a:latin typeface="Arial"/>
                <a:cs typeface="Arial"/>
              </a:rPr>
              <a:t>DS6372: Project </a:t>
            </a:r>
            <a:r>
              <a:rPr lang="en-US" dirty="0" smtClean="0">
                <a:latin typeface="Arial"/>
                <a:cs typeface="Arial"/>
              </a:rPr>
              <a:t>2</a:t>
            </a:r>
            <a:endParaRPr lang="en-US" dirty="0">
              <a:latin typeface="Arial"/>
              <a:cs typeface="Arial"/>
            </a:endParaRPr>
          </a:p>
          <a:p>
            <a:r>
              <a:rPr lang="en-US" dirty="0">
                <a:latin typeface="Arial"/>
                <a:cs typeface="Arial"/>
              </a:rPr>
              <a:t>Joe Schueder, Anthony </a:t>
            </a:r>
            <a:r>
              <a:rPr lang="en-US" dirty="0" err="1">
                <a:latin typeface="Arial"/>
                <a:cs typeface="Arial"/>
              </a:rPr>
              <a:t>Egbuniwe</a:t>
            </a:r>
            <a:r>
              <a:rPr lang="en-US" dirty="0">
                <a:latin typeface="Arial"/>
                <a:cs typeface="Arial"/>
              </a:rPr>
              <a:t>, </a:t>
            </a:r>
            <a:r>
              <a:rPr lang="en-US" dirty="0" err="1">
                <a:latin typeface="Arial"/>
                <a:cs typeface="Arial"/>
              </a:rPr>
              <a:t>Che</a:t>
            </a:r>
            <a:r>
              <a:rPr lang="en-US" dirty="0">
                <a:latin typeface="Arial"/>
                <a:cs typeface="Arial"/>
              </a:rPr>
              <a:t> Cobb</a:t>
            </a:r>
          </a:p>
        </p:txBody>
      </p:sp>
      <p:pic>
        <p:nvPicPr>
          <p:cNvPr id="2050" name="Picture 2" descr="https://storage.googleapis.com/kaggle-competitions/kaggle/5185/logos/front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1554" y="3910263"/>
            <a:ext cx="4057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4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50FFE-6FA3-413A-867D-2BB73934EC8A}"/>
              </a:ext>
            </a:extLst>
          </p:cNvPr>
          <p:cNvSpPr>
            <a:spLocks noGrp="1"/>
          </p:cNvSpPr>
          <p:nvPr>
            <p:ph type="title"/>
          </p:nvPr>
        </p:nvSpPr>
        <p:spPr/>
        <p:txBody>
          <a:bodyPr/>
          <a:lstStyle/>
          <a:p>
            <a:r>
              <a:rPr lang="en-US">
                <a:solidFill>
                  <a:srgbClr val="FF0000"/>
                </a:solidFill>
              </a:rPr>
              <a:t>Best Model </a:t>
            </a:r>
            <a:r>
              <a:rPr lang="en-US"/>
              <a:t>| Inference and Conclusion </a:t>
            </a:r>
          </a:p>
        </p:txBody>
      </p:sp>
      <p:sp>
        <p:nvSpPr>
          <p:cNvPr id="3" name="Text Placeholder 2">
            <a:extLst>
              <a:ext uri="{FF2B5EF4-FFF2-40B4-BE49-F238E27FC236}">
                <a16:creationId xmlns="" xmlns:a16="http://schemas.microsoft.com/office/drawing/2014/main" id="{FC262CA5-2038-4448-B603-12E27E60EF66}"/>
              </a:ext>
            </a:extLst>
          </p:cNvPr>
          <p:cNvSpPr>
            <a:spLocks noGrp="1"/>
          </p:cNvSpPr>
          <p:nvPr>
            <p:ph type="body" sz="quarter" idx="10"/>
          </p:nvPr>
        </p:nvSpPr>
        <p:spPr>
          <a:xfrm>
            <a:off x="173039" y="1079500"/>
            <a:ext cx="18371928" cy="8162471"/>
          </a:xfrm>
        </p:spPr>
        <p:txBody>
          <a:bodyPr anchor="t">
            <a:normAutofit lnSpcReduction="10000"/>
          </a:bodyPr>
          <a:lstStyle/>
          <a:p>
            <a:r>
              <a:rPr lang="en-US" dirty="0"/>
              <a:t>To evaluate this model, the predictions were performed on a test set of data. Using the Log loss metric, the performance of this model was compared. The Log Loss</a:t>
            </a:r>
            <a:r>
              <a:rPr lang="en-US" b="1" dirty="0"/>
              <a:t> </a:t>
            </a:r>
            <a:r>
              <a:rPr lang="en-US" dirty="0"/>
              <a:t>value for this model is about 11.182. Unfortunately, performance is not as high as desired. </a:t>
            </a:r>
            <a:endParaRPr lang="en-US" dirty="0" smtClean="0"/>
          </a:p>
          <a:p>
            <a:r>
              <a:rPr lang="en-US" dirty="0" smtClean="0"/>
              <a:t>Still</a:t>
            </a:r>
            <a:r>
              <a:rPr lang="en-US" dirty="0"/>
              <a:t>, the work presented here goes a long way in showing how applicable modern statistics is to </a:t>
            </a:r>
            <a:r>
              <a:rPr lang="en-US" dirty="0" smtClean="0"/>
              <a:t>sports</a:t>
            </a:r>
          </a:p>
          <a:p>
            <a:pPr lvl="1"/>
            <a:r>
              <a:rPr lang="en-US" dirty="0"/>
              <a:t>T</a:t>
            </a:r>
            <a:r>
              <a:rPr lang="en-US" dirty="0" smtClean="0"/>
              <a:t>eam </a:t>
            </a:r>
            <a:r>
              <a:rPr lang="en-US" dirty="0"/>
              <a:t>coaches can easily maintain a model for each of their </a:t>
            </a:r>
            <a:r>
              <a:rPr lang="en-US" dirty="0" smtClean="0"/>
              <a:t>players</a:t>
            </a:r>
          </a:p>
          <a:p>
            <a:pPr lvl="2"/>
            <a:r>
              <a:rPr lang="en-US" dirty="0" smtClean="0"/>
              <a:t>analyze </a:t>
            </a:r>
            <a:r>
              <a:rPr lang="en-US" dirty="0"/>
              <a:t>which shots they need to improve on and which they </a:t>
            </a:r>
            <a:r>
              <a:rPr lang="en-US" dirty="0" smtClean="0"/>
              <a:t>excel</a:t>
            </a:r>
          </a:p>
          <a:p>
            <a:pPr lvl="2"/>
            <a:r>
              <a:rPr lang="en-US" dirty="0" smtClean="0"/>
              <a:t> </a:t>
            </a:r>
            <a:r>
              <a:rPr lang="en-US" dirty="0"/>
              <a:t>whether their performance dips with less time remaining in the </a:t>
            </a:r>
            <a:r>
              <a:rPr lang="en-US" dirty="0" smtClean="0"/>
              <a:t>match</a:t>
            </a:r>
          </a:p>
          <a:p>
            <a:pPr lvl="2"/>
            <a:r>
              <a:rPr lang="en-US" dirty="0" smtClean="0"/>
              <a:t>who </a:t>
            </a:r>
            <a:r>
              <a:rPr lang="en-US" dirty="0"/>
              <a:t>on the team should shoot longer </a:t>
            </a:r>
            <a:r>
              <a:rPr lang="en-US" dirty="0" smtClean="0"/>
              <a:t>ranges</a:t>
            </a:r>
          </a:p>
          <a:p>
            <a:pPr lvl="2"/>
            <a:r>
              <a:rPr lang="en-US" dirty="0" smtClean="0"/>
              <a:t>where </a:t>
            </a:r>
            <a:r>
              <a:rPr lang="en-US" dirty="0"/>
              <a:t>to position each </a:t>
            </a:r>
            <a:r>
              <a:rPr lang="en-US" dirty="0" smtClean="0"/>
              <a:t>player</a:t>
            </a:r>
          </a:p>
          <a:p>
            <a:pPr lvl="2"/>
            <a:r>
              <a:rPr lang="en-US" dirty="0" smtClean="0"/>
              <a:t>The </a:t>
            </a:r>
            <a:r>
              <a:rPr lang="en-US" dirty="0"/>
              <a:t>possibilities are endless. Hopefully, this exercise will serve as a step towards more creative quantitative analysis in sports.</a:t>
            </a:r>
          </a:p>
          <a:p>
            <a:pPr marL="228600" indent="0">
              <a:buNone/>
            </a:pP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3025017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0D095-16D6-4206-BE2B-EC7DA5C47585}"/>
              </a:ext>
            </a:extLst>
          </p:cNvPr>
          <p:cNvSpPr>
            <a:spLocks noGrp="1"/>
          </p:cNvSpPr>
          <p:nvPr>
            <p:ph type="title"/>
          </p:nvPr>
        </p:nvSpPr>
        <p:spPr/>
        <p:txBody>
          <a:bodyPr/>
          <a:lstStyle/>
          <a:p>
            <a:r>
              <a:rPr lang="en-US">
                <a:solidFill>
                  <a:srgbClr val="FF0000"/>
                </a:solidFill>
              </a:rPr>
              <a:t>Model Improvement Recommendations</a:t>
            </a:r>
          </a:p>
        </p:txBody>
      </p:sp>
      <p:sp>
        <p:nvSpPr>
          <p:cNvPr id="4" name="Text Placeholder 3">
            <a:extLst>
              <a:ext uri="{FF2B5EF4-FFF2-40B4-BE49-F238E27FC236}">
                <a16:creationId xmlns="" xmlns:a16="http://schemas.microsoft.com/office/drawing/2014/main" id="{E40C6EC0-859F-4D2D-BF88-D1729BEE4B88}"/>
              </a:ext>
            </a:extLst>
          </p:cNvPr>
          <p:cNvSpPr>
            <a:spLocks noGrp="1"/>
          </p:cNvSpPr>
          <p:nvPr>
            <p:ph type="body" sz="quarter" idx="10"/>
          </p:nvPr>
        </p:nvSpPr>
        <p:spPr/>
        <p:txBody>
          <a:bodyPr/>
          <a:lstStyle/>
          <a:p>
            <a:r>
              <a:rPr lang="en-US" dirty="0" smtClean="0"/>
              <a:t>Classification</a:t>
            </a:r>
          </a:p>
          <a:p>
            <a:r>
              <a:rPr lang="en-US" dirty="0" smtClean="0"/>
              <a:t>Cluster Analysis</a:t>
            </a:r>
            <a:endParaRPr lang="en-US" dirty="0" smtClean="0"/>
          </a:p>
          <a:p>
            <a:r>
              <a:rPr lang="en-US" dirty="0" smtClean="0"/>
              <a:t>Decision Trees</a:t>
            </a:r>
            <a:endParaRPr lang="en-US" dirty="0"/>
          </a:p>
        </p:txBody>
      </p:sp>
    </p:spTree>
    <p:extLst>
      <p:ext uri="{BB962C8B-B14F-4D97-AF65-F5344CB8AC3E}">
        <p14:creationId xmlns:p14="http://schemas.microsoft.com/office/powerpoint/2010/main" val="333964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9DD174C-76DD-4F8D-9EAE-3EC3D38DE56B}"/>
              </a:ext>
            </a:extLst>
          </p:cNvPr>
          <p:cNvSpPr>
            <a:spLocks noGrp="1"/>
          </p:cNvSpPr>
          <p:nvPr>
            <p:ph type="title"/>
          </p:nvPr>
        </p:nvSpPr>
        <p:spPr/>
        <p:txBody>
          <a:bodyPr/>
          <a:lstStyle/>
          <a:p>
            <a:r>
              <a:rPr lang="en-US">
                <a:solidFill>
                  <a:srgbClr val="FF0000"/>
                </a:solidFill>
              </a:rPr>
              <a:t>Agenda</a:t>
            </a:r>
          </a:p>
        </p:txBody>
      </p:sp>
      <p:sp>
        <p:nvSpPr>
          <p:cNvPr id="5" name="Text Placeholder 4">
            <a:extLst>
              <a:ext uri="{FF2B5EF4-FFF2-40B4-BE49-F238E27FC236}">
                <a16:creationId xmlns="" xmlns:a16="http://schemas.microsoft.com/office/drawing/2014/main" id="{B318A248-2E99-4FB5-A4FF-CFA5E3185025}"/>
              </a:ext>
            </a:extLst>
          </p:cNvPr>
          <p:cNvSpPr>
            <a:spLocks noGrp="1"/>
          </p:cNvSpPr>
          <p:nvPr>
            <p:ph type="body" sz="quarter" idx="10"/>
          </p:nvPr>
        </p:nvSpPr>
        <p:spPr/>
        <p:txBody>
          <a:bodyPr>
            <a:normAutofit/>
          </a:bodyPr>
          <a:lstStyle/>
          <a:p>
            <a:r>
              <a:rPr lang="en-US" dirty="0"/>
              <a:t>Introduction </a:t>
            </a:r>
          </a:p>
          <a:p>
            <a:r>
              <a:rPr lang="en-US" dirty="0"/>
              <a:t>Motivation and Goal</a:t>
            </a:r>
          </a:p>
          <a:p>
            <a:r>
              <a:rPr lang="en-US" dirty="0"/>
              <a:t>Dataset and Data Collection Process</a:t>
            </a:r>
          </a:p>
          <a:p>
            <a:r>
              <a:rPr lang="en-US" dirty="0"/>
              <a:t>Exploratory Data Analysis</a:t>
            </a:r>
          </a:p>
          <a:p>
            <a:r>
              <a:rPr lang="en-US" dirty="0"/>
              <a:t>Full Model Analysis</a:t>
            </a:r>
          </a:p>
          <a:p>
            <a:r>
              <a:rPr lang="en-US" dirty="0" smtClean="0"/>
              <a:t>Distance</a:t>
            </a:r>
          </a:p>
          <a:p>
            <a:r>
              <a:rPr lang="en-US" dirty="0" smtClean="0"/>
              <a:t>Conclusions </a:t>
            </a:r>
            <a:endParaRPr lang="en-US" dirty="0"/>
          </a:p>
        </p:txBody>
      </p:sp>
    </p:spTree>
    <p:extLst>
      <p:ext uri="{BB962C8B-B14F-4D97-AF65-F5344CB8AC3E}">
        <p14:creationId xmlns:p14="http://schemas.microsoft.com/office/powerpoint/2010/main" val="85963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6CF27-25AB-47AA-B939-59426C4E79E4}"/>
              </a:ext>
            </a:extLst>
          </p:cNvPr>
          <p:cNvSpPr>
            <a:spLocks noGrp="1"/>
          </p:cNvSpPr>
          <p:nvPr>
            <p:ph type="title"/>
          </p:nvPr>
        </p:nvSpPr>
        <p:spPr/>
        <p:txBody>
          <a:bodyPr/>
          <a:lstStyle/>
          <a:p>
            <a:r>
              <a:rPr lang="en-US">
                <a:solidFill>
                  <a:srgbClr val="FF0000"/>
                </a:solidFill>
              </a:rPr>
              <a:t>Introduction</a:t>
            </a:r>
          </a:p>
        </p:txBody>
      </p:sp>
      <p:sp>
        <p:nvSpPr>
          <p:cNvPr id="3" name="Text Placeholder 2">
            <a:extLst>
              <a:ext uri="{FF2B5EF4-FFF2-40B4-BE49-F238E27FC236}">
                <a16:creationId xmlns="" xmlns:a16="http://schemas.microsoft.com/office/drawing/2014/main" id="{9831F9DE-F480-4038-94FC-DB57ED6EC65C}"/>
              </a:ext>
            </a:extLst>
          </p:cNvPr>
          <p:cNvSpPr>
            <a:spLocks noGrp="1"/>
          </p:cNvSpPr>
          <p:nvPr>
            <p:ph type="body" sz="quarter" idx="10"/>
          </p:nvPr>
        </p:nvSpPr>
        <p:spPr>
          <a:xfrm>
            <a:off x="173039" y="1079500"/>
            <a:ext cx="11909977" cy="8162471"/>
          </a:xfrm>
        </p:spPr>
        <p:txBody>
          <a:bodyPr anchor="t">
            <a:normAutofit/>
          </a:bodyPr>
          <a:lstStyle/>
          <a:p>
            <a:r>
              <a:rPr lang="en-US" u="sng" dirty="0" smtClean="0">
                <a:latin typeface="Arial"/>
                <a:cs typeface="Arial"/>
              </a:rPr>
              <a:t>The career of Kobe Bryant</a:t>
            </a:r>
            <a:endParaRPr lang="en-US" dirty="0">
              <a:latin typeface="Arial"/>
              <a:cs typeface="Arial"/>
            </a:endParaRPr>
          </a:p>
          <a:p>
            <a:pPr lvl="1"/>
            <a:r>
              <a:rPr lang="en-US" dirty="0"/>
              <a:t>Kobe Bryant marked his retirement from the NBA by scoring 60 points in his final game as a Los Angeles Laker in 2016. </a:t>
            </a:r>
            <a:endParaRPr lang="en-US" dirty="0" smtClean="0"/>
          </a:p>
          <a:p>
            <a:pPr lvl="1"/>
            <a:r>
              <a:rPr lang="en-US" dirty="0" smtClean="0"/>
              <a:t>Using </a:t>
            </a:r>
            <a:r>
              <a:rPr lang="en-US" dirty="0"/>
              <a:t>2014- 2016 data as a retrospective study of </a:t>
            </a:r>
            <a:r>
              <a:rPr lang="en-US" dirty="0" smtClean="0"/>
              <a:t>Kobe's</a:t>
            </a:r>
          </a:p>
          <a:p>
            <a:pPr lvl="1"/>
            <a:r>
              <a:rPr lang="en-US" dirty="0" smtClean="0"/>
              <a:t> </a:t>
            </a:r>
            <a:r>
              <a:rPr lang="en-US" dirty="0"/>
              <a:t>swishes and misses,  predictive models were built for Kobe Bryant’s shots with Logistic Regression techniques. </a:t>
            </a:r>
            <a:endParaRPr lang="en-US" dirty="0" smtClean="0"/>
          </a:p>
          <a:p>
            <a:pPr lvl="1"/>
            <a:r>
              <a:rPr lang="en-US" dirty="0" smtClean="0"/>
              <a:t>The </a:t>
            </a:r>
            <a:r>
              <a:rPr lang="en-US" dirty="0"/>
              <a:t>goals was to find the most significant features in predicting his shots (</a:t>
            </a:r>
            <a:r>
              <a:rPr lang="en-US" dirty="0" err="1"/>
              <a:t>shot_made_flag</a:t>
            </a:r>
            <a:r>
              <a:rPr lang="en-US" dirty="0"/>
              <a:t>). The target variable for this project is binary, with 0-missed, 1-made. </a:t>
            </a:r>
            <a:endParaRPr lang="en-US" dirty="0" smtClean="0"/>
          </a:p>
          <a:p>
            <a:pPr lvl="1"/>
            <a:r>
              <a:rPr lang="en-US" dirty="0" smtClean="0"/>
              <a:t>The </a:t>
            </a:r>
            <a:r>
              <a:rPr lang="en-US" dirty="0"/>
              <a:t>objective is to predict Kobe’s shots with Logistic Regression models and compare the models’ performance.</a:t>
            </a:r>
            <a:endParaRPr lang="en-US" u="sng" dirty="0">
              <a:latin typeface="Arial"/>
              <a:cs typeface="Arial"/>
            </a:endParaRPr>
          </a:p>
        </p:txBody>
      </p:sp>
      <p:pic>
        <p:nvPicPr>
          <p:cNvPr id="4" name="Picture 3"/>
          <p:cNvPicPr>
            <a:picLocks noChangeAspect="1"/>
          </p:cNvPicPr>
          <p:nvPr/>
        </p:nvPicPr>
        <p:blipFill>
          <a:blip r:embed="rId3"/>
          <a:stretch>
            <a:fillRect/>
          </a:stretch>
        </p:blipFill>
        <p:spPr>
          <a:xfrm>
            <a:off x="12263489" y="1268478"/>
            <a:ext cx="5961293" cy="6010628"/>
          </a:xfrm>
          <a:prstGeom prst="rect">
            <a:avLst/>
          </a:prstGeom>
        </p:spPr>
      </p:pic>
    </p:spTree>
    <p:extLst>
      <p:ext uri="{BB962C8B-B14F-4D97-AF65-F5344CB8AC3E}">
        <p14:creationId xmlns:p14="http://schemas.microsoft.com/office/powerpoint/2010/main" val="132156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B8D71-8AF4-4B88-B45D-8624F79094F4}"/>
              </a:ext>
            </a:extLst>
          </p:cNvPr>
          <p:cNvSpPr>
            <a:spLocks noGrp="1"/>
          </p:cNvSpPr>
          <p:nvPr>
            <p:ph type="title"/>
          </p:nvPr>
        </p:nvSpPr>
        <p:spPr>
          <a:xfrm>
            <a:off x="173143" y="165101"/>
            <a:ext cx="18371928" cy="756798"/>
          </a:xfrm>
        </p:spPr>
        <p:txBody>
          <a:bodyPr/>
          <a:lstStyle/>
          <a:p>
            <a:r>
              <a:rPr lang="en-US">
                <a:solidFill>
                  <a:srgbClr val="FF0000"/>
                </a:solidFill>
              </a:rPr>
              <a:t>Dataset and Collection Process</a:t>
            </a:r>
          </a:p>
        </p:txBody>
      </p:sp>
      <p:sp>
        <p:nvSpPr>
          <p:cNvPr id="7" name="Text Placeholder 2">
            <a:extLst>
              <a:ext uri="{FF2B5EF4-FFF2-40B4-BE49-F238E27FC236}">
                <a16:creationId xmlns="" xmlns:a16="http://schemas.microsoft.com/office/drawing/2014/main" id="{CA821F27-D133-42C3-9A05-A688CD2E933F}"/>
              </a:ext>
            </a:extLst>
          </p:cNvPr>
          <p:cNvSpPr txBox="1">
            <a:spLocks/>
          </p:cNvSpPr>
          <p:nvPr/>
        </p:nvSpPr>
        <p:spPr>
          <a:xfrm flipH="1">
            <a:off x="173039" y="1160745"/>
            <a:ext cx="11028783" cy="1567543"/>
          </a:xfrm>
          <a:prstGeom prst="rect">
            <a:avLst/>
          </a:prstGeom>
        </p:spPr>
        <p:txBody>
          <a:bodyPr>
            <a:normAutofit/>
          </a:bodyPr>
          <a:lstStyle>
            <a:lvl1pPr marL="685800" marR="0" indent="-457200" algn="l" defTabSz="457200" rtl="0" eaLnBrk="0" fontAlgn="base" latinLnBrk="0" hangingPunct="0">
              <a:lnSpc>
                <a:spcPct val="100000"/>
              </a:lnSpc>
              <a:spcBef>
                <a:spcPts val="800"/>
              </a:spcBef>
              <a:spcAft>
                <a:spcPct val="0"/>
              </a:spcAft>
              <a:buClr>
                <a:srgbClr val="808080"/>
              </a:buClr>
              <a:buSzPct val="75000"/>
              <a:buFont typeface="+mj-lt"/>
              <a:buAutoNum type="arabicPeriod"/>
              <a:tabLst/>
              <a:defRPr sz="4000" b="0">
                <a:solidFill>
                  <a:schemeClr val="tx1"/>
                </a:solidFill>
                <a:latin typeface="Arial" panose="020B0604020202020204" pitchFamily="34" charset="0"/>
                <a:ea typeface="+mn-ea"/>
                <a:cs typeface="Arial" panose="020B0604020202020204" pitchFamily="34" charset="0"/>
              </a:defRPr>
            </a:lvl1pPr>
            <a:lvl2pPr marL="1143000" marR="0" indent="-457200" algn="l" defTabSz="457200" rtl="0" eaLnBrk="0" fontAlgn="base" latinLnBrk="0" hangingPunct="0">
              <a:lnSpc>
                <a:spcPct val="100000"/>
              </a:lnSpc>
              <a:spcBef>
                <a:spcPts val="800"/>
              </a:spcBef>
              <a:spcAft>
                <a:spcPct val="0"/>
              </a:spcAft>
              <a:buClr>
                <a:srgbClr val="808080"/>
              </a:buClr>
              <a:buSzPct val="75000"/>
              <a:buFont typeface="+mj-lt"/>
              <a:buAutoNum type="alphaUcPeriod"/>
              <a:tabLst/>
              <a:defRPr sz="3200" b="0">
                <a:solidFill>
                  <a:schemeClr val="tx1"/>
                </a:solidFill>
                <a:latin typeface="Arial" panose="020B0604020202020204" pitchFamily="34" charset="0"/>
                <a:cs typeface="Arial" panose="020B0604020202020204" pitchFamily="34" charset="0"/>
              </a:defRPr>
            </a:lvl2pPr>
            <a:lvl3pPr marL="1600200" marR="0" indent="-457200" algn="l" defTabSz="457200" rtl="0" eaLnBrk="0" fontAlgn="base" latinLnBrk="0" hangingPunct="0">
              <a:lnSpc>
                <a:spcPct val="100000"/>
              </a:lnSpc>
              <a:spcBef>
                <a:spcPts val="800"/>
              </a:spcBef>
              <a:spcAft>
                <a:spcPct val="0"/>
              </a:spcAft>
              <a:buClr>
                <a:srgbClr val="808080"/>
              </a:buClr>
              <a:buSzPct val="75000"/>
              <a:buFont typeface="+mj-lt"/>
              <a:buAutoNum type="alphaLcPeriod"/>
              <a:tabLst/>
              <a:defRPr sz="2800" b="0">
                <a:solidFill>
                  <a:schemeClr val="tx1"/>
                </a:solidFill>
                <a:latin typeface="Arial" panose="020B0604020202020204" pitchFamily="34" charset="0"/>
                <a:cs typeface="Arial" panose="020B0604020202020204" pitchFamily="34" charset="0"/>
              </a:defRPr>
            </a:lvl3pPr>
            <a:lvl4pPr marL="2057400" marR="0" indent="-457200" algn="l" defTabSz="457200" rtl="0" eaLnBrk="0" fontAlgn="base" latinLnBrk="0" hangingPunct="0">
              <a:lnSpc>
                <a:spcPct val="100000"/>
              </a:lnSpc>
              <a:spcBef>
                <a:spcPts val="800"/>
              </a:spcBef>
              <a:spcAft>
                <a:spcPct val="0"/>
              </a:spcAft>
              <a:buClr>
                <a:srgbClr val="808080"/>
              </a:buClr>
              <a:buSzPct val="75000"/>
              <a:buFont typeface="+mj-lt"/>
              <a:buAutoNum type="romanUcPeriod"/>
              <a:tabLst/>
              <a:defRPr sz="2400" b="0">
                <a:solidFill>
                  <a:schemeClr val="tx1"/>
                </a:solidFill>
                <a:latin typeface="Arial" panose="020B0604020202020204" pitchFamily="34" charset="0"/>
                <a:cs typeface="Arial" panose="020B0604020202020204" pitchFamily="34" charset="0"/>
              </a:defRPr>
            </a:lvl4pPr>
            <a:lvl5pPr marL="2057400" marR="0" indent="0" algn="l" defTabSz="457200" rtl="0" eaLnBrk="0" fontAlgn="base" latinLnBrk="0" hangingPunct="0">
              <a:lnSpc>
                <a:spcPct val="80000"/>
              </a:lnSpc>
              <a:spcBef>
                <a:spcPts val="500"/>
              </a:spcBef>
              <a:spcAft>
                <a:spcPct val="0"/>
              </a:spcAft>
              <a:buClr>
                <a:srgbClr val="808080"/>
              </a:buClr>
              <a:buSzPct val="75000"/>
              <a:buFont typeface="+mj-lt"/>
              <a:buNone/>
              <a:tabLst/>
              <a:defRPr sz="2800" b="0">
                <a:solidFill>
                  <a:schemeClr val="tx1"/>
                </a:solidFill>
                <a:latin typeface="+mj-lt"/>
              </a:defRPr>
            </a:lvl5pPr>
            <a:lvl6pPr marL="3289399" indent="-292452" algn="l" rtl="0" fontAlgn="base">
              <a:spcBef>
                <a:spcPct val="0"/>
              </a:spcBef>
              <a:spcAft>
                <a:spcPct val="0"/>
              </a:spcAft>
              <a:buChar char="»"/>
              <a:defRPr sz="2700">
                <a:solidFill>
                  <a:schemeClr val="tx1"/>
                </a:solidFill>
                <a:latin typeface="+mn-lt"/>
              </a:defRPr>
            </a:lvl6pPr>
            <a:lvl7pPr marL="4062113" indent="-292452" algn="l" rtl="0" fontAlgn="base">
              <a:spcBef>
                <a:spcPct val="0"/>
              </a:spcBef>
              <a:spcAft>
                <a:spcPct val="0"/>
              </a:spcAft>
              <a:buChar char="»"/>
              <a:defRPr sz="2700">
                <a:solidFill>
                  <a:schemeClr val="tx1"/>
                </a:solidFill>
                <a:latin typeface="+mn-lt"/>
              </a:defRPr>
            </a:lvl7pPr>
            <a:lvl8pPr marL="4834827" indent="-292452" algn="l" rtl="0" fontAlgn="base">
              <a:spcBef>
                <a:spcPct val="0"/>
              </a:spcBef>
              <a:spcAft>
                <a:spcPct val="0"/>
              </a:spcAft>
              <a:buChar char="»"/>
              <a:defRPr sz="2700">
                <a:solidFill>
                  <a:schemeClr val="tx1"/>
                </a:solidFill>
                <a:latin typeface="+mn-lt"/>
              </a:defRPr>
            </a:lvl8pPr>
            <a:lvl9pPr marL="5607541" indent="-292452" algn="l" rtl="0" fontAlgn="base">
              <a:spcBef>
                <a:spcPct val="0"/>
              </a:spcBef>
              <a:spcAft>
                <a:spcPct val="0"/>
              </a:spcAft>
              <a:buChar char="»"/>
              <a:defRPr sz="2700">
                <a:solidFill>
                  <a:schemeClr val="tx1"/>
                </a:solidFill>
                <a:latin typeface="+mn-lt"/>
              </a:defRPr>
            </a:lvl9pPr>
          </a:lstStyle>
          <a:p>
            <a:pPr marL="228600" indent="0">
              <a:buNone/>
            </a:pPr>
            <a:endParaRPr lang="en-US" kern="0"/>
          </a:p>
        </p:txBody>
      </p:sp>
      <p:sp>
        <p:nvSpPr>
          <p:cNvPr id="10" name="TextBox 9">
            <a:extLst>
              <a:ext uri="{FF2B5EF4-FFF2-40B4-BE49-F238E27FC236}">
                <a16:creationId xmlns="" xmlns:a16="http://schemas.microsoft.com/office/drawing/2014/main" id="{EC6C8B2C-A473-4BD9-B54A-13FB0144861B}"/>
              </a:ext>
            </a:extLst>
          </p:cNvPr>
          <p:cNvSpPr txBox="1"/>
          <p:nvPr/>
        </p:nvSpPr>
        <p:spPr>
          <a:xfrm>
            <a:off x="466531" y="1604865"/>
            <a:ext cx="12055151" cy="1200329"/>
          </a:xfrm>
          <a:prstGeom prst="rect">
            <a:avLst/>
          </a:prstGeom>
          <a:noFill/>
        </p:spPr>
        <p:txBody>
          <a:bodyPr wrap="square" rtlCol="0">
            <a:spAutoFit/>
          </a:bodyPr>
          <a:lstStyle/>
          <a:p>
            <a:r>
              <a:rPr lang="en-US" sz="2400" dirty="0"/>
              <a:t>This dataset is created for prediction of graduate admissions and the dataset link is below:</a:t>
            </a:r>
          </a:p>
          <a:p>
            <a:r>
              <a:rPr lang="en-US" sz="2400" dirty="0">
                <a:hlinkClick r:id="rId3"/>
              </a:rPr>
              <a:t>https://www.kaggle.com/c/kobe-bryant-shot-selection</a:t>
            </a:r>
            <a:endParaRPr lang="en-US" sz="2400" dirty="0"/>
          </a:p>
        </p:txBody>
      </p:sp>
      <p:pic>
        <p:nvPicPr>
          <p:cNvPr id="1026" name="Picture 2" descr="https://lh3.googleusercontent.com/WwIVop2qMGQvxz2_rZrJG1ivzctTgGhWCAlf3ST4x5hyptoVej2fDMlZUeAClgkmz64kqtI30msO2xxjkYqKrba5jfLXZVPxbTO2md06aOTK6aVDDiWdn-zuD0yrAKkNaM2BRy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760" y="6312885"/>
            <a:ext cx="8940682" cy="36254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1021190" y="2907948"/>
            <a:ext cx="5860873" cy="7215312"/>
          </a:xfrm>
          <a:prstGeom prst="rect">
            <a:avLst/>
          </a:prstGeom>
        </p:spPr>
      </p:pic>
      <p:sp>
        <p:nvSpPr>
          <p:cNvPr id="13" name="Rectangle 12"/>
          <p:cNvSpPr/>
          <p:nvPr/>
        </p:nvSpPr>
        <p:spPr>
          <a:xfrm>
            <a:off x="7372717" y="3543377"/>
            <a:ext cx="9356725" cy="2031325"/>
          </a:xfrm>
          <a:prstGeom prst="rect">
            <a:avLst/>
          </a:prstGeom>
        </p:spPr>
        <p:txBody>
          <a:bodyPr>
            <a:spAutoFit/>
          </a:bodyPr>
          <a:lstStyle/>
          <a:p>
            <a:pPr marR="279400" indent="457200">
              <a:spcBef>
                <a:spcPts val="0"/>
              </a:spcBef>
              <a:spcAft>
                <a:spcPts val="0"/>
              </a:spcAft>
            </a:pPr>
            <a:r>
              <a:rPr lang="en-US" dirty="0">
                <a:solidFill>
                  <a:srgbClr val="000000"/>
                </a:solidFill>
                <a:latin typeface="Arial" panose="020B0604020202020204" pitchFamily="34" charset="0"/>
              </a:rPr>
              <a:t>The dataset, obtained from </a:t>
            </a:r>
            <a:r>
              <a:rPr lang="en-US" dirty="0" err="1">
                <a:solidFill>
                  <a:srgbClr val="000000"/>
                </a:solidFill>
                <a:latin typeface="Arial" panose="020B0604020202020204" pitchFamily="34" charset="0"/>
              </a:rPr>
              <a:t>Kaggle</a:t>
            </a:r>
            <a:r>
              <a:rPr lang="en-US" dirty="0">
                <a:solidFill>
                  <a:srgbClr val="000000"/>
                </a:solidFill>
                <a:latin typeface="Arial" panose="020B0604020202020204" pitchFamily="34" charset="0"/>
              </a:rPr>
              <a:t>, was sourced directly from the NBA. It contains every goal attempted by Kobe in his 20-year career, a total of 30,697 shots. Of these, 5,000 were randomly selected to serve as a test set in file project2pred.xlsx, with their shot success labels removed.  The data contains many pieces of information, with 25 variables in total. The table (Table 1) shows all the variables and their disposition.</a:t>
            </a:r>
            <a:endParaRPr lang="en-US" dirty="0"/>
          </a:p>
          <a:p>
            <a:r>
              <a:rPr lang="en-US" dirty="0"/>
              <a:t/>
            </a:r>
            <a:br>
              <a:rPr lang="en-US" dirty="0"/>
            </a:br>
            <a:endParaRPr lang="en-US" dirty="0"/>
          </a:p>
        </p:txBody>
      </p:sp>
    </p:spTree>
    <p:extLst>
      <p:ext uri="{BB962C8B-B14F-4D97-AF65-F5344CB8AC3E}">
        <p14:creationId xmlns:p14="http://schemas.microsoft.com/office/powerpoint/2010/main" val="2017697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AC6786-463A-4543-89B7-606F3662CB8F}"/>
              </a:ext>
            </a:extLst>
          </p:cNvPr>
          <p:cNvSpPr>
            <a:spLocks noGrp="1"/>
          </p:cNvSpPr>
          <p:nvPr>
            <p:ph type="title"/>
          </p:nvPr>
        </p:nvSpPr>
        <p:spPr/>
        <p:txBody>
          <a:bodyPr/>
          <a:lstStyle/>
          <a:p>
            <a:r>
              <a:rPr lang="en-US">
                <a:solidFill>
                  <a:srgbClr val="FF0000"/>
                </a:solidFill>
              </a:rPr>
              <a:t>Exploratory Data Analysis </a:t>
            </a:r>
            <a:r>
              <a:rPr lang="en-US"/>
              <a:t>| Output Variables</a:t>
            </a:r>
          </a:p>
        </p:txBody>
      </p:sp>
      <p:sp>
        <p:nvSpPr>
          <p:cNvPr id="3" name="Text Placeholder 2">
            <a:extLst>
              <a:ext uri="{FF2B5EF4-FFF2-40B4-BE49-F238E27FC236}">
                <a16:creationId xmlns="" xmlns:a16="http://schemas.microsoft.com/office/drawing/2014/main" id="{CF2706F8-047A-4EC9-8FA9-A06F66AD1ADD}"/>
              </a:ext>
            </a:extLst>
          </p:cNvPr>
          <p:cNvSpPr>
            <a:spLocks noGrp="1"/>
          </p:cNvSpPr>
          <p:nvPr>
            <p:ph type="body" sz="quarter" idx="10"/>
          </p:nvPr>
        </p:nvSpPr>
        <p:spPr>
          <a:xfrm>
            <a:off x="173039" y="1079501"/>
            <a:ext cx="9186067" cy="4286584"/>
          </a:xfrm>
        </p:spPr>
        <p:txBody>
          <a:bodyPr>
            <a:normAutofit/>
          </a:bodyPr>
          <a:lstStyle/>
          <a:p>
            <a:r>
              <a:rPr lang="en-US" dirty="0" smtClean="0"/>
              <a:t>Need for transformations</a:t>
            </a:r>
          </a:p>
          <a:p>
            <a:r>
              <a:rPr lang="en-US" dirty="0" smtClean="0"/>
              <a:t>Missing Values</a:t>
            </a:r>
          </a:p>
          <a:p>
            <a:r>
              <a:rPr lang="en-US" dirty="0" smtClean="0"/>
              <a:t>Outliers</a:t>
            </a:r>
            <a:endParaRPr lang="en-US" dirty="0" smtClean="0"/>
          </a:p>
          <a:p>
            <a:r>
              <a:rPr lang="en-US" dirty="0" smtClean="0"/>
              <a:t>Statistical Behavior</a:t>
            </a:r>
          </a:p>
          <a:p>
            <a:r>
              <a:rPr lang="en-US" dirty="0" smtClean="0"/>
              <a:t>Multi-collinearity</a:t>
            </a:r>
            <a:endParaRPr lang="en-US" dirty="0"/>
          </a:p>
          <a:p>
            <a:pPr marL="685800" lvl="1" indent="0">
              <a:buNone/>
            </a:pPr>
            <a:endParaRPr lang="en-US" dirty="0"/>
          </a:p>
        </p:txBody>
      </p:sp>
      <p:pic>
        <p:nvPicPr>
          <p:cNvPr id="6" name="Picture 5"/>
          <p:cNvPicPr>
            <a:picLocks noChangeAspect="1"/>
          </p:cNvPicPr>
          <p:nvPr/>
        </p:nvPicPr>
        <p:blipFill>
          <a:blip r:embed="rId2"/>
          <a:stretch>
            <a:fillRect/>
          </a:stretch>
        </p:blipFill>
        <p:spPr>
          <a:xfrm>
            <a:off x="8165506" y="1347176"/>
            <a:ext cx="6035563" cy="632515"/>
          </a:xfrm>
          <a:prstGeom prst="rect">
            <a:avLst/>
          </a:prstGeom>
        </p:spPr>
      </p:pic>
      <p:pic>
        <p:nvPicPr>
          <p:cNvPr id="7" name="Picture 6"/>
          <p:cNvPicPr>
            <a:picLocks noChangeAspect="1"/>
          </p:cNvPicPr>
          <p:nvPr/>
        </p:nvPicPr>
        <p:blipFill>
          <a:blip r:embed="rId3"/>
          <a:stretch>
            <a:fillRect/>
          </a:stretch>
        </p:blipFill>
        <p:spPr>
          <a:xfrm>
            <a:off x="8165506" y="2591145"/>
            <a:ext cx="7709936" cy="6709265"/>
          </a:xfrm>
          <a:prstGeom prst="rect">
            <a:avLst/>
          </a:prstGeom>
        </p:spPr>
      </p:pic>
    </p:spTree>
    <p:extLst>
      <p:ext uri="{BB962C8B-B14F-4D97-AF65-F5344CB8AC3E}">
        <p14:creationId xmlns:p14="http://schemas.microsoft.com/office/powerpoint/2010/main" val="3527161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AC6786-463A-4543-89B7-606F3662CB8F}"/>
              </a:ext>
            </a:extLst>
          </p:cNvPr>
          <p:cNvSpPr>
            <a:spLocks noGrp="1"/>
          </p:cNvSpPr>
          <p:nvPr>
            <p:ph type="title"/>
          </p:nvPr>
        </p:nvSpPr>
        <p:spPr/>
        <p:txBody>
          <a:bodyPr/>
          <a:lstStyle/>
          <a:p>
            <a:r>
              <a:rPr lang="en-US" dirty="0">
                <a:solidFill>
                  <a:srgbClr val="FF0000"/>
                </a:solidFill>
              </a:rPr>
              <a:t>Exploratory Data Analysis </a:t>
            </a:r>
            <a:r>
              <a:rPr lang="en-US" dirty="0"/>
              <a:t>| </a:t>
            </a:r>
            <a:r>
              <a:rPr lang="en-US" dirty="0" smtClean="0"/>
              <a:t>Multi-collinearity</a:t>
            </a:r>
            <a:endParaRPr lang="en-US" dirty="0"/>
          </a:p>
        </p:txBody>
      </p:sp>
      <p:sp>
        <p:nvSpPr>
          <p:cNvPr id="3" name="Text Placeholder 2">
            <a:extLst>
              <a:ext uri="{FF2B5EF4-FFF2-40B4-BE49-F238E27FC236}">
                <a16:creationId xmlns="" xmlns:a16="http://schemas.microsoft.com/office/drawing/2014/main" id="{CF2706F8-047A-4EC9-8FA9-A06F66AD1ADD}"/>
              </a:ext>
            </a:extLst>
          </p:cNvPr>
          <p:cNvSpPr>
            <a:spLocks noGrp="1"/>
          </p:cNvSpPr>
          <p:nvPr>
            <p:ph type="body" sz="quarter" idx="10"/>
          </p:nvPr>
        </p:nvSpPr>
        <p:spPr>
          <a:xfrm>
            <a:off x="173039" y="1079501"/>
            <a:ext cx="15853024" cy="3477752"/>
          </a:xfrm>
        </p:spPr>
        <p:txBody>
          <a:bodyPr>
            <a:normAutofit fontScale="77500" lnSpcReduction="20000"/>
          </a:bodyPr>
          <a:lstStyle/>
          <a:p>
            <a:r>
              <a:rPr lang="en-US" dirty="0"/>
              <a:t>Multicollinearity</a:t>
            </a:r>
            <a:r>
              <a:rPr lang="en-US" b="1" dirty="0"/>
              <a:t> </a:t>
            </a:r>
            <a:r>
              <a:rPr lang="en-US" dirty="0"/>
              <a:t>is a state of very high inter-correlations or inter-associations among the</a:t>
            </a:r>
            <a:r>
              <a:rPr lang="en-US" b="1" dirty="0"/>
              <a:t> </a:t>
            </a:r>
            <a:r>
              <a:rPr lang="en-US" dirty="0"/>
              <a:t>independent variables. It is, therefore, a type of disturbance in the data, if present in the data the statistical inferences made about the data may not be reliable</a:t>
            </a:r>
            <a:r>
              <a:rPr lang="en-US" dirty="0" smtClean="0"/>
              <a:t>.</a:t>
            </a:r>
          </a:p>
          <a:p>
            <a:r>
              <a:rPr lang="en-US" dirty="0" smtClean="0"/>
              <a:t>In </a:t>
            </a:r>
            <a:r>
              <a:rPr lang="en-US" dirty="0"/>
              <a:t>review of the eigenvalue and condition index association, there is a large deviation in the final three factors, with the eigenvalue resulting very close to zero and the condition index resulting quite large in comparison. So, a prime case for multicollinearity was found. </a:t>
            </a:r>
            <a:endParaRPr lang="en-US" sz="4800" dirty="0"/>
          </a:p>
        </p:txBody>
      </p:sp>
      <p:pic>
        <p:nvPicPr>
          <p:cNvPr id="5" name="image5.png"/>
          <p:cNvPicPr/>
          <p:nvPr/>
        </p:nvPicPr>
        <p:blipFill>
          <a:blip r:embed="rId3"/>
          <a:srcRect/>
          <a:stretch>
            <a:fillRect/>
          </a:stretch>
        </p:blipFill>
        <p:spPr>
          <a:xfrm>
            <a:off x="807123" y="4848726"/>
            <a:ext cx="17830800" cy="4943475"/>
          </a:xfrm>
          <a:prstGeom prst="rect">
            <a:avLst/>
          </a:prstGeom>
          <a:ln/>
        </p:spPr>
      </p:pic>
    </p:spTree>
    <p:extLst>
      <p:ext uri="{BB962C8B-B14F-4D97-AF65-F5344CB8AC3E}">
        <p14:creationId xmlns:p14="http://schemas.microsoft.com/office/powerpoint/2010/main" val="212030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50FFE-6FA3-413A-867D-2BB73934EC8A}"/>
              </a:ext>
            </a:extLst>
          </p:cNvPr>
          <p:cNvSpPr>
            <a:spLocks noGrp="1"/>
          </p:cNvSpPr>
          <p:nvPr>
            <p:ph type="title"/>
          </p:nvPr>
        </p:nvSpPr>
        <p:spPr/>
        <p:txBody>
          <a:bodyPr>
            <a:normAutofit/>
          </a:bodyPr>
          <a:lstStyle/>
          <a:p>
            <a:r>
              <a:rPr lang="en-US" dirty="0">
                <a:solidFill>
                  <a:srgbClr val="FF0000"/>
                </a:solidFill>
              </a:rPr>
              <a:t>Best </a:t>
            </a:r>
            <a:r>
              <a:rPr lang="en-US" dirty="0" smtClean="0">
                <a:solidFill>
                  <a:srgbClr val="FF0000"/>
                </a:solidFill>
              </a:rPr>
              <a:t>Model? </a:t>
            </a:r>
            <a:r>
              <a:rPr lang="en-US" dirty="0"/>
              <a:t>|</a:t>
            </a:r>
          </a:p>
        </p:txBody>
      </p:sp>
      <p:sp>
        <p:nvSpPr>
          <p:cNvPr id="9" name="Text Placeholder 2">
            <a:extLst>
              <a:ext uri="{FF2B5EF4-FFF2-40B4-BE49-F238E27FC236}">
                <a16:creationId xmlns="" xmlns:a16="http://schemas.microsoft.com/office/drawing/2014/main" id="{25135C3C-BC3A-4701-BF49-76CE068386CD}"/>
              </a:ext>
            </a:extLst>
          </p:cNvPr>
          <p:cNvSpPr>
            <a:spLocks noGrp="1"/>
          </p:cNvSpPr>
          <p:nvPr>
            <p:ph type="body" sz="quarter" idx="10"/>
          </p:nvPr>
        </p:nvSpPr>
        <p:spPr>
          <a:xfrm>
            <a:off x="173039" y="1079500"/>
            <a:ext cx="7767804" cy="6921499"/>
          </a:xfrm>
        </p:spPr>
        <p:txBody>
          <a:bodyPr>
            <a:normAutofit fontScale="92500" lnSpcReduction="10000"/>
          </a:bodyPr>
          <a:lstStyle/>
          <a:p>
            <a:pPr marL="800100" indent="-571500">
              <a:buFont typeface="Arial" panose="020B0604020202020204" pitchFamily="34" charset="0"/>
              <a:buChar char="•"/>
            </a:pPr>
            <a:r>
              <a:rPr lang="en-US" dirty="0"/>
              <a:t>The AUC value for this model is 0.7030 i.e. 70% accuracy. </a:t>
            </a:r>
            <a:r>
              <a:rPr lang="en-US" dirty="0" smtClean="0"/>
              <a:t>It </a:t>
            </a:r>
            <a:r>
              <a:rPr lang="en-US" dirty="0"/>
              <a:t>can be observed that the effect on prediction error increase as the model grows more </a:t>
            </a:r>
            <a:r>
              <a:rPr lang="en-US" dirty="0" smtClean="0"/>
              <a:t>complex</a:t>
            </a:r>
          </a:p>
          <a:p>
            <a:pPr marL="800100" indent="-571500">
              <a:buFont typeface="Arial" panose="020B0604020202020204" pitchFamily="34" charset="0"/>
              <a:buChar char="•"/>
            </a:pPr>
            <a:r>
              <a:rPr lang="en-US" dirty="0"/>
              <a:t>Overall Misclassification Rate is 8,140/25,697 = 31.7%. </a:t>
            </a:r>
            <a:endParaRPr lang="en-US" dirty="0" smtClean="0"/>
          </a:p>
          <a:p>
            <a:pPr marL="800100" indent="-571500">
              <a:buFont typeface="Arial" panose="020B0604020202020204" pitchFamily="34" charset="0"/>
              <a:buChar char="•"/>
            </a:pPr>
            <a:r>
              <a:rPr lang="en-US" dirty="0"/>
              <a:t>Sensitivity is estimated to be 12,280/14,232 = 86.3% from this study</a:t>
            </a:r>
            <a:r>
              <a:rPr lang="en-US" dirty="0" smtClean="0"/>
              <a:t>.</a:t>
            </a:r>
          </a:p>
          <a:p>
            <a:pPr marL="800100" indent="-571500">
              <a:buFont typeface="Arial" panose="020B0604020202020204" pitchFamily="34" charset="0"/>
              <a:buChar char="•"/>
            </a:pPr>
            <a:r>
              <a:rPr lang="en-US" dirty="0" smtClean="0"/>
              <a:t>Specificity </a:t>
            </a:r>
            <a:r>
              <a:rPr lang="en-US" dirty="0"/>
              <a:t>is 5,277/11,465 = is 46%. </a:t>
            </a:r>
            <a:endParaRPr lang="en-US" dirty="0" smtClean="0"/>
          </a:p>
          <a:p>
            <a:pPr marL="800100" indent="-571500">
              <a:buFont typeface="Arial" panose="020B0604020202020204" pitchFamily="34" charset="0"/>
              <a:buChar char="•"/>
            </a:pPr>
            <a:endParaRPr lang="en-US" dirty="0"/>
          </a:p>
        </p:txBody>
      </p:sp>
      <p:pic>
        <p:nvPicPr>
          <p:cNvPr id="6" name="image4.png"/>
          <p:cNvPicPr/>
          <p:nvPr/>
        </p:nvPicPr>
        <p:blipFill>
          <a:blip r:embed="rId2"/>
          <a:srcRect/>
          <a:stretch>
            <a:fillRect/>
          </a:stretch>
        </p:blipFill>
        <p:spPr>
          <a:xfrm>
            <a:off x="8246687" y="1239953"/>
            <a:ext cx="10618828" cy="1599500"/>
          </a:xfrm>
          <a:prstGeom prst="rect">
            <a:avLst/>
          </a:prstGeom>
          <a:ln/>
        </p:spPr>
      </p:pic>
      <p:pic>
        <p:nvPicPr>
          <p:cNvPr id="7" name="image10.png"/>
          <p:cNvPicPr/>
          <p:nvPr/>
        </p:nvPicPr>
        <p:blipFill>
          <a:blip r:embed="rId3"/>
          <a:srcRect/>
          <a:stretch>
            <a:fillRect/>
          </a:stretch>
        </p:blipFill>
        <p:spPr>
          <a:xfrm>
            <a:off x="7940843" y="2839453"/>
            <a:ext cx="3921434" cy="3677409"/>
          </a:xfrm>
          <a:prstGeom prst="rect">
            <a:avLst/>
          </a:prstGeom>
          <a:ln/>
        </p:spPr>
      </p:pic>
      <p:pic>
        <p:nvPicPr>
          <p:cNvPr id="8" name="image17.png"/>
          <p:cNvPicPr/>
          <p:nvPr/>
        </p:nvPicPr>
        <p:blipFill>
          <a:blip r:embed="rId4"/>
          <a:srcRect/>
          <a:stretch>
            <a:fillRect/>
          </a:stretch>
        </p:blipFill>
        <p:spPr>
          <a:xfrm>
            <a:off x="12428622" y="2690549"/>
            <a:ext cx="6116450" cy="3826313"/>
          </a:xfrm>
          <a:prstGeom prst="rect">
            <a:avLst/>
          </a:prstGeom>
          <a:ln/>
        </p:spPr>
      </p:pic>
    </p:spTree>
    <p:extLst>
      <p:ext uri="{BB962C8B-B14F-4D97-AF65-F5344CB8AC3E}">
        <p14:creationId xmlns:p14="http://schemas.microsoft.com/office/powerpoint/2010/main" val="169749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50FFE-6FA3-413A-867D-2BB73934EC8A}"/>
              </a:ext>
            </a:extLst>
          </p:cNvPr>
          <p:cNvSpPr>
            <a:spLocks noGrp="1"/>
          </p:cNvSpPr>
          <p:nvPr>
            <p:ph type="title"/>
          </p:nvPr>
        </p:nvSpPr>
        <p:spPr/>
        <p:txBody>
          <a:bodyPr/>
          <a:lstStyle/>
          <a:p>
            <a:r>
              <a:rPr lang="en-US" dirty="0">
                <a:solidFill>
                  <a:srgbClr val="FF0000"/>
                </a:solidFill>
              </a:rPr>
              <a:t>Best Model </a:t>
            </a:r>
            <a:r>
              <a:rPr lang="en-US" dirty="0"/>
              <a:t>| </a:t>
            </a:r>
            <a:r>
              <a:rPr lang="en-US" sz="4000" dirty="0">
                <a:solidFill>
                  <a:prstClr val="black"/>
                </a:solidFill>
                <a:cs typeface="+mj-cs"/>
              </a:rPr>
              <a:t>Variables, Coefficients, Confidence Intervals</a:t>
            </a:r>
            <a:endParaRPr lang="en-US" dirty="0"/>
          </a:p>
        </p:txBody>
      </p:sp>
      <p:sp>
        <p:nvSpPr>
          <p:cNvPr id="5" name="Text Placeholder 4">
            <a:extLst>
              <a:ext uri="{FF2B5EF4-FFF2-40B4-BE49-F238E27FC236}">
                <a16:creationId xmlns="" xmlns:a16="http://schemas.microsoft.com/office/drawing/2014/main" id="{B93B8E73-EB07-43D3-9D63-F6F3BF3E92B5}"/>
              </a:ext>
            </a:extLst>
          </p:cNvPr>
          <p:cNvSpPr>
            <a:spLocks noGrp="1"/>
          </p:cNvSpPr>
          <p:nvPr>
            <p:ph type="body" sz="quarter" idx="10"/>
          </p:nvPr>
        </p:nvSpPr>
        <p:spPr>
          <a:xfrm>
            <a:off x="173039" y="1079500"/>
            <a:ext cx="17998807" cy="3044631"/>
          </a:xfrm>
        </p:spPr>
        <p:txBody>
          <a:bodyPr/>
          <a:lstStyle/>
          <a:p>
            <a:r>
              <a:rPr lang="en-US" dirty="0"/>
              <a:t>LASSO Regression and correlation of variable methods were used to select the set of the final variables for the operations like model fitting and prediction. All variables were statistically significant at the 0.05 level.</a:t>
            </a:r>
          </a:p>
          <a:p>
            <a:pPr marL="228600" indent="0">
              <a:buNone/>
            </a:pPr>
            <a:endParaRPr lang="en-US" dirty="0"/>
          </a:p>
        </p:txBody>
      </p:sp>
      <p:pic>
        <p:nvPicPr>
          <p:cNvPr id="6" name="image12.png"/>
          <p:cNvPicPr/>
          <p:nvPr/>
        </p:nvPicPr>
        <p:blipFill>
          <a:blip r:embed="rId2"/>
          <a:srcRect/>
          <a:stretch>
            <a:fillRect/>
          </a:stretch>
        </p:blipFill>
        <p:spPr>
          <a:xfrm>
            <a:off x="3355349" y="3269058"/>
            <a:ext cx="10312524" cy="5838848"/>
          </a:xfrm>
          <a:prstGeom prst="rect">
            <a:avLst/>
          </a:prstGeom>
          <a:ln/>
        </p:spPr>
      </p:pic>
    </p:spTree>
    <p:extLst>
      <p:ext uri="{BB962C8B-B14F-4D97-AF65-F5344CB8AC3E}">
        <p14:creationId xmlns:p14="http://schemas.microsoft.com/office/powerpoint/2010/main" val="199798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Distance </a:t>
            </a:r>
            <a:r>
              <a:rPr lang="en-US" dirty="0" err="1" smtClean="0">
                <a:solidFill>
                  <a:srgbClr val="FF0000"/>
                </a:solidFill>
              </a:rPr>
              <a:t>Aalysis</a:t>
            </a:r>
            <a:r>
              <a:rPr lang="en-US" dirty="0" smtClean="0"/>
              <a:t>| </a:t>
            </a:r>
            <a:r>
              <a:rPr lang="en-US" dirty="0" smtClean="0">
                <a:solidFill>
                  <a:prstClr val="black"/>
                </a:solidFill>
              </a:rPr>
              <a:t>The largest factor</a:t>
            </a:r>
            <a:endParaRPr lang="en-US" dirty="0"/>
          </a:p>
        </p:txBody>
      </p:sp>
      <p:sp>
        <p:nvSpPr>
          <p:cNvPr id="3" name="Text Placeholder 2"/>
          <p:cNvSpPr>
            <a:spLocks noGrp="1"/>
          </p:cNvSpPr>
          <p:nvPr>
            <p:ph type="body" sz="quarter" idx="10"/>
          </p:nvPr>
        </p:nvSpPr>
        <p:spPr/>
        <p:txBody>
          <a:bodyPr>
            <a:normAutofit fontScale="85000" lnSpcReduction="20000"/>
          </a:bodyPr>
          <a:lstStyle/>
          <a:p>
            <a:r>
              <a:rPr lang="en-US" dirty="0"/>
              <a:t>One of the most significant variables in determining whether Kobe will make a shot is the distance from the hoop.  The analysis of this specific variable shows that as the distance from the hoop increases the probability of making the shot decreases. As shown in various images in figure 8 the probability of making a shot goes from around 55% at zero feet to close to 0% at 80 feet in a non-linear pattern. There are not significantly different odds and probabilities between the regular season and </a:t>
            </a:r>
            <a:r>
              <a:rPr lang="en-US" dirty="0" smtClean="0"/>
              <a:t>playoffs.</a:t>
            </a:r>
          </a:p>
          <a:p>
            <a:r>
              <a:rPr lang="en-US" dirty="0" smtClean="0"/>
              <a:t>In </a:t>
            </a:r>
            <a:r>
              <a:rPr lang="en-US" dirty="0"/>
              <a:t>simpler odds and probability terms, each foot further away from the goal decreases the probability by 1.1% based on converting logit to probability. A sampling of distances and probabilities with confidence intervals are shown </a:t>
            </a:r>
            <a:endParaRPr lang="en-US" dirty="0"/>
          </a:p>
        </p:txBody>
      </p:sp>
      <p:pic>
        <p:nvPicPr>
          <p:cNvPr id="4" name="Picture 3"/>
          <p:cNvPicPr>
            <a:picLocks noChangeAspect="1"/>
          </p:cNvPicPr>
          <p:nvPr/>
        </p:nvPicPr>
        <p:blipFill>
          <a:blip r:embed="rId2"/>
          <a:stretch>
            <a:fillRect/>
          </a:stretch>
        </p:blipFill>
        <p:spPr>
          <a:xfrm>
            <a:off x="9472006" y="1079500"/>
            <a:ext cx="9246207" cy="5285205"/>
          </a:xfrm>
          <a:prstGeom prst="rect">
            <a:avLst/>
          </a:prstGeom>
        </p:spPr>
      </p:pic>
      <p:pic>
        <p:nvPicPr>
          <p:cNvPr id="6" name="Picture 5"/>
          <p:cNvPicPr>
            <a:picLocks noChangeAspect="1"/>
          </p:cNvPicPr>
          <p:nvPr/>
        </p:nvPicPr>
        <p:blipFill>
          <a:blip r:embed="rId3"/>
          <a:stretch>
            <a:fillRect/>
          </a:stretch>
        </p:blipFill>
        <p:spPr>
          <a:xfrm>
            <a:off x="9472006" y="6364705"/>
            <a:ext cx="7089629" cy="3537623"/>
          </a:xfrm>
          <a:prstGeom prst="rect">
            <a:avLst/>
          </a:prstGeom>
        </p:spPr>
      </p:pic>
    </p:spTree>
    <p:extLst>
      <p:ext uri="{BB962C8B-B14F-4D97-AF65-F5344CB8AC3E}">
        <p14:creationId xmlns:p14="http://schemas.microsoft.com/office/powerpoint/2010/main" val="2036197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DA Restrictions - Content Slides">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0000FF"/>
          </a:solidFill>
          <a:prstDash val="solid"/>
          <a:round/>
          <a:headEnd type="stealth" w="med" len="med"/>
          <a:tailEnd type="none" w="med" len="med"/>
        </a:ln>
        <a:effectLst/>
      </a:spPr>
      <a:bodyPr vert="horz" wrap="square" lIns="91440" tIns="45720" rIns="91440" bIns="45720" numCol="1" rtlCol="0" anchor="t" anchorCtr="0" compatLnSpc="1">
        <a:prstTxWarp prst="textNoShape">
          <a:avLst/>
        </a:prstTxWarp>
      </a:bodyPr>
      <a:lstStyle>
        <a:defPPr marR="0" algn="l" defTabSz="914400" rtl="0" eaLnBrk="1" fontAlgn="base" latinLnBrk="0" hangingPunct="1">
          <a:lnSpc>
            <a:spcPct val="100000"/>
          </a:lnSpc>
          <a:spcBef>
            <a:spcPct val="0"/>
          </a:spcBef>
          <a:spcAft>
            <a:spcPct val="0"/>
          </a:spcAft>
          <a:buClrTx/>
          <a:buSzTx/>
          <a:tabLst/>
          <a:defRPr b="1" dirty="0" smtClean="0">
            <a:solidFill>
              <a:srgbClr val="0000FF"/>
            </a:solidFill>
            <a:sym typeface="Helvetica Neue Light" charset="0"/>
          </a:defRPr>
        </a:defPPr>
      </a:lstStyle>
    </a:spDef>
    <a:lnDef>
      <a:spPr>
        <a:ln w="38100">
          <a:solidFill>
            <a:srgbClr val="0000FF"/>
          </a:solidFill>
          <a:tailEnd type="arrow"/>
        </a:ln>
      </a:spPr>
      <a:bodyPr/>
      <a:lstStyle/>
      <a:style>
        <a:lnRef idx="1">
          <a:schemeClr val="accent1"/>
        </a:lnRef>
        <a:fillRef idx="0">
          <a:schemeClr val="accent1"/>
        </a:fillRef>
        <a:effectRef idx="0">
          <a:schemeClr val="accent1"/>
        </a:effectRef>
        <a:fontRef idx="minor">
          <a:schemeClr val="tx1"/>
        </a:fontRef>
      </a:style>
    </a:lnDef>
    <a:txDef>
      <a:spPr>
        <a:ln w="28575">
          <a:solidFill>
            <a:srgbClr val="0000FF"/>
          </a:solidFill>
        </a:ln>
      </a:spPr>
      <a:bodyPr wrap="square" rtlCol="0">
        <a:spAutoFit/>
      </a:bodyPr>
      <a:lstStyle>
        <a:defPPr>
          <a:defRPr dirty="0"/>
        </a:defPPr>
      </a:lstStyle>
      <a:style>
        <a:lnRef idx="2">
          <a:schemeClr val="accent2"/>
        </a:lnRef>
        <a:fillRef idx="1">
          <a:schemeClr val="lt1"/>
        </a:fillRef>
        <a:effectRef idx="0">
          <a:schemeClr val="accent2"/>
        </a:effectRef>
        <a:fontRef idx="minor">
          <a:schemeClr val="dk1"/>
        </a:fontRef>
      </a:style>
    </a:tx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lective Disclosure - Title Slides">
  <a:themeElements>
    <a:clrScheme name="TI - Improved">
      <a:dk1>
        <a:srgbClr val="000000"/>
      </a:dk1>
      <a:lt1>
        <a:srgbClr val="FFFFFF"/>
      </a:lt1>
      <a:dk2>
        <a:srgbClr val="000000"/>
      </a:dk2>
      <a:lt2>
        <a:srgbClr val="DCDCDC"/>
      </a:lt2>
      <a:accent1>
        <a:srgbClr val="DE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lective Disclosure - Content Slides">
  <a:themeElements>
    <a:clrScheme name="TI - Improved">
      <a:dk1>
        <a:srgbClr val="000000"/>
      </a:dk1>
      <a:lt1>
        <a:srgbClr val="FFFFFF"/>
      </a:lt1>
      <a:dk2>
        <a:srgbClr val="000000"/>
      </a:dk2>
      <a:lt2>
        <a:srgbClr val="DCDCDC"/>
      </a:lt2>
      <a:accent1>
        <a:srgbClr val="E10000"/>
      </a:accent1>
      <a:accent2>
        <a:srgbClr val="115566"/>
      </a:accent2>
      <a:accent3>
        <a:srgbClr val="FF6600"/>
      </a:accent3>
      <a:accent4>
        <a:srgbClr val="FFFF00"/>
      </a:accent4>
      <a:accent5>
        <a:srgbClr val="00B050"/>
      </a:accent5>
      <a:accent6>
        <a:srgbClr val="7030A0"/>
      </a:accent6>
      <a:hlink>
        <a:srgbClr val="4ABED4"/>
      </a:hlink>
      <a:folHlink>
        <a:srgbClr val="115566"/>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0000FF"/>
          </a:solidFill>
          <a:prstDash val="solid"/>
          <a:round/>
          <a:headEnd type="stealth" w="med" len="med"/>
          <a:tailEnd type="none" w="med" len="med"/>
        </a:ln>
        <a:effectLst/>
      </a:spPr>
      <a:bodyPr vert="horz" wrap="square" lIns="91440" tIns="45720" rIns="91440" bIns="45720" numCol="1" rtlCol="0" anchor="t" anchorCtr="0" compatLnSpc="1">
        <a:prstTxWarp prst="textNoShape">
          <a:avLst/>
        </a:prstTxWarp>
      </a:bodyPr>
      <a:lstStyle>
        <a:defPPr marR="0" algn="l" defTabSz="914400" rtl="0" eaLnBrk="1" fontAlgn="base" latinLnBrk="0" hangingPunct="1">
          <a:lnSpc>
            <a:spcPct val="100000"/>
          </a:lnSpc>
          <a:spcBef>
            <a:spcPct val="0"/>
          </a:spcBef>
          <a:spcAft>
            <a:spcPct val="0"/>
          </a:spcAft>
          <a:buClrTx/>
          <a:buSzTx/>
          <a:tabLst/>
          <a:defRPr b="1" dirty="0" smtClean="0">
            <a:solidFill>
              <a:srgbClr val="0000FF"/>
            </a:solidFill>
            <a:sym typeface="Helvetica Neue Light" charset="0"/>
          </a:defRPr>
        </a:defPPr>
      </a:lstStyle>
    </a:sp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CD6C72BC2BF44692499EEEE4FB9F47" ma:contentTypeVersion="2" ma:contentTypeDescription="Create a new document." ma:contentTypeScope="" ma:versionID="899b07da1f3571123e85b56342424557">
  <xsd:schema xmlns:xsd="http://www.w3.org/2001/XMLSchema" xmlns:xs="http://www.w3.org/2001/XMLSchema" xmlns:p="http://schemas.microsoft.com/office/2006/metadata/properties" xmlns:ns2="a4a87cc5-95a9-4e1b-95d3-9af4e121e29f" targetNamespace="http://schemas.microsoft.com/office/2006/metadata/properties" ma:root="true" ma:fieldsID="f01492ea68137bf56205f7773ae60486" ns2:_="">
    <xsd:import namespace="a4a87cc5-95a9-4e1b-95d3-9af4e121e2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a87cc5-95a9-4e1b-95d3-9af4e121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440F45-964F-4640-8885-82161D1B27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a87cc5-95a9-4e1b-95d3-9af4e121e2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C78187-E5A0-4170-8DBC-2EE9F3CD559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E82568-E661-4632-B8BD-288AD239F6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679</Words>
  <Application>Microsoft Office PowerPoint</Application>
  <PresentationFormat>Custom</PresentationFormat>
  <Paragraphs>63</Paragraphs>
  <Slides>11</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Calibri</vt:lpstr>
      <vt:lpstr>Cambria</vt:lpstr>
      <vt:lpstr>Helvetica Neue Light</vt:lpstr>
      <vt:lpstr>ヒラギノ角ゴ ProN W3</vt:lpstr>
      <vt:lpstr>Blank</vt:lpstr>
      <vt:lpstr>NDA Restrictions - Content Slides</vt:lpstr>
      <vt:lpstr>Selective Disclosure - Title Slides</vt:lpstr>
      <vt:lpstr>Selective Disclosure - Content Slides</vt:lpstr>
      <vt:lpstr>PowerPoint Presentation</vt:lpstr>
      <vt:lpstr>Agenda</vt:lpstr>
      <vt:lpstr>Introduction</vt:lpstr>
      <vt:lpstr>Dataset and Collection Process</vt:lpstr>
      <vt:lpstr>Exploratory Data Analysis | Output Variables</vt:lpstr>
      <vt:lpstr>Exploratory Data Analysis | Multi-collinearity</vt:lpstr>
      <vt:lpstr>Best Model? |</vt:lpstr>
      <vt:lpstr>Best Model | Variables, Coefficients, Confidence Intervals</vt:lpstr>
      <vt:lpstr>Distance Aalysis| The largest factor</vt:lpstr>
      <vt:lpstr>Best Model | Inference and Conclusion </vt:lpstr>
      <vt:lpstr>Model Improvement Recommendations</vt:lpstr>
    </vt:vector>
  </TitlesOfParts>
  <Company>Texas Instruments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Gupta</dc:creator>
  <cp:lastModifiedBy>Schueder, Joseph J (Joe)</cp:lastModifiedBy>
  <cp:revision>13</cp:revision>
  <cp:lastPrinted>2016-04-12T03:59:27Z</cp:lastPrinted>
  <dcterms:created xsi:type="dcterms:W3CDTF">2019-01-08T11:08:45Z</dcterms:created>
  <dcterms:modified xsi:type="dcterms:W3CDTF">2019-04-11T14:31:14Z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0x010100ABCD6C72BC2BF44692499EEEE4FB9F47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anthonye@microsoft.com</vt:lpwstr>
  </property>
  <property fmtid="{D5CDD505-2E9C-101B-9397-08002B2CF9AE}" pid="6" name="MSIP_Label_f42aa342-8706-4288-bd11-ebb85995028c_SetDate">
    <vt:lpwstr>2019-02-19T17:31:53.7833561Z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6beb1034-7934-4100-8d02-88b596ef88fb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uthorIds_UIVersion_512">
    <vt:lpwstr>13</vt:lpwstr>
  </property>
  <property fmtid="{D5CDD505-2E9C-101B-9397-08002B2CF9AE}" pid="13" name="AuthorIds_UIVersion_1024">
    <vt:lpwstr>13</vt:lpwstr>
  </property>
  <property fmtid="{D5CDD505-2E9C-101B-9397-08002B2CF9AE}" pid="14" name="AuthorIds_UIVersion_1536">
    <vt:lpwstr>13</vt:lpwstr>
  </property>
  <property fmtid="{D5CDD505-2E9C-101B-9397-08002B2CF9AE}" pid="15" name="AuthorIds_UIVersion_5120">
    <vt:lpwstr>13</vt:lpwstr>
  </property>
  <property fmtid="{D5CDD505-2E9C-101B-9397-08002B2CF9AE}" pid="16" name="AuthorIds_UIVersion_6144">
    <vt:lpwstr>13,12</vt:lpwstr>
  </property>
</Properties>
</file>