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4EA4-7409-AF3E-F1AE-830AD4033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80E0-6BD4-2E9F-9753-24D4ED84D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723DF-4914-CD2B-A903-A2B8A797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3086-77F9-F230-0EA0-5E5BC415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13-9041-EEDA-5405-64E95022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5AEF-CEDD-5E2B-1D5E-6BA18812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6B776-E7AE-8D51-BB80-87109BC6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EE80-C41A-1B82-D80B-3F7649D2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8E8F-EA19-7F19-4361-A629C665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2350-7EC1-660E-C512-9693C7A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E7EBE-5912-1928-4B2A-3325F1F56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E1C-C48A-5B2C-E0FA-04BD5EB3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EC29-936B-6F1F-F67F-479E503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E37B-9A44-5925-E2DF-B604BBB9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89110-9B7B-135D-2995-ECDB649C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4523-6BCD-3622-5596-F8CD623A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0E84-DB04-D21C-8DA6-A7DB068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3B55-05A3-48A3-C227-4EA5C1AC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9404-5D00-CC22-50C7-891B62D2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850F-3650-168F-118B-883ACDA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B021-A9DC-6846-994D-9714517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2A56-040C-7C80-0F54-CF918B33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263D5-352D-C6E2-FBFE-9CAF3323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47CA-1079-80AB-2BEC-368645F7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ACF7-6008-A462-5587-0AE99F30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D48F-34AD-E3B2-EF22-B2EF2F60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3892-6449-689A-CBBD-D9CF09F5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643FB-1998-745E-6ED4-DA012B64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BA247-2A22-CC36-0F16-A8960F83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E2C-2440-C50E-F38D-1516B3AB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8D19-8CD0-5840-BDA1-EC43129A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1F2E-2FF1-5BFA-96E0-E042724C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3D92-8F51-36BF-E838-EC1BB6FA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7D041-29D8-2FD4-839F-F8AD2857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5B6F3-1466-E2C4-6457-670B0D90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5A09-8E52-24B5-A5AB-446F36C2D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C76BA-DDF2-F2B9-B6E9-A6BBC71D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73921-12D4-5422-1CFA-BC7ABDD9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3B4EF-F47A-1ED1-E8AD-894C0997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9572-D86C-D538-C654-7DF032A0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B8437-80B2-620E-9239-041255A4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D46B8-8D0A-ED95-EE8F-AB76E8DE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1ADF9-AAF8-EAEA-85B9-C938D2A2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D560D-7D51-1F55-03D1-3AF1BFC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3F7FA-EEAE-61A2-85BE-FBB48123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3DB7-7172-5BA7-2064-AC7D1E5B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738E-6B4C-FDE5-C7A1-2DCCE5F6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200E-1990-9BF5-BD6C-77B5C7B5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99B8F-ED80-31CC-9F41-38230955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9044-AABC-A44D-501E-305FDC3E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3CF4E-5231-E0C8-FEA9-46FEE2D9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BDA23-56C4-8D8B-B647-13200DB0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0EC9-3FA1-DD3B-2FAD-23D38B0C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DE398-49D0-7F8F-B5CF-B0F81D6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DC3E-3E50-ED89-9D3C-E879D546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7913-C680-55C1-FEFE-5F6EC420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25CE-6213-C858-688E-1F9E856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EE80-77A3-0F31-0BF5-0A44AB7D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FAE8C-E20D-F071-EF3E-085E82A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0D13-DF4E-846A-59A3-22E28190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3ED1-8300-2FB0-B31E-FD2CA092C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C99B1-FD56-4CDB-853D-4E18176124B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94B1-B9AF-733F-6BCD-569E7280E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5081-D84E-CE04-36E8-1CE69E03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5D093-F984-4A74-A095-728717B8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2435-E33C-8A0B-8EFF-E7A623D5B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Creation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E3F34-796C-6EED-1DE5-E3787AE5A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9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BAC-8E07-E0C1-DDB9-D86D5D2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2C7E-DB6D-731B-2CEC-CC8D957E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## Hi there 👋 I’m JJ</a:t>
            </a:r>
          </a:p>
          <a:p>
            <a:r>
              <a:rPr lang="en-US" dirty="0"/>
              <a:t>I'm a Graduate Student at the [Green Fluids Lab](), in the University of Minnesota Aerospace and Engineering Mechanics[(AEM)]().I'm developing and maintaining software tools for neuroscientists, focusing on the preprocessing and analysis of </a:t>
            </a:r>
            <a:r>
              <a:rPr lang="en-US" dirty="0" err="1"/>
              <a:t>behavioural</a:t>
            </a:r>
            <a:r>
              <a:rPr lang="en-US" dirty="0"/>
              <a:t> </a:t>
            </a:r>
            <a:r>
              <a:rPr lang="en-US" dirty="0" err="1"/>
              <a:t>data.Previously</a:t>
            </a:r>
            <a:r>
              <a:rPr lang="en-US" dirty="0"/>
              <a:t>, I worked in the field of neuroimaging and I'm still into computational neuroanatomy and brain atlases.- 🔭 I’m currently working on [movement](https://github.com/neuroinformatics-unit/movement) and [</a:t>
            </a:r>
            <a:r>
              <a:rPr lang="en-US" dirty="0" err="1"/>
              <a:t>NeuroBlueprint</a:t>
            </a:r>
            <a:r>
              <a:rPr lang="en-US" dirty="0"/>
              <a:t>](https://neuroblueprint.neuroinformatics.dev/)- 🌱 I’m learning about [ML](https://www.cs.cornell.edu/courses/cs4780/2018fa/), HPC clusters, [</a:t>
            </a:r>
            <a:r>
              <a:rPr lang="en-US" dirty="0" err="1"/>
              <a:t>napari</a:t>
            </a:r>
            <a:r>
              <a:rPr lang="en-US" dirty="0"/>
              <a:t>](https://napari.org/stable/), [quarto](https://quarto.org/)- 💬 Ask me about 🧠 brain anatomy and imaging, 😴 anesthesia, 📈 </a:t>
            </a:r>
            <a:r>
              <a:rPr lang="en-US" dirty="0" err="1"/>
              <a:t>dataviz</a:t>
            </a:r>
            <a:r>
              <a:rPr lang="en-US" dirty="0"/>
              <a:t>, 🧑‍🔬 open science.### Connect with me&lt;p align="left"&gt; &lt;a </a:t>
            </a:r>
            <a:r>
              <a:rPr lang="en-US" dirty="0" err="1"/>
              <a:t>href</a:t>
            </a:r>
            <a:r>
              <a:rPr lang="en-US" dirty="0"/>
              <a:t>="https://neuromatch.social/@niksirbi" target="blank"&gt;&lt;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="https://img.shields.io/mastodon/follow/109525327849853991?domain=https%3A%2F%2Fneuromatch.social&amp;style=</a:t>
            </a:r>
            <a:r>
              <a:rPr lang="en-US" dirty="0" err="1"/>
              <a:t>for-the-badge&amp;logo</a:t>
            </a:r>
            <a:r>
              <a:rPr lang="en-US" dirty="0"/>
              <a:t>=</a:t>
            </a:r>
            <a:r>
              <a:rPr lang="en-US" dirty="0" err="1"/>
              <a:t>mastodon&amp;label</a:t>
            </a:r>
            <a:r>
              <a:rPr lang="en-US" dirty="0"/>
              <a:t>=mastodon" alt="</a:t>
            </a:r>
            <a:r>
              <a:rPr lang="en-US" dirty="0" err="1"/>
              <a:t>niksirbi</a:t>
            </a:r>
            <a:r>
              <a:rPr lang="en-US" dirty="0"/>
              <a:t>" /&gt;&lt;/a&gt;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951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Website Creation </vt:lpstr>
      <vt:lpstr>Readme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Creation </dc:title>
  <dc:creator>Justine John Alegasin Serdoncillo</dc:creator>
  <cp:lastModifiedBy>Justine John Alegasin Serdoncillo</cp:lastModifiedBy>
  <cp:revision>2</cp:revision>
  <dcterms:created xsi:type="dcterms:W3CDTF">2024-03-31T05:34:13Z</dcterms:created>
  <dcterms:modified xsi:type="dcterms:W3CDTF">2024-03-31T05:35:17Z</dcterms:modified>
</cp:coreProperties>
</file>