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79" r:id="rId4"/>
    <p:sldId id="298" r:id="rId5"/>
    <p:sldId id="283" r:id="rId6"/>
    <p:sldId id="292" r:id="rId7"/>
    <p:sldId id="290" r:id="rId8"/>
    <p:sldId id="286" r:id="rId9"/>
    <p:sldId id="285" r:id="rId10"/>
    <p:sldId id="289" r:id="rId11"/>
    <p:sldId id="287" r:id="rId12"/>
    <p:sldId id="265" r:id="rId13"/>
    <p:sldId id="293" r:id="rId14"/>
    <p:sldId id="295" r:id="rId15"/>
    <p:sldId id="269" r:id="rId16"/>
    <p:sldId id="294" r:id="rId17"/>
    <p:sldId id="296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ribbon with a yellow ball&#10;&#10;Description automatically generated">
            <a:extLst>
              <a:ext uri="{FF2B5EF4-FFF2-40B4-BE49-F238E27FC236}">
                <a16:creationId xmlns:a16="http://schemas.microsoft.com/office/drawing/2014/main" id="{11DF86FD-0AAD-8E7F-A2FF-C52A1865F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172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53FEE2-E8E2-079E-ABE1-155B328F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dirty="0">
                <a:solidFill>
                  <a:srgbClr val="FFFFFF"/>
                </a:solidFill>
                <a:latin typeface="Berlin Sans FB Demi" panose="020E0802020502020306" pitchFamily="34" charset="0"/>
              </a:rPr>
              <a:t>Case Study on Attrition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1FF7FC-FCD1-A103-C859-382C3831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DDS Analytics</a:t>
            </a:r>
          </a:p>
          <a:p>
            <a:r>
              <a:rPr lang="en-US" dirty="0">
                <a:solidFill>
                  <a:srgbClr val="FFFFFF"/>
                </a:solidFill>
              </a:rPr>
              <a:t>December 9, 2023</a:t>
            </a:r>
          </a:p>
        </p:txBody>
      </p:sp>
    </p:spTree>
    <p:extLst>
      <p:ext uri="{BB962C8B-B14F-4D97-AF65-F5344CB8AC3E}">
        <p14:creationId xmlns:p14="http://schemas.microsoft.com/office/powerpoint/2010/main" val="169556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6CDAD1-849A-F205-F2F2-62865EEC142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845180"/>
            <a:ext cx="5129784" cy="3167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income by job role&#10;&#10;Description automatically generated">
            <a:extLst>
              <a:ext uri="{FF2B5EF4-FFF2-40B4-BE49-F238E27FC236}">
                <a16:creationId xmlns:a16="http://schemas.microsoft.com/office/drawing/2014/main" id="{97FAD43C-2BC9-A8AA-3CB3-740E65F4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45180"/>
            <a:ext cx="5129784" cy="3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58A0F-1706-C2A8-522C-56F08008C01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3" b="1"/>
          <a:stretch/>
        </p:blipFill>
        <p:spPr>
          <a:xfrm>
            <a:off x="1964483" y="806874"/>
            <a:ext cx="82630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101010 gegevens lijnen naar oneindig">
            <a:extLst>
              <a:ext uri="{FF2B5EF4-FFF2-40B4-BE49-F238E27FC236}">
                <a16:creationId xmlns:a16="http://schemas.microsoft.com/office/drawing/2014/main" id="{8C24E4CA-BBE5-92D8-2762-8B840A6A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D100F5E-FD24-190B-EF87-6787D12E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Attrition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AAA573-E315-BF87-D6FE-04DAA034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Contributing Factors</a:t>
            </a:r>
          </a:p>
        </p:txBody>
      </p:sp>
    </p:spTree>
    <p:extLst>
      <p:ext uri="{BB962C8B-B14F-4D97-AF65-F5344CB8AC3E}">
        <p14:creationId xmlns:p14="http://schemas.microsoft.com/office/powerpoint/2010/main" val="353110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808D7EB-D8F0-EEF4-C0F3-95EAAF92C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866510"/>
            <a:ext cx="5129784" cy="3167640"/>
          </a:xfrm>
          <a:prstGeom prst="rect">
            <a:avLst/>
          </a:prstGeom>
        </p:spPr>
      </p:pic>
      <p:pic>
        <p:nvPicPr>
          <p:cNvPr id="8" name="Picture 7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2B0F8CB4-B61F-3AC0-AC8E-6C7C2201F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45180"/>
            <a:ext cx="5129784" cy="3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F9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06FDE5-2A05-6481-321F-D59E6606F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91079"/>
            <a:ext cx="3854945" cy="23804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F9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942FA83-2DC2-32CF-6AD5-8C041555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793795"/>
            <a:ext cx="3854945" cy="23804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9CB0A97-9753-8871-8385-97959D1CD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456917"/>
            <a:ext cx="6410084" cy="39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4717C-5B14-7970-FB0A-F9F3551ED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378EC-9E52-FA7F-518F-D2A7FC19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Predictors of Attrition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504D-6072-4163-E235-D7F7EA1A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Naive </a:t>
            </a:r>
            <a:r>
              <a:rPr lang="en-US">
                <a:solidFill>
                  <a:srgbClr val="FFFFFF"/>
                </a:solidFill>
              </a:rPr>
              <a:t>Bayes Classification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0069E-1995-BE9E-55BC-2F63A666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7359A-924A-69DF-D7A8-0CA6F4EF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164E8342-8D8A-BC42-63C8-6157B0EFB90A}"/>
              </a:ext>
            </a:extLst>
          </p:cNvPr>
          <p:cNvSpPr/>
          <p:nvPr/>
        </p:nvSpPr>
        <p:spPr>
          <a:xfrm>
            <a:off x="3332480" y="5189136"/>
            <a:ext cx="1341120" cy="914400"/>
          </a:xfrm>
          <a:prstGeom prst="lef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81.6%</a:t>
            </a:r>
          </a:p>
        </p:txBody>
      </p:sp>
    </p:spTree>
    <p:extLst>
      <p:ext uri="{BB962C8B-B14F-4D97-AF65-F5344CB8AC3E}">
        <p14:creationId xmlns:p14="http://schemas.microsoft.com/office/powerpoint/2010/main" val="304435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F81B1-CDFA-1B63-8F61-5B54AAC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APA Citation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79E21-C1E1-5659-5C8C-E5809E1D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FactSet.(2023). </a:t>
            </a:r>
            <a:r>
              <a:rPr lang="en-US" sz="2000" i="1" dirty="0">
                <a:solidFill>
                  <a:schemeClr val="bg1"/>
                </a:solidFill>
              </a:rPr>
              <a:t>Merrill Edge – Profile: PEP – PEPSICO, INC. – Stock Story</a:t>
            </a:r>
            <a:r>
              <a:rPr lang="en-US" sz="2000" dirty="0">
                <a:solidFill>
                  <a:schemeClr val="bg1"/>
                </a:solidFill>
              </a:rPr>
              <a:t>, Merrill Edge. Accessed 8 December 2023. olui2.fs.ml.com/</a:t>
            </a:r>
            <a:r>
              <a:rPr lang="en-US" sz="2000" dirty="0" err="1">
                <a:solidFill>
                  <a:schemeClr val="bg1"/>
                </a:solidFill>
              </a:rPr>
              <a:t>RIStocksUI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RIStocksStory.aspx?Symbol</a:t>
            </a:r>
            <a:r>
              <a:rPr lang="en-US" sz="2000" dirty="0">
                <a:solidFill>
                  <a:schemeClr val="bg1"/>
                </a:solidFill>
              </a:rPr>
              <a:t>=PEP#/stock-story/PEP/0.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OpenAI.(2023). ChatGPT response to query on Frito-Lay. ChatGPT.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 Logo [Online Image]. (2023). Logos | </a:t>
            </a:r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. fritolay.com/logos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pep+ logo [Online Image]. (2023). Media | pep+ logo. pepsico.com/</a:t>
            </a:r>
            <a:r>
              <a:rPr lang="en-US" sz="2000" dirty="0" err="1">
                <a:solidFill>
                  <a:schemeClr val="bg1"/>
                </a:solidFill>
              </a:rPr>
              <a:t>mediadownload</a:t>
            </a:r>
            <a:r>
              <a:rPr lang="en-US" sz="2000" dirty="0">
                <a:solidFill>
                  <a:schemeClr val="bg1"/>
                </a:solidFill>
              </a:rPr>
              <a:t>-item/pep-logo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PepsiCo, Inc. (PEP) (2023). Profile, Summary. </a:t>
            </a:r>
            <a:r>
              <a:rPr lang="en-US" sz="2000" i="1" dirty="0" err="1">
                <a:solidFill>
                  <a:schemeClr val="bg1"/>
                </a:solidFill>
              </a:rPr>
              <a:t>Yahoo!Finance</a:t>
            </a:r>
            <a:r>
              <a:rPr lang="en-US" sz="2000" i="1" dirty="0">
                <a:solidFill>
                  <a:schemeClr val="bg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 finance.yahoo.com/quote/</a:t>
            </a:r>
            <a:r>
              <a:rPr lang="en-US" sz="2000" dirty="0" err="1">
                <a:solidFill>
                  <a:schemeClr val="bg1"/>
                </a:solidFill>
              </a:rPr>
              <a:t>PEP?p</a:t>
            </a:r>
            <a:r>
              <a:rPr lang="en-US" sz="2000" dirty="0">
                <a:solidFill>
                  <a:schemeClr val="bg1"/>
                </a:solidFill>
              </a:rPr>
              <a:t>=PEP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3B9C25-0A24-FFE8-41A2-C0E81E52C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31098-FDF9-8170-505B-39C9E340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Questions &amp; Comments?</a:t>
            </a:r>
          </a:p>
        </p:txBody>
      </p:sp>
    </p:spTree>
    <p:extLst>
      <p:ext uri="{BB962C8B-B14F-4D97-AF65-F5344CB8AC3E}">
        <p14:creationId xmlns:p14="http://schemas.microsoft.com/office/powerpoint/2010/main" val="182962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72BA560F-CE7A-0B3D-3589-6013F69E0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EF19-3B93-4ABE-42A9-16A81766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  <a:cs typeface="Calibri Light"/>
              </a:rPr>
              <a:t>Case Study Objectives</a:t>
            </a:r>
            <a:endParaRPr lang="en-US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6AEA-D563-0A8F-844B-0B4BA084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job role specific trends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Provide interesting trends and observations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key factors leading to attrition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Build a AIML model to predict attrition</a:t>
            </a:r>
          </a:p>
        </p:txBody>
      </p:sp>
    </p:spTree>
    <p:extLst>
      <p:ext uri="{BB962C8B-B14F-4D97-AF65-F5344CB8AC3E}">
        <p14:creationId xmlns:p14="http://schemas.microsoft.com/office/powerpoint/2010/main" val="5435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C8A7-B5DB-0F8B-92B0-2F477FA77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791A53-F181-0E70-1EB7-C2555040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Trends &amp;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1DFC4-2723-E32F-C248-19D005D3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Company Snapshot</a:t>
            </a:r>
          </a:p>
        </p:txBody>
      </p:sp>
    </p:spTree>
    <p:extLst>
      <p:ext uri="{BB962C8B-B14F-4D97-AF65-F5344CB8AC3E}">
        <p14:creationId xmlns:p14="http://schemas.microsoft.com/office/powerpoint/2010/main" val="352887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36D6C08-362A-E51C-869B-628A40FC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91079"/>
            <a:ext cx="3854945" cy="23804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FCA1C798-26A6-5A4D-D4D4-4E8FF3234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793795"/>
            <a:ext cx="3854945" cy="23804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 with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D93E685F-1C5D-4F44-37F1-3CABE6886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096350"/>
            <a:ext cx="6410084" cy="46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gital stock market graph">
            <a:extLst>
              <a:ext uri="{FF2B5EF4-FFF2-40B4-BE49-F238E27FC236}">
                <a16:creationId xmlns:a16="http://schemas.microsoft.com/office/drawing/2014/main" id="{1DE1B22D-7CAD-91DB-FC61-1ACC7906E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 b="105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A5ACD7-771E-8464-BC1D-BA3F7541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Job Specific Trends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8AD-DBA8-0E80-E855-255B460D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328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1B0CB76-E3A4-ECD2-F6F8-9E3674E5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0" y="643467"/>
            <a:ext cx="68470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99D8E-9893-9955-674E-08474CF15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7" y="457200"/>
            <a:ext cx="9625265" cy="594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4FAB06-5912-25C1-4F09-1735FA5BF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b="4989"/>
          <a:stretch/>
        </p:blipFill>
        <p:spPr>
          <a:xfrm>
            <a:off x="1264389" y="643467"/>
            <a:ext cx="9663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ABEF7FA-459A-1981-5F19-7A9609512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954710"/>
            <a:ext cx="5129784" cy="3167640"/>
          </a:xfrm>
          <a:prstGeom prst="rect">
            <a:avLst/>
          </a:prstGeom>
        </p:spPr>
      </p:pic>
      <p:pic>
        <p:nvPicPr>
          <p:cNvPr id="8" name="Content Placeholder 7" descr="A graph with colorful boxes&#10;&#10;Description automatically generated with medium confidence">
            <a:extLst>
              <a:ext uri="{FF2B5EF4-FFF2-40B4-BE49-F238E27FC236}">
                <a16:creationId xmlns:a16="http://schemas.microsoft.com/office/drawing/2014/main" id="{CDB7B753-45A9-EB16-72A9-E4A2BC13B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954710"/>
            <a:ext cx="5129784" cy="3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5014</TotalTime>
  <Words>201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Amasis MT Pro Black</vt:lpstr>
      <vt:lpstr>Arial</vt:lpstr>
      <vt:lpstr>Berlin Sans FB Demi</vt:lpstr>
      <vt:lpstr>Calibri</vt:lpstr>
      <vt:lpstr>Calibri Light</vt:lpstr>
      <vt:lpstr>office theme</vt:lpstr>
      <vt:lpstr> Case Study on Attrition</vt:lpstr>
      <vt:lpstr>Case Study Objectives</vt:lpstr>
      <vt:lpstr>Trends &amp; Observations</vt:lpstr>
      <vt:lpstr>PowerPoint Presentation</vt:lpstr>
      <vt:lpstr>Job Specific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Predictors of Attrition</vt:lpstr>
      <vt:lpstr>PowerPoint Presentation</vt:lpstr>
      <vt:lpstr>PowerPoint Presentation</vt:lpstr>
      <vt:lpstr>APA Citation</vt:lpstr>
      <vt:lpstr>Questions &amp;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Joseph Joo</cp:lastModifiedBy>
  <cp:revision>253</cp:revision>
  <dcterms:created xsi:type="dcterms:W3CDTF">2023-11-28T03:49:50Z</dcterms:created>
  <dcterms:modified xsi:type="dcterms:W3CDTF">2023-12-10T01:09:47Z</dcterms:modified>
</cp:coreProperties>
</file>