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79" r:id="rId5"/>
    <p:sldId id="283" r:id="rId6"/>
    <p:sldId id="292" r:id="rId7"/>
    <p:sldId id="290" r:id="rId8"/>
    <p:sldId id="286" r:id="rId9"/>
    <p:sldId id="285" r:id="rId10"/>
    <p:sldId id="287" r:id="rId11"/>
    <p:sldId id="265" r:id="rId12"/>
    <p:sldId id="289" r:id="rId13"/>
    <p:sldId id="291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ribbon with a yellow ball&#10;&#10;Description automatically generated">
            <a:extLst>
              <a:ext uri="{FF2B5EF4-FFF2-40B4-BE49-F238E27FC236}">
                <a16:creationId xmlns:a16="http://schemas.microsoft.com/office/drawing/2014/main" id="{B7EDB9A5-B16F-ACD8-C4EA-6F04AAFD1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1" r="1052" b="20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1064A-DD87-5E22-EE30-4D11F657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b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Case Study on Attrition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67FD40-9D20-4AE7-5867-441513E9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DDS Analytics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December 9, 2023</a:t>
            </a:r>
          </a:p>
        </p:txBody>
      </p:sp>
    </p:spTree>
    <p:extLst>
      <p:ext uri="{BB962C8B-B14F-4D97-AF65-F5344CB8AC3E}">
        <p14:creationId xmlns:p14="http://schemas.microsoft.com/office/powerpoint/2010/main" val="169556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58A0F-1706-C2A8-522C-56F08008C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3" b="1"/>
          <a:stretch/>
        </p:blipFill>
        <p:spPr>
          <a:xfrm>
            <a:off x="1964483" y="806874"/>
            <a:ext cx="82630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01010 gegevens lijnen naar oneindig">
            <a:extLst>
              <a:ext uri="{FF2B5EF4-FFF2-40B4-BE49-F238E27FC236}">
                <a16:creationId xmlns:a16="http://schemas.microsoft.com/office/drawing/2014/main" id="{8C24E4CA-BBE5-92D8-2762-8B840A6A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D100F5E-FD24-190B-EF87-6787D12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Attrition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AAA573-E315-BF87-D6FE-04DAA034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5311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6CDAD1-849A-F205-F2F2-62865EEC14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845180"/>
            <a:ext cx="5129784" cy="3167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income by job role&#10;&#10;Description automatically generated">
            <a:extLst>
              <a:ext uri="{FF2B5EF4-FFF2-40B4-BE49-F238E27FC236}">
                <a16:creationId xmlns:a16="http://schemas.microsoft.com/office/drawing/2014/main" id="{97FAD43C-2BC9-A8AA-3CB3-740E65F4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D24820-C2E9-952E-2F77-6F7E341F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456917"/>
            <a:ext cx="6410084" cy="395822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0E3EED1-CE2E-C439-250B-16A252BBB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691079"/>
            <a:ext cx="3854945" cy="23804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8257964-1607-A02F-A90A-027923AD1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3793795"/>
            <a:ext cx="3854945" cy="23804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0E352-A83C-AA79-7106-A3FFF78882AE}"/>
              </a:ext>
            </a:extLst>
          </p:cNvPr>
          <p:cNvSpPr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1D0491-D286-69D1-33EF-D063E4DA3A5C}"/>
              </a:ext>
            </a:extLst>
          </p:cNvPr>
          <p:cNvSpPr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4717C-5B14-7970-FB0A-F9F3551E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78EC-9E52-FA7F-518F-D2A7FC19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Predictors of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04D-6072-4163-E235-D7F7EA1A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Machine Learning Modeling</a:t>
            </a:r>
          </a:p>
        </p:txBody>
      </p:sp>
    </p:spTree>
    <p:extLst>
      <p:ext uri="{BB962C8B-B14F-4D97-AF65-F5344CB8AC3E}">
        <p14:creationId xmlns:p14="http://schemas.microsoft.com/office/powerpoint/2010/main" val="180756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81B1-CDFA-1B63-8F61-5B54AAC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APA Citation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79E21-C1E1-5659-5C8C-E5809E1D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FactSet.(2023). </a:t>
            </a:r>
            <a:r>
              <a:rPr lang="en-US" sz="2000" i="1" dirty="0">
                <a:solidFill>
                  <a:schemeClr val="bg1"/>
                </a:solidFill>
              </a:rPr>
              <a:t>Merrill Edge – Profile: PEP – PEPSICO, INC. – Stock Story</a:t>
            </a:r>
            <a:r>
              <a:rPr lang="en-US" sz="2000" dirty="0">
                <a:solidFill>
                  <a:schemeClr val="bg1"/>
                </a:solidFill>
              </a:rPr>
              <a:t>, Merrill Edge. Accessed 8 December 2023. olui2.fs.ml.com/</a:t>
            </a:r>
            <a:r>
              <a:rPr lang="en-US" sz="2000" dirty="0" err="1">
                <a:solidFill>
                  <a:schemeClr val="bg1"/>
                </a:solidFill>
              </a:rPr>
              <a:t>RIStocksUI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RIStocksStory.aspx?Symbol</a:t>
            </a:r>
            <a:r>
              <a:rPr lang="en-US" sz="2000" dirty="0">
                <a:solidFill>
                  <a:schemeClr val="bg1"/>
                </a:solidFill>
              </a:rPr>
              <a:t>=PEP#/stock-story/PEP/0.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OpenAI.(2023). ChatGPT response to query on Frito-Lay. ChatGPT.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 Logo [Online Image]. (2023). Logos | </a:t>
            </a: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. fritolay.com/logos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pep+ logo [Online Image]. (2023). Media | pep+ logo. pepsico.com/</a:t>
            </a:r>
            <a:r>
              <a:rPr lang="en-US" sz="2000" dirty="0" err="1">
                <a:solidFill>
                  <a:schemeClr val="bg1"/>
                </a:solidFill>
              </a:rPr>
              <a:t>mediadownload</a:t>
            </a:r>
            <a:r>
              <a:rPr lang="en-US" sz="2000" dirty="0">
                <a:solidFill>
                  <a:schemeClr val="bg1"/>
                </a:solidFill>
              </a:rPr>
              <a:t>-item/pep-logo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PepsiCo, Inc. (PEP) (2023). Profile, Summary. </a:t>
            </a:r>
            <a:r>
              <a:rPr lang="en-US" sz="2000" i="1" dirty="0" err="1">
                <a:solidFill>
                  <a:schemeClr val="bg1"/>
                </a:solidFill>
              </a:rPr>
              <a:t>Yahoo!Finance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 finance.yahoo.com/quote/</a:t>
            </a:r>
            <a:r>
              <a:rPr lang="en-US" sz="2000" dirty="0" err="1">
                <a:solidFill>
                  <a:schemeClr val="bg1"/>
                </a:solidFill>
              </a:rPr>
              <a:t>PEP?p</a:t>
            </a:r>
            <a:r>
              <a:rPr lang="en-US" sz="2000" dirty="0">
                <a:solidFill>
                  <a:schemeClr val="bg1"/>
                </a:solidFill>
              </a:rPr>
              <a:t>=PEP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3B9C25-0A24-FFE8-41A2-C0E81E52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31098-FDF9-8170-505B-39C9E340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Questions &amp; Comments?</a:t>
            </a:r>
          </a:p>
        </p:txBody>
      </p:sp>
    </p:spTree>
    <p:extLst>
      <p:ext uri="{BB962C8B-B14F-4D97-AF65-F5344CB8AC3E}">
        <p14:creationId xmlns:p14="http://schemas.microsoft.com/office/powerpoint/2010/main" val="182962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72BA560F-CE7A-0B3D-3589-6013F69E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EF19-3B93-4ABE-42A9-16A81766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  <a:cs typeface="Calibri Light"/>
              </a:rPr>
              <a:t>Case Study Objectives</a:t>
            </a:r>
            <a:endParaRPr lang="en-US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6AEA-D563-0A8F-844B-0B4BA08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job role specific trends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Provide interesting trends and observations from exploratory analysis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factors leading to attrition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Build a AIML model to predict attrition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Develop an interactive R Shiny App</a:t>
            </a:r>
          </a:p>
        </p:txBody>
      </p:sp>
    </p:spTree>
    <p:extLst>
      <p:ext uri="{BB962C8B-B14F-4D97-AF65-F5344CB8AC3E}">
        <p14:creationId xmlns:p14="http://schemas.microsoft.com/office/powerpoint/2010/main" val="5435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93DE3ADE-AC64-6889-FCDB-D9538073E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913E-6E4A-CA44-FEB5-D31A3E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  <a:cs typeface="Calibri Light"/>
              </a:rPr>
              <a:t>Project Deliverables</a:t>
            </a:r>
            <a:endParaRPr lang="en-US" sz="40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C67A-56E8-1EDA-2EA5-A70BC51B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CaseStudy2DDS GitHub Repository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GitHub Jekyll Page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PowerPoint Presentation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R Statistical Analysis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R Shiny App</a:t>
            </a:r>
          </a:p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  <a:cs typeface="Calibri"/>
              </a:rPr>
              <a:t>Case Study Predictions</a:t>
            </a:r>
          </a:p>
          <a:p>
            <a:pPr lvl="1"/>
            <a:endParaRPr lang="en-US" sz="1400" dirty="0">
              <a:latin typeface="Abadi" panose="020B0604020104020204" pitchFamily="34" charset="0"/>
              <a:cs typeface="Calibri"/>
            </a:endParaRPr>
          </a:p>
          <a:p>
            <a:endParaRPr lang="en-US" sz="1400" dirty="0">
              <a:latin typeface="Abadi" panose="020B0604020104020204" pitchFamily="34" charset="0"/>
              <a:cs typeface="Calibri"/>
            </a:endParaRPr>
          </a:p>
          <a:p>
            <a:endParaRPr lang="en-US" sz="1400" dirty="0">
              <a:latin typeface="Abadi" panose="020B0604020104020204" pitchFamily="34" charset="0"/>
              <a:cs typeface="Calibri"/>
            </a:endParaRPr>
          </a:p>
          <a:p>
            <a:endParaRPr lang="en-US" sz="1400" dirty="0">
              <a:latin typeface="Abadi" panose="020B0604020104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1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8A7-B5DB-0F8B-92B0-2F477FA7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791A53-F181-0E70-1EB7-C255504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Trends &amp;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DFC4-2723-E32F-C248-19D005D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Company Snapshot</a:t>
            </a:r>
          </a:p>
        </p:txBody>
      </p:sp>
    </p:spTree>
    <p:extLst>
      <p:ext uri="{BB962C8B-B14F-4D97-AF65-F5344CB8AC3E}">
        <p14:creationId xmlns:p14="http://schemas.microsoft.com/office/powerpoint/2010/main" val="352887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1DE1B22D-7CAD-91DB-FC61-1ACC7906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5ACD7-771E-8464-BC1D-BA3F754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Job Specific Trends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8AD-DBA8-0E80-E855-255B460D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328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1B0CB76-E3A4-ECD2-F6F8-9E3674E5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0" y="643467"/>
            <a:ext cx="68470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99D8E-9893-9955-674E-08474CF1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457200"/>
            <a:ext cx="9625265" cy="594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5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A2ABB4A-38FB-46BF-61AA-A41EABB18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757242"/>
            <a:ext cx="5129784" cy="316764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491DA8-42E6-22B7-9BB0-7E12862F6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4989"/>
          <a:stretch/>
        </p:blipFill>
        <p:spPr>
          <a:xfrm>
            <a:off x="641180" y="1862344"/>
            <a:ext cx="5129784" cy="29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ABEF7FA-459A-1981-5F19-7A960951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954710"/>
            <a:ext cx="5129784" cy="3167640"/>
          </a:xfrm>
          <a:prstGeom prst="rect">
            <a:avLst/>
          </a:prstGeom>
        </p:spPr>
      </p:pic>
      <p:pic>
        <p:nvPicPr>
          <p:cNvPr id="8" name="Content Placeholder 7" descr="A graph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CDB7B753-45A9-EB16-72A9-E4A2BC13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95471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4903</TotalTime>
  <Words>228</Words>
  <Application>Microsoft Office PowerPoint</Application>
  <PresentationFormat>Widescreen</PresentationFormat>
  <Paragraphs>34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Amasis MT Pro Black</vt:lpstr>
      <vt:lpstr>Arial</vt:lpstr>
      <vt:lpstr>Berlin Sans FB Demi</vt:lpstr>
      <vt:lpstr>Calibri</vt:lpstr>
      <vt:lpstr>Calibri Light</vt:lpstr>
      <vt:lpstr>office theme</vt:lpstr>
      <vt:lpstr> Case Study on Attrition</vt:lpstr>
      <vt:lpstr>Case Study Objectives</vt:lpstr>
      <vt:lpstr>Project Deliverables</vt:lpstr>
      <vt:lpstr>Trends &amp; Observations</vt:lpstr>
      <vt:lpstr>Job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Predictors of Attrition</vt:lpstr>
      <vt:lpstr>APA Citation</vt:lpstr>
      <vt:lpstr>Questions &amp;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Joseph Joo</cp:lastModifiedBy>
  <cp:revision>246</cp:revision>
  <dcterms:created xsi:type="dcterms:W3CDTF">2023-11-28T03:49:50Z</dcterms:created>
  <dcterms:modified xsi:type="dcterms:W3CDTF">2023-12-09T22:53:11Z</dcterms:modified>
</cp:coreProperties>
</file>