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6" r:id="rId5"/>
    <p:sldId id="260" r:id="rId6"/>
    <p:sldId id="262" r:id="rId7"/>
    <p:sldId id="263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5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187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4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40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71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8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2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5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6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6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0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5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5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31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865" y="764088"/>
            <a:ext cx="9097571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as a Service(</a:t>
            </a:r>
            <a:r>
              <a:rPr lang="en-US" dirty="0" err="1" smtClean="0"/>
              <a:t>SaaS</a:t>
            </a:r>
            <a:r>
              <a:rPr lang="en-US" dirty="0" smtClean="0"/>
              <a:t>) in 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7656" y="4627067"/>
            <a:ext cx="7268771" cy="1126283"/>
          </a:xfrm>
        </p:spPr>
        <p:txBody>
          <a:bodyPr/>
          <a:lstStyle/>
          <a:p>
            <a:endParaRPr lang="en-US" dirty="0" smtClean="0"/>
          </a:p>
          <a:p>
            <a:pPr algn="r"/>
            <a:r>
              <a:rPr lang="en-US" sz="3600" dirty="0" smtClean="0"/>
              <a:t>J.SRIDHARAN-2014503056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4449" y="86916"/>
            <a:ext cx="7189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Software as a Service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1667" y="1069299"/>
            <a:ext cx="103464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Software as a service </a:t>
            </a:r>
            <a:r>
              <a:rPr lang="en-US" sz="2400" dirty="0" smtClean="0"/>
              <a:t>(or SaaS</a:t>
            </a:r>
            <a:r>
              <a:rPr lang="en-US" sz="2400" dirty="0"/>
              <a:t>) is a way of delivering applications over the </a:t>
            </a:r>
            <a:r>
              <a:rPr lang="en-US" sz="2400" dirty="0" smtClean="0"/>
              <a:t>Internet as </a:t>
            </a:r>
            <a:r>
              <a:rPr lang="en-US" sz="2400" dirty="0"/>
              <a:t>a service. Instead of installing and maintaining software, you simply access it via the Internet, freeing yourself from complex software and hardware management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dirty="0" smtClean="0"/>
              <a:t>Advantages of SaaS :</a:t>
            </a:r>
          </a:p>
          <a:p>
            <a:pPr algn="just"/>
            <a:endParaRPr lang="en-US" sz="2400" b="1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SaaS </a:t>
            </a:r>
            <a:r>
              <a:rPr lang="en-US" sz="2400" dirty="0"/>
              <a:t>customers have </a:t>
            </a:r>
            <a:r>
              <a:rPr lang="en-US" sz="2400" b="1" dirty="0"/>
              <a:t>no hardware or software to buy, install, maintain, or update.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Access </a:t>
            </a:r>
            <a:r>
              <a:rPr lang="en-US" sz="2400" dirty="0"/>
              <a:t>to applications is easy: You just need an Internet connection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The provider manages access to the application, including security, availability, and performance.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49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08" y="87682"/>
            <a:ext cx="7540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Secure Shell (SSH)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64088" y="1245430"/>
            <a:ext cx="1022123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Secure Shell </a:t>
            </a:r>
            <a:r>
              <a:rPr lang="en-US" sz="2400" dirty="0" smtClean="0"/>
              <a:t> </a:t>
            </a:r>
            <a:r>
              <a:rPr lang="en-US" sz="2400" dirty="0"/>
              <a:t>is a cryptographic network protocol for operating network services </a:t>
            </a:r>
            <a:r>
              <a:rPr lang="en-US" sz="2400" b="1" dirty="0"/>
              <a:t>securely over an unsecured network</a:t>
            </a:r>
            <a:r>
              <a:rPr lang="en-US" sz="2400" b="1" dirty="0" smtClean="0"/>
              <a:t>.</a:t>
            </a:r>
          </a:p>
          <a:p>
            <a:pPr algn="just"/>
            <a:endParaRPr lang="en-US" sz="2400" b="1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dirty="0" smtClean="0"/>
              <a:t>Uses of SSH :</a:t>
            </a:r>
          </a:p>
          <a:p>
            <a:pPr algn="just"/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For login to a shell on a remote </a:t>
            </a:r>
            <a:r>
              <a:rPr lang="en-US" sz="2400" dirty="0" smtClean="0"/>
              <a:t>host.</a:t>
            </a:r>
          </a:p>
          <a:p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For executing a single command on a remote </a:t>
            </a:r>
            <a:r>
              <a:rPr lang="en-US" sz="2400" dirty="0" smtClean="0"/>
              <a:t>host.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For </a:t>
            </a:r>
            <a:r>
              <a:rPr lang="en-US" sz="2400" dirty="0"/>
              <a:t>setting up automatic (</a:t>
            </a:r>
            <a:r>
              <a:rPr lang="en-US" sz="2400" dirty="0" smtClean="0"/>
              <a:t>password less</a:t>
            </a:r>
            <a:r>
              <a:rPr lang="en-US" sz="2400" dirty="0"/>
              <a:t>) login to a remote server </a:t>
            </a:r>
            <a:endParaRPr lang="en-US" sz="2400" dirty="0" smtClean="0"/>
          </a:p>
          <a:p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Secure </a:t>
            </a:r>
            <a:r>
              <a:rPr lang="en-US" sz="2400" dirty="0"/>
              <a:t>file </a:t>
            </a:r>
            <a:r>
              <a:rPr lang="en-US" sz="2400" dirty="0" smtClean="0"/>
              <a:t>transfer (SFTP)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b="1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b="1" dirty="0" smtClean="0"/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4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910" y="100208"/>
            <a:ext cx="9331890" cy="864296"/>
          </a:xfrm>
        </p:spPr>
        <p:txBody>
          <a:bodyPr/>
          <a:lstStyle/>
          <a:p>
            <a:r>
              <a:rPr lang="en-US" dirty="0" smtClean="0"/>
              <a:t>Understanding Secure Shell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1710" y="1052186"/>
            <a:ext cx="11227496" cy="543629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Client sends Server request with ID of the key pair.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Server searches for </a:t>
            </a:r>
            <a:r>
              <a:rPr lang="en-US" dirty="0" err="1" smtClean="0"/>
              <a:t>authorized_keys</a:t>
            </a:r>
            <a:r>
              <a:rPr lang="en-US" dirty="0" smtClean="0"/>
              <a:t> 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found server encrypts a number using public key.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client has private key decrypts the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Finds MD5 hash value and then sends it to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Server finds the number and establishes connection.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Server and Client form a shared key using public and private key.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That key will be used throughout the session.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Once session is closed everything is repeated from first.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507" y="1365337"/>
            <a:ext cx="4143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2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6838" y="0"/>
            <a:ext cx="8718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Aim and Benefits of the project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1666" y="624481"/>
            <a:ext cx="1048846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Aim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Allow users to access software's from server using SSH session.</a:t>
            </a:r>
          </a:p>
          <a:p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Provide information about session details to the user.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800" b="1" dirty="0" smtClean="0"/>
              <a:t>Benefits :</a:t>
            </a:r>
          </a:p>
          <a:p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Users need not install any software.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Need not care about hardware requirements for a software.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Everyone can have access to wide variety of software's.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No fear of security issues.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Work from anywhere around the globe with any software.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70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5586607" y="914400"/>
            <a:ext cx="300625" cy="413359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/>
          <p:cNvSpPr/>
          <p:nvPr/>
        </p:nvSpPr>
        <p:spPr>
          <a:xfrm>
            <a:off x="5129407" y="1327759"/>
            <a:ext cx="1240077" cy="113986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6369484" y="1897693"/>
            <a:ext cx="569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926893" y="1121079"/>
            <a:ext cx="12526" cy="776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Arrow 14"/>
          <p:cNvSpPr/>
          <p:nvPr/>
        </p:nvSpPr>
        <p:spPr>
          <a:xfrm>
            <a:off x="5761971" y="914400"/>
            <a:ext cx="1177448" cy="23799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17921" y="2467627"/>
            <a:ext cx="237995" cy="4133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5008844" y="2868458"/>
            <a:ext cx="1694144" cy="6889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661762" y="3557391"/>
            <a:ext cx="194154" cy="4008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4914898" y="3983278"/>
            <a:ext cx="1694144" cy="66387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Provide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5661762" y="4659682"/>
            <a:ext cx="194154" cy="4133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4914899" y="5073041"/>
            <a:ext cx="1788089" cy="65135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 Session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5672723" y="5724395"/>
            <a:ext cx="172232" cy="41335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eparation 24"/>
          <p:cNvSpPr/>
          <p:nvPr/>
        </p:nvSpPr>
        <p:spPr>
          <a:xfrm>
            <a:off x="4867141" y="382043"/>
            <a:ext cx="1739553" cy="544884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5008844" y="6137753"/>
            <a:ext cx="1597850" cy="475989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ea typeface="BatangChe" panose="02030609000101010101" pitchFamily="49" charset="-127"/>
              </a:rPr>
              <a:t>End</a:t>
            </a:r>
            <a:endParaRPr lang="en-US" dirty="0">
              <a:solidFill>
                <a:schemeClr val="tx1"/>
              </a:solidFill>
              <a:latin typeface="+mj-lt"/>
              <a:ea typeface="BatangChe" panose="0203060900010101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46718" y="2997480"/>
            <a:ext cx="4083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Flow Chart Diagram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00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8564" y="100208"/>
            <a:ext cx="68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Implementation Details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6510" y="746539"/>
            <a:ext cx="104341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Graphical User Interface(GUI) will be provided to the user through which he can login to the server. (JAVA Swing)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Login is done using SSH.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After successful login, he/she can see the list of applications. They can select any one of the application and start the session.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Once session is started </a:t>
            </a:r>
            <a:r>
              <a:rPr lang="en-US" dirty="0" smtClean="0"/>
              <a:t> requested application is started as a new process in the server.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X11 packets are passed </a:t>
            </a:r>
            <a:r>
              <a:rPr lang="en-US" dirty="0"/>
              <a:t>from server to client</a:t>
            </a:r>
            <a:r>
              <a:rPr lang="en-US" dirty="0" smtClean="0"/>
              <a:t> through SSH session in order to maintain security.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fter finishing the work, session can be closed. Once session is closed, process will be terminated properly in the server.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Session details will be displayed to the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Now user can start a new session.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functions will be implemented in Java in order to support cross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015" y="212942"/>
            <a:ext cx="9813598" cy="1064713"/>
          </a:xfrm>
        </p:spPr>
        <p:txBody>
          <a:bodyPr/>
          <a:lstStyle/>
          <a:p>
            <a:r>
              <a:rPr lang="en-US" dirty="0" smtClean="0"/>
              <a:t>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16" y="1102291"/>
            <a:ext cx="10634597" cy="5386191"/>
          </a:xfrm>
        </p:spPr>
        <p:txBody>
          <a:bodyPr/>
          <a:lstStyle/>
          <a:p>
            <a:r>
              <a:rPr lang="en-US" dirty="0" smtClean="0"/>
              <a:t>No one without private key can establish connection with server.</a:t>
            </a:r>
          </a:p>
          <a:p>
            <a:r>
              <a:rPr lang="en-US" dirty="0" smtClean="0"/>
              <a:t>Fast transmission of data.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9" y="2167004"/>
            <a:ext cx="9792703" cy="43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34" y="2298854"/>
            <a:ext cx="8915400" cy="1267651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accent2"/>
                </a:solidFill>
              </a:rPr>
              <a:t>Thank You</a:t>
            </a:r>
            <a:endParaRPr lang="en-US" sz="9600" dirty="0">
              <a:solidFill>
                <a:schemeClr val="accent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5449" y="288758"/>
            <a:ext cx="9097571" cy="13323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/>
                </a:solidFill>
              </a:rPr>
              <a:t>Software as a Service(SaaS) in Cloud Computing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647656" y="4627067"/>
            <a:ext cx="7268771" cy="1126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J.SRIDHARAN-2014503056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464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BatangChe</vt:lpstr>
      <vt:lpstr>Arial</vt:lpstr>
      <vt:lpstr>Century Gothic</vt:lpstr>
      <vt:lpstr>Wingdings</vt:lpstr>
      <vt:lpstr>Wingdings 3</vt:lpstr>
      <vt:lpstr>Ion</vt:lpstr>
      <vt:lpstr>Software as a Service(SaaS) in Cloud Computing</vt:lpstr>
      <vt:lpstr>PowerPoint Presentation</vt:lpstr>
      <vt:lpstr>PowerPoint Presentation</vt:lpstr>
      <vt:lpstr>Understanding Secure Shell</vt:lpstr>
      <vt:lpstr>PowerPoint Presentation</vt:lpstr>
      <vt:lpstr>PowerPoint Presentation</vt:lpstr>
      <vt:lpstr>PowerPoint Presentation</vt:lpstr>
      <vt:lpstr>Metrics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as a Service(SaaS) in Cloud Computing</dc:title>
  <dc:creator>HI</dc:creator>
  <cp:lastModifiedBy>HI</cp:lastModifiedBy>
  <cp:revision>26</cp:revision>
  <dcterms:created xsi:type="dcterms:W3CDTF">2017-01-04T09:52:20Z</dcterms:created>
  <dcterms:modified xsi:type="dcterms:W3CDTF">2017-03-17T15:26:55Z</dcterms:modified>
</cp:coreProperties>
</file>