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Chivo Mon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55F6DC-6DD5-4CC5-8418-92B366AF644C}">
  <a:tblStyle styleId="{C455F6DC-6DD5-4CC5-8418-92B366AF64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3.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ChivoMon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ChivoMono-italic.fntdata"/><Relationship Id="rId14" Type="http://schemas.openxmlformats.org/officeDocument/2006/relationships/slide" Target="slides/slide7.xml"/><Relationship Id="rId36" Type="http://schemas.openxmlformats.org/officeDocument/2006/relationships/font" Target="fonts/ChivoMono-bold.fntdata"/><Relationship Id="rId17" Type="http://schemas.openxmlformats.org/officeDocument/2006/relationships/slide" Target="slides/slide10.xml"/><Relationship Id="rId39" Type="http://schemas.openxmlformats.org/officeDocument/2006/relationships/font" Target="fonts/RobotoMono-regular.fntdata"/><Relationship Id="rId16" Type="http://schemas.openxmlformats.org/officeDocument/2006/relationships/slide" Target="slides/slide9.xml"/><Relationship Id="rId38" Type="http://schemas.openxmlformats.org/officeDocument/2006/relationships/font" Target="fonts/ChivoMon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6d58bd19_2_25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4b6d58bd19_2_2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371de56bb7_1_4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1F3F4"/>
                </a:highlight>
                <a:latin typeface="Roboto Mono"/>
                <a:ea typeface="Roboto Mono"/>
                <a:cs typeface="Roboto Mono"/>
                <a:sym typeface="Roboto Mono"/>
              </a:rPr>
              <a:t>- valence: A measure from 0.0 to 1.0 describing the musical positiveness conveyed by a track. Tracks with high valence sound more positive (e.g. happy, cheerful, euphoric), while tracks with low valence sound more negative (e.g. sad, depressed, angry).</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rPr lang="en-GB" sz="1050">
                <a:solidFill>
                  <a:srgbClr val="3C4043"/>
                </a:solidFill>
                <a:highlight>
                  <a:srgbClr val="F1F3F4"/>
                </a:highlight>
                <a:latin typeface="Roboto Mono"/>
                <a:ea typeface="Roboto Mono"/>
                <a:cs typeface="Roboto Mono"/>
                <a:sym typeface="Roboto Mono"/>
              </a:rPr>
              <a:t>- chorus_hit: This the the author's best estimate of when the chorus would start for the track. Its the timestamp of the start of the third section of the track. This feature was extracted from the data received by the API call for Audio Analysis of that particular track.</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rPr lang="en-GB" sz="1050">
                <a:solidFill>
                  <a:srgbClr val="3C4043"/>
                </a:solidFill>
                <a:highlight>
                  <a:srgbClr val="F1F3F4"/>
                </a:highlight>
                <a:latin typeface="Roboto Mono"/>
                <a:ea typeface="Roboto Mono"/>
                <a:cs typeface="Roboto Mono"/>
                <a:sym typeface="Roboto Mono"/>
              </a:rPr>
              <a:t>- sections: The number of sections the particular track has. This feature was extracted from the data received by the API call for Audio Analysis of that particular track.</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152400" marR="152400" rtl="0" algn="l">
              <a:lnSpc>
                <a:spcPct val="150000"/>
              </a:lnSpc>
              <a:spcBef>
                <a:spcPts val="1200"/>
              </a:spcBef>
              <a:spcAft>
                <a:spcPts val="0"/>
              </a:spcAft>
              <a:buClr>
                <a:schemeClr val="dk1"/>
              </a:buClr>
              <a:buSzPts val="1100"/>
              <a:buFont typeface="Arial"/>
              <a:buNone/>
            </a:pPr>
            <a:r>
              <a:rPr lang="en-GB" sz="1050">
                <a:solidFill>
                  <a:srgbClr val="3C4043"/>
                </a:solidFill>
                <a:highlight>
                  <a:srgbClr val="F1F3F4"/>
                </a:highlight>
                <a:latin typeface="Roboto Mono"/>
                <a:ea typeface="Roboto Mono"/>
                <a:cs typeface="Roboto Mono"/>
                <a:sym typeface="Roboto Mono"/>
              </a:rPr>
              <a:t>- target: The target variable for the track. It can be either '0' or '1'. '1' implies that this song has featured in the weekly list (Issued by Billboards) of Hot-100 tracks in that decade at least once and is therefore a 'hit'. '0' Implies that the track is a 'flop'.</a:t>
            </a:r>
            <a:endParaRPr sz="1050">
              <a:solidFill>
                <a:srgbClr val="3C4043"/>
              </a:solidFill>
              <a:highlight>
                <a:srgbClr val="F1F3F4"/>
              </a:highlight>
              <a:latin typeface="Roboto Mono"/>
              <a:ea typeface="Roboto Mono"/>
              <a:cs typeface="Roboto Mono"/>
              <a:sym typeface="Roboto Mono"/>
            </a:endParaRPr>
          </a:p>
          <a:p>
            <a:pPr indent="0" lvl="0" marL="0" rtl="0" algn="l">
              <a:spcBef>
                <a:spcPts val="1200"/>
              </a:spcBef>
              <a:spcAft>
                <a:spcPts val="0"/>
              </a:spcAft>
              <a:buNone/>
            </a:pPr>
            <a:r>
              <a:t/>
            </a:r>
            <a:endParaRPr sz="1050">
              <a:solidFill>
                <a:srgbClr val="3C4043"/>
              </a:solidFill>
              <a:highlight>
                <a:srgbClr val="F1F3F4"/>
              </a:highlight>
              <a:latin typeface="Roboto Mono"/>
              <a:ea typeface="Roboto Mono"/>
              <a:cs typeface="Roboto Mono"/>
              <a:sym typeface="Roboto Mono"/>
            </a:endParaRPr>
          </a:p>
        </p:txBody>
      </p:sp>
      <p:sp>
        <p:nvSpPr>
          <p:cNvPr id="1296" name="Google Shape;1296;g2371de56bb7_1_4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22c88222495_0_9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g22c88222495_0_9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2c88222495_0_2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g22c88222495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22c88222495_0_10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g22c88222495_0_10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232b04eb68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g232b04eb68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g22c88222495_0_9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g22c88222495_0_9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g22c88222495_0_10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g22c88222495_0_10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g22c88222495_0_1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g22c88222495_0_1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8" name="Shape 2648"/>
        <p:cNvGrpSpPr/>
        <p:nvPr/>
      </p:nvGrpSpPr>
      <p:grpSpPr>
        <a:xfrm>
          <a:off x="0" y="0"/>
          <a:ext cx="0" cy="0"/>
          <a:chOff x="0" y="0"/>
          <a:chExt cx="0" cy="0"/>
        </a:xfrm>
      </p:grpSpPr>
      <p:sp>
        <p:nvSpPr>
          <p:cNvPr id="2649" name="Google Shape;2649;g2371de56bb7_0_1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g2371de56bb7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g2371de56bb7_0_3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g2371de56bb7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71de56bb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371de56b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8" name="Shape 3028"/>
        <p:cNvGrpSpPr/>
        <p:nvPr/>
      </p:nvGrpSpPr>
      <p:grpSpPr>
        <a:xfrm>
          <a:off x="0" y="0"/>
          <a:ext cx="0" cy="0"/>
          <a:chOff x="0" y="0"/>
          <a:chExt cx="0" cy="0"/>
        </a:xfrm>
      </p:grpSpPr>
      <p:sp>
        <p:nvSpPr>
          <p:cNvPr id="3029" name="Google Shape;3029;g22c88222495_0_9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g22c88222495_0_9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22c88222495_0_1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g22c88222495_0_1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1" name="Shape 3241"/>
        <p:cNvGrpSpPr/>
        <p:nvPr/>
      </p:nvGrpSpPr>
      <p:grpSpPr>
        <a:xfrm>
          <a:off x="0" y="0"/>
          <a:ext cx="0" cy="0"/>
          <a:chOff x="0" y="0"/>
          <a:chExt cx="0" cy="0"/>
        </a:xfrm>
      </p:grpSpPr>
      <p:sp>
        <p:nvSpPr>
          <p:cNvPr id="3242" name="Google Shape;3242;g22c88222495_0_11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g22c88222495_0_1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2" name="Shape 3432"/>
        <p:cNvGrpSpPr/>
        <p:nvPr/>
      </p:nvGrpSpPr>
      <p:grpSpPr>
        <a:xfrm>
          <a:off x="0" y="0"/>
          <a:ext cx="0" cy="0"/>
          <a:chOff x="0" y="0"/>
          <a:chExt cx="0" cy="0"/>
        </a:xfrm>
      </p:grpSpPr>
      <p:sp>
        <p:nvSpPr>
          <p:cNvPr id="3433" name="Google Shape;3433;g232b04eb68e_0_1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g232b04eb68e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3" name="Shape 3623"/>
        <p:cNvGrpSpPr/>
        <p:nvPr/>
      </p:nvGrpSpPr>
      <p:grpSpPr>
        <a:xfrm>
          <a:off x="0" y="0"/>
          <a:ext cx="0" cy="0"/>
          <a:chOff x="0" y="0"/>
          <a:chExt cx="0" cy="0"/>
        </a:xfrm>
      </p:grpSpPr>
      <p:sp>
        <p:nvSpPr>
          <p:cNvPr id="3624" name="Google Shape;3624;g22caf7073b5_1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g22caf7073b5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8" name="Shape 3678"/>
        <p:cNvGrpSpPr/>
        <p:nvPr/>
      </p:nvGrpSpPr>
      <p:grpSpPr>
        <a:xfrm>
          <a:off x="0" y="0"/>
          <a:ext cx="0" cy="0"/>
          <a:chOff x="0" y="0"/>
          <a:chExt cx="0" cy="0"/>
        </a:xfrm>
      </p:grpSpPr>
      <p:sp>
        <p:nvSpPr>
          <p:cNvPr id="3679" name="Google Shape;3679;g2371de56bb7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g2371de56bb7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2" name="Shape 3732"/>
        <p:cNvGrpSpPr/>
        <p:nvPr/>
      </p:nvGrpSpPr>
      <p:grpSpPr>
        <a:xfrm>
          <a:off x="0" y="0"/>
          <a:ext cx="0" cy="0"/>
          <a:chOff x="0" y="0"/>
          <a:chExt cx="0" cy="0"/>
        </a:xfrm>
      </p:grpSpPr>
      <p:sp>
        <p:nvSpPr>
          <p:cNvPr id="3733" name="Google Shape;3733;g2371de56bb7_0_5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g2371de56bb7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6" name="Shape 3786"/>
        <p:cNvGrpSpPr/>
        <p:nvPr/>
      </p:nvGrpSpPr>
      <p:grpSpPr>
        <a:xfrm>
          <a:off x="0" y="0"/>
          <a:ext cx="0" cy="0"/>
          <a:chOff x="0" y="0"/>
          <a:chExt cx="0" cy="0"/>
        </a:xfrm>
      </p:grpSpPr>
      <p:sp>
        <p:nvSpPr>
          <p:cNvPr id="3787" name="Google Shape;3787;g2371de56bb7_0_5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g2371de56bb7_0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4b6d58bd19_2_26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4b6d58bd19_2_2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4b6d58bd19_7_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4b6d58bd19_7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4b6d58bd19_2_32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4b6d58bd19_2_3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32d09b3295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232d09b32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371de56bb7_1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2371de56bb7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4b6d58bd19_2_29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14b6d58bd19_2_29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2371de56bb7_1_2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2371de56bb7_1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6" name="Shape 56"/>
        <p:cNvGrpSpPr/>
        <p:nvPr/>
      </p:nvGrpSpPr>
      <p:grpSpPr>
        <a:xfrm>
          <a:off x="0" y="0"/>
          <a:ext cx="0" cy="0"/>
          <a:chOff x="0" y="0"/>
          <a:chExt cx="0" cy="0"/>
        </a:xfrm>
      </p:grpSpPr>
      <p:sp>
        <p:nvSpPr>
          <p:cNvPr id="57" name="Google Shape;57;p14"/>
          <p:cNvSpPr/>
          <p:nvPr>
            <p:ph idx="2" type="pic"/>
          </p:nvPr>
        </p:nvSpPr>
        <p:spPr>
          <a:xfrm>
            <a:off x="1101329" y="-336947"/>
            <a:ext cx="8260556" cy="5954316"/>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5"/>
          <p:cNvSpPr/>
          <p:nvPr>
            <p:ph idx="2" type="pic"/>
          </p:nvPr>
        </p:nvSpPr>
        <p:spPr>
          <a:xfrm>
            <a:off x="-239485" y="-173831"/>
            <a:ext cx="5505449" cy="559474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0" name="Shape 60"/>
        <p:cNvGrpSpPr/>
        <p:nvPr/>
      </p:nvGrpSpPr>
      <p:grpSpPr>
        <a:xfrm>
          <a:off x="0" y="0"/>
          <a:ext cx="0" cy="0"/>
          <a:chOff x="0" y="0"/>
          <a:chExt cx="0" cy="0"/>
        </a:xfrm>
      </p:grpSpPr>
      <p:sp>
        <p:nvSpPr>
          <p:cNvPr id="61" name="Google Shape;61;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6" name="Shape 66"/>
        <p:cNvGrpSpPr/>
        <p:nvPr/>
      </p:nvGrpSpPr>
      <p:grpSpPr>
        <a:xfrm>
          <a:off x="0" y="0"/>
          <a:ext cx="0" cy="0"/>
          <a:chOff x="0" y="0"/>
          <a:chExt cx="0" cy="0"/>
        </a:xfrm>
      </p:grpSpPr>
      <p:sp>
        <p:nvSpPr>
          <p:cNvPr id="67" name="Google Shape;67;p17"/>
          <p:cNvSpPr/>
          <p:nvPr>
            <p:ph idx="2" type="pic"/>
          </p:nvPr>
        </p:nvSpPr>
        <p:spPr>
          <a:xfrm>
            <a:off x="4681539" y="819151"/>
            <a:ext cx="3505199" cy="3505199"/>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8" name="Google Shape;7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0" name="Google Shape;8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6" name="Google Shape;96;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7" name="Google Shape;9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3"/>
          <p:cNvSpPr/>
          <p:nvPr>
            <p:ph idx="2" type="pic"/>
          </p:nvPr>
        </p:nvSpPr>
        <p:spPr>
          <a:xfrm>
            <a:off x="3887391" y="740569"/>
            <a:ext cx="4629150" cy="3655219"/>
          </a:xfrm>
          <a:prstGeom prst="rect">
            <a:avLst/>
          </a:prstGeom>
          <a:noFill/>
          <a:ln>
            <a:noFill/>
          </a:ln>
        </p:spPr>
      </p:sp>
      <p:sp>
        <p:nvSpPr>
          <p:cNvPr id="103" name="Google Shape;103;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613"/>
        </a:solidFill>
      </p:bgPr>
    </p:bg>
    <p:spTree>
      <p:nvGrpSpPr>
        <p:cNvPr id="122" name="Shape 122"/>
        <p:cNvGrpSpPr/>
        <p:nvPr/>
      </p:nvGrpSpPr>
      <p:grpSpPr>
        <a:xfrm>
          <a:off x="0" y="0"/>
          <a:ext cx="0" cy="0"/>
          <a:chOff x="0" y="0"/>
          <a:chExt cx="0" cy="0"/>
        </a:xfrm>
      </p:grpSpPr>
      <p:pic>
        <p:nvPicPr>
          <p:cNvPr id="123" name="Google Shape;123;p26"/>
          <p:cNvPicPr preferRelativeResize="0"/>
          <p:nvPr/>
        </p:nvPicPr>
        <p:blipFill rotWithShape="1">
          <a:blip r:embed="rId3">
            <a:alphaModFix/>
          </a:blip>
          <a:srcRect b="0" l="0" r="0" t="0"/>
          <a:stretch/>
        </p:blipFill>
        <p:spPr>
          <a:xfrm>
            <a:off x="2421013" y="390457"/>
            <a:ext cx="4321026" cy="4286388"/>
          </a:xfrm>
          <a:prstGeom prst="rect">
            <a:avLst/>
          </a:prstGeom>
          <a:noFill/>
          <a:ln>
            <a:noFill/>
          </a:ln>
        </p:spPr>
      </p:pic>
      <p:sp>
        <p:nvSpPr>
          <p:cNvPr id="124" name="Google Shape;124;p26"/>
          <p:cNvSpPr/>
          <p:nvPr/>
        </p:nvSpPr>
        <p:spPr>
          <a:xfrm>
            <a:off x="4082051" y="2029937"/>
            <a:ext cx="998700" cy="998700"/>
          </a:xfrm>
          <a:prstGeom prst="ellipse">
            <a:avLst/>
          </a:prstGeom>
          <a:solidFill>
            <a:srgbClr val="171616"/>
          </a:solidFill>
          <a:ln cap="flat" cmpd="sng" w="12700">
            <a:solidFill>
              <a:srgbClr val="9F3B4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25" name="Google Shape;125;p26"/>
          <p:cNvGrpSpPr/>
          <p:nvPr/>
        </p:nvGrpSpPr>
        <p:grpSpPr>
          <a:xfrm>
            <a:off x="226453" y="2289319"/>
            <a:ext cx="9202859" cy="3263755"/>
            <a:chOff x="301938" y="2836525"/>
            <a:chExt cx="12270479" cy="4351674"/>
          </a:xfrm>
        </p:grpSpPr>
        <p:grpSp>
          <p:nvGrpSpPr>
            <p:cNvPr id="126" name="Google Shape;126;p26"/>
            <p:cNvGrpSpPr/>
            <p:nvPr/>
          </p:nvGrpSpPr>
          <p:grpSpPr>
            <a:xfrm>
              <a:off x="4117095" y="5559904"/>
              <a:ext cx="187799" cy="446983"/>
              <a:chOff x="5674465" y="3578828"/>
              <a:chExt cx="65431" cy="155733"/>
            </a:xfrm>
          </p:grpSpPr>
          <p:sp>
            <p:nvSpPr>
              <p:cNvPr id="127" name="Google Shape;127;p26"/>
              <p:cNvSpPr/>
              <p:nvPr/>
            </p:nvSpPr>
            <p:spPr>
              <a:xfrm>
                <a:off x="5674465" y="3578828"/>
                <a:ext cx="65431" cy="52482"/>
              </a:xfrm>
              <a:custGeom>
                <a:rect b="b" l="l" r="r" t="t"/>
                <a:pathLst>
                  <a:path extrusionOk="0" h="52482" w="65431">
                    <a:moveTo>
                      <a:pt x="24723" y="52483"/>
                    </a:moveTo>
                    <a:cubicBezTo>
                      <a:pt x="13674" y="52483"/>
                      <a:pt x="5007" y="47815"/>
                      <a:pt x="1578" y="39910"/>
                    </a:cubicBezTo>
                    <a:cubicBezTo>
                      <a:pt x="-3947" y="27337"/>
                      <a:pt x="5483" y="11525"/>
                      <a:pt x="22913" y="3905"/>
                    </a:cubicBezTo>
                    <a:cubicBezTo>
                      <a:pt x="28724" y="1333"/>
                      <a:pt x="34820" y="0"/>
                      <a:pt x="40725" y="0"/>
                    </a:cubicBezTo>
                    <a:cubicBezTo>
                      <a:pt x="51774" y="0"/>
                      <a:pt x="60442" y="4667"/>
                      <a:pt x="63871" y="12573"/>
                    </a:cubicBezTo>
                    <a:cubicBezTo>
                      <a:pt x="66633" y="18859"/>
                      <a:pt x="65681" y="26098"/>
                      <a:pt x="61395" y="33052"/>
                    </a:cubicBezTo>
                    <a:cubicBezTo>
                      <a:pt x="57299" y="39529"/>
                      <a:pt x="50631" y="45053"/>
                      <a:pt x="42630" y="48577"/>
                    </a:cubicBezTo>
                    <a:cubicBezTo>
                      <a:pt x="36820" y="51149"/>
                      <a:pt x="30629" y="52483"/>
                      <a:pt x="24819" y="52483"/>
                    </a:cubicBezTo>
                    <a:close/>
                    <a:moveTo>
                      <a:pt x="40630" y="7906"/>
                    </a:moveTo>
                    <a:cubicBezTo>
                      <a:pt x="35868" y="7906"/>
                      <a:pt x="30819" y="9049"/>
                      <a:pt x="25962" y="11144"/>
                    </a:cubicBezTo>
                    <a:cubicBezTo>
                      <a:pt x="13008" y="16859"/>
                      <a:pt x="5102" y="28575"/>
                      <a:pt x="8721" y="36766"/>
                    </a:cubicBezTo>
                    <a:cubicBezTo>
                      <a:pt x="10912" y="41719"/>
                      <a:pt x="16818" y="44577"/>
                      <a:pt x="24628" y="44577"/>
                    </a:cubicBezTo>
                    <a:cubicBezTo>
                      <a:pt x="29391" y="44577"/>
                      <a:pt x="34439" y="43434"/>
                      <a:pt x="39201" y="41338"/>
                    </a:cubicBezTo>
                    <a:cubicBezTo>
                      <a:pt x="45869" y="38386"/>
                      <a:pt x="51298" y="34004"/>
                      <a:pt x="54441" y="28861"/>
                    </a:cubicBezTo>
                    <a:cubicBezTo>
                      <a:pt x="57394" y="24193"/>
                      <a:pt x="58061" y="19526"/>
                      <a:pt x="56442" y="15716"/>
                    </a:cubicBezTo>
                    <a:cubicBezTo>
                      <a:pt x="54251" y="10763"/>
                      <a:pt x="48345" y="7906"/>
                      <a:pt x="40535" y="7906"/>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28" name="Google Shape;128;p26"/>
              <p:cNvSpPr/>
              <p:nvPr/>
            </p:nvSpPr>
            <p:spPr>
              <a:xfrm>
                <a:off x="5674518" y="3606450"/>
                <a:ext cx="7905" cy="128111"/>
              </a:xfrm>
              <a:custGeom>
                <a:rect b="b" l="l" r="r" t="t"/>
                <a:pathLst>
                  <a:path extrusionOk="0" h="128111" w="7905">
                    <a:moveTo>
                      <a:pt x="3905" y="128111"/>
                    </a:moveTo>
                    <a:cubicBezTo>
                      <a:pt x="1714" y="128111"/>
                      <a:pt x="0" y="126302"/>
                      <a:pt x="0" y="124206"/>
                    </a:cubicBezTo>
                    <a:lnTo>
                      <a:pt x="0" y="3905"/>
                    </a:lnTo>
                    <a:cubicBezTo>
                      <a:pt x="0" y="1715"/>
                      <a:pt x="1810" y="0"/>
                      <a:pt x="3905" y="0"/>
                    </a:cubicBezTo>
                    <a:cubicBezTo>
                      <a:pt x="6001" y="0"/>
                      <a:pt x="7906" y="1810"/>
                      <a:pt x="7906" y="3905"/>
                    </a:cubicBezTo>
                    <a:lnTo>
                      <a:pt x="7906" y="124206"/>
                    </a:lnTo>
                    <a:cubicBezTo>
                      <a:pt x="7906" y="126397"/>
                      <a:pt x="6096" y="128111"/>
                      <a:pt x="3905" y="128111"/>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29" name="Google Shape;129;p26"/>
            <p:cNvGrpSpPr/>
            <p:nvPr/>
          </p:nvGrpSpPr>
          <p:grpSpPr>
            <a:xfrm>
              <a:off x="9928182" y="4532403"/>
              <a:ext cx="350074" cy="833827"/>
              <a:chOff x="7610772" y="3521868"/>
              <a:chExt cx="121969" cy="290513"/>
            </a:xfrm>
          </p:grpSpPr>
          <p:sp>
            <p:nvSpPr>
              <p:cNvPr id="130" name="Google Shape;130;p26"/>
              <p:cNvSpPr/>
              <p:nvPr/>
            </p:nvSpPr>
            <p:spPr>
              <a:xfrm>
                <a:off x="7610772" y="3521868"/>
                <a:ext cx="121969" cy="97916"/>
              </a:xfrm>
              <a:custGeom>
                <a:rect b="b" l="l" r="r" t="t"/>
                <a:pathLst>
                  <a:path extrusionOk="0" h="97916" w="121969">
                    <a:moveTo>
                      <a:pt x="46089" y="97917"/>
                    </a:moveTo>
                    <a:cubicBezTo>
                      <a:pt x="25515" y="97917"/>
                      <a:pt x="9322" y="89154"/>
                      <a:pt x="2941" y="74486"/>
                    </a:cubicBezTo>
                    <a:cubicBezTo>
                      <a:pt x="-7346" y="51054"/>
                      <a:pt x="10180" y="21622"/>
                      <a:pt x="42660" y="7239"/>
                    </a:cubicBezTo>
                    <a:cubicBezTo>
                      <a:pt x="53518" y="2477"/>
                      <a:pt x="64948" y="0"/>
                      <a:pt x="75902" y="0"/>
                    </a:cubicBezTo>
                    <a:cubicBezTo>
                      <a:pt x="96476" y="0"/>
                      <a:pt x="112668" y="8763"/>
                      <a:pt x="119050" y="23431"/>
                    </a:cubicBezTo>
                    <a:cubicBezTo>
                      <a:pt x="124194" y="35052"/>
                      <a:pt x="122479" y="48673"/>
                      <a:pt x="114383" y="61627"/>
                    </a:cubicBezTo>
                    <a:cubicBezTo>
                      <a:pt x="106763" y="73723"/>
                      <a:pt x="94381" y="84011"/>
                      <a:pt x="79331" y="90678"/>
                    </a:cubicBezTo>
                    <a:cubicBezTo>
                      <a:pt x="68473" y="95440"/>
                      <a:pt x="57042" y="97917"/>
                      <a:pt x="46089" y="97917"/>
                    </a:cubicBezTo>
                    <a:close/>
                    <a:moveTo>
                      <a:pt x="75902" y="14764"/>
                    </a:moveTo>
                    <a:cubicBezTo>
                      <a:pt x="67044" y="14764"/>
                      <a:pt x="57614" y="16859"/>
                      <a:pt x="48565" y="20765"/>
                    </a:cubicBezTo>
                    <a:cubicBezTo>
                      <a:pt x="24372" y="31433"/>
                      <a:pt x="9703" y="53245"/>
                      <a:pt x="16371" y="68580"/>
                    </a:cubicBezTo>
                    <a:cubicBezTo>
                      <a:pt x="20371" y="77724"/>
                      <a:pt x="31516" y="83248"/>
                      <a:pt x="46089" y="83248"/>
                    </a:cubicBezTo>
                    <a:cubicBezTo>
                      <a:pt x="54947" y="83248"/>
                      <a:pt x="64377" y="81153"/>
                      <a:pt x="73330" y="77248"/>
                    </a:cubicBezTo>
                    <a:cubicBezTo>
                      <a:pt x="85713" y="71819"/>
                      <a:pt x="95809" y="63532"/>
                      <a:pt x="101905" y="53912"/>
                    </a:cubicBezTo>
                    <a:cubicBezTo>
                      <a:pt x="107334" y="45148"/>
                      <a:pt x="108668" y="36481"/>
                      <a:pt x="105620" y="29527"/>
                    </a:cubicBezTo>
                    <a:cubicBezTo>
                      <a:pt x="101620" y="20383"/>
                      <a:pt x="90475" y="14859"/>
                      <a:pt x="75902" y="14859"/>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31" name="Google Shape;131;p26"/>
              <p:cNvSpPr/>
              <p:nvPr/>
            </p:nvSpPr>
            <p:spPr>
              <a:xfrm>
                <a:off x="7610856" y="3573399"/>
                <a:ext cx="14668" cy="238982"/>
              </a:xfrm>
              <a:custGeom>
                <a:rect b="b" l="l" r="r" t="t"/>
                <a:pathLst>
                  <a:path extrusionOk="0" h="238982" w="14668">
                    <a:moveTo>
                      <a:pt x="7334" y="238982"/>
                    </a:moveTo>
                    <a:cubicBezTo>
                      <a:pt x="3238" y="238982"/>
                      <a:pt x="0" y="235648"/>
                      <a:pt x="0" y="231648"/>
                    </a:cubicBezTo>
                    <a:lnTo>
                      <a:pt x="0" y="7334"/>
                    </a:lnTo>
                    <a:cubicBezTo>
                      <a:pt x="0" y="3238"/>
                      <a:pt x="3334" y="0"/>
                      <a:pt x="7334" y="0"/>
                    </a:cubicBezTo>
                    <a:cubicBezTo>
                      <a:pt x="11335" y="0"/>
                      <a:pt x="14668" y="3334"/>
                      <a:pt x="14668" y="7334"/>
                    </a:cubicBezTo>
                    <a:lnTo>
                      <a:pt x="14668" y="231648"/>
                    </a:lnTo>
                    <a:cubicBezTo>
                      <a:pt x="14668" y="235744"/>
                      <a:pt x="11335" y="238982"/>
                      <a:pt x="7334" y="238982"/>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32" name="Google Shape;132;p26"/>
            <p:cNvGrpSpPr/>
            <p:nvPr/>
          </p:nvGrpSpPr>
          <p:grpSpPr>
            <a:xfrm>
              <a:off x="9639457" y="6305071"/>
              <a:ext cx="439503" cy="499791"/>
              <a:chOff x="5463747" y="3391303"/>
              <a:chExt cx="153127" cy="174132"/>
            </a:xfrm>
          </p:grpSpPr>
          <p:sp>
            <p:nvSpPr>
              <p:cNvPr id="133" name="Google Shape;133;p26"/>
              <p:cNvSpPr/>
              <p:nvPr/>
            </p:nvSpPr>
            <p:spPr>
              <a:xfrm>
                <a:off x="5463747" y="3520877"/>
                <a:ext cx="57402" cy="44558"/>
              </a:xfrm>
              <a:custGeom>
                <a:rect b="b" l="l" r="r" t="t"/>
                <a:pathLst>
                  <a:path extrusionOk="0" h="44558" w="57402">
                    <a:moveTo>
                      <a:pt x="56181" y="10230"/>
                    </a:moveTo>
                    <a:cubicBezTo>
                      <a:pt x="60753" y="20613"/>
                      <a:pt x="52085" y="34329"/>
                      <a:pt x="36940" y="40996"/>
                    </a:cubicBezTo>
                    <a:cubicBezTo>
                      <a:pt x="21700" y="47664"/>
                      <a:pt x="5698" y="44711"/>
                      <a:pt x="1221" y="34329"/>
                    </a:cubicBezTo>
                    <a:cubicBezTo>
                      <a:pt x="-3351" y="23946"/>
                      <a:pt x="5317" y="10230"/>
                      <a:pt x="20462" y="3563"/>
                    </a:cubicBezTo>
                    <a:cubicBezTo>
                      <a:pt x="35702" y="-3105"/>
                      <a:pt x="51704" y="-152"/>
                      <a:pt x="56181" y="10230"/>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34" name="Google Shape;134;p26"/>
              <p:cNvSpPr/>
              <p:nvPr/>
            </p:nvSpPr>
            <p:spPr>
              <a:xfrm>
                <a:off x="5511355" y="3391303"/>
                <a:ext cx="103631" cy="156187"/>
              </a:xfrm>
              <a:custGeom>
                <a:rect b="b" l="l" r="r" t="t"/>
                <a:pathLst>
                  <a:path extrusionOk="0" h="156187" w="103631">
                    <a:moveTo>
                      <a:pt x="3905" y="156188"/>
                    </a:moveTo>
                    <a:cubicBezTo>
                      <a:pt x="1715" y="156188"/>
                      <a:pt x="0" y="154378"/>
                      <a:pt x="0" y="152282"/>
                    </a:cubicBezTo>
                    <a:lnTo>
                      <a:pt x="0" y="32077"/>
                    </a:lnTo>
                    <a:cubicBezTo>
                      <a:pt x="0" y="30362"/>
                      <a:pt x="1143" y="28838"/>
                      <a:pt x="2857" y="28267"/>
                    </a:cubicBezTo>
                    <a:lnTo>
                      <a:pt x="98584" y="168"/>
                    </a:lnTo>
                    <a:cubicBezTo>
                      <a:pt x="99727" y="-213"/>
                      <a:pt x="101060" y="73"/>
                      <a:pt x="102108" y="835"/>
                    </a:cubicBezTo>
                    <a:cubicBezTo>
                      <a:pt x="103061" y="1597"/>
                      <a:pt x="103632" y="2740"/>
                      <a:pt x="103632" y="3978"/>
                    </a:cubicBezTo>
                    <a:lnTo>
                      <a:pt x="103632" y="124184"/>
                    </a:lnTo>
                    <a:cubicBezTo>
                      <a:pt x="103632" y="126374"/>
                      <a:pt x="101918" y="128184"/>
                      <a:pt x="99727" y="128184"/>
                    </a:cubicBezTo>
                    <a:cubicBezTo>
                      <a:pt x="97536" y="128184"/>
                      <a:pt x="95821" y="126374"/>
                      <a:pt x="95821" y="124184"/>
                    </a:cubicBezTo>
                    <a:lnTo>
                      <a:pt x="95821" y="9217"/>
                    </a:lnTo>
                    <a:lnTo>
                      <a:pt x="8001" y="35030"/>
                    </a:lnTo>
                    <a:lnTo>
                      <a:pt x="8001" y="152282"/>
                    </a:lnTo>
                    <a:cubicBezTo>
                      <a:pt x="8001" y="154473"/>
                      <a:pt x="6191" y="156188"/>
                      <a:pt x="4000" y="156188"/>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35" name="Google Shape;135;p26"/>
              <p:cNvSpPr/>
              <p:nvPr/>
            </p:nvSpPr>
            <p:spPr>
              <a:xfrm>
                <a:off x="5559378" y="3492778"/>
                <a:ext cx="57496" cy="44558"/>
              </a:xfrm>
              <a:custGeom>
                <a:rect b="b" l="l" r="r" t="t"/>
                <a:pathLst>
                  <a:path extrusionOk="0" h="44558" w="57496">
                    <a:moveTo>
                      <a:pt x="56276" y="10135"/>
                    </a:moveTo>
                    <a:cubicBezTo>
                      <a:pt x="60848" y="20517"/>
                      <a:pt x="52180" y="34329"/>
                      <a:pt x="36940" y="40996"/>
                    </a:cubicBezTo>
                    <a:cubicBezTo>
                      <a:pt x="21795" y="47664"/>
                      <a:pt x="5794" y="44711"/>
                      <a:pt x="1221" y="34329"/>
                    </a:cubicBezTo>
                    <a:cubicBezTo>
                      <a:pt x="-3351" y="23946"/>
                      <a:pt x="5317" y="10135"/>
                      <a:pt x="20462" y="3563"/>
                    </a:cubicBezTo>
                    <a:cubicBezTo>
                      <a:pt x="35607" y="-3105"/>
                      <a:pt x="51609" y="-152"/>
                      <a:pt x="56181" y="10230"/>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36" name="Google Shape;136;p26"/>
            <p:cNvGrpSpPr/>
            <p:nvPr/>
          </p:nvGrpSpPr>
          <p:grpSpPr>
            <a:xfrm>
              <a:off x="5397586" y="5956396"/>
              <a:ext cx="439509" cy="418935"/>
              <a:chOff x="4666123" y="3527488"/>
              <a:chExt cx="153129" cy="145961"/>
            </a:xfrm>
          </p:grpSpPr>
          <p:grpSp>
            <p:nvGrpSpPr>
              <p:cNvPr id="137" name="Google Shape;137;p26"/>
              <p:cNvGrpSpPr/>
              <p:nvPr/>
            </p:nvGrpSpPr>
            <p:grpSpPr>
              <a:xfrm>
                <a:off x="4666123" y="3527488"/>
                <a:ext cx="151049" cy="145961"/>
                <a:chOff x="4666123" y="3527488"/>
                <a:chExt cx="151049" cy="145961"/>
              </a:xfrm>
            </p:grpSpPr>
            <p:sp>
              <p:nvSpPr>
                <p:cNvPr id="138" name="Google Shape;138;p26"/>
                <p:cNvSpPr/>
                <p:nvPr/>
              </p:nvSpPr>
              <p:spPr>
                <a:xfrm>
                  <a:off x="4666123" y="3628795"/>
                  <a:ext cx="57402" cy="44654"/>
                </a:xfrm>
                <a:custGeom>
                  <a:rect b="b" l="l" r="r" t="t"/>
                  <a:pathLst>
                    <a:path extrusionOk="0" h="44654" w="57402">
                      <a:moveTo>
                        <a:pt x="56181" y="10230"/>
                      </a:moveTo>
                      <a:cubicBezTo>
                        <a:pt x="60753" y="20613"/>
                        <a:pt x="52085" y="34424"/>
                        <a:pt x="36940" y="41091"/>
                      </a:cubicBezTo>
                      <a:cubicBezTo>
                        <a:pt x="21700" y="47759"/>
                        <a:pt x="5698" y="44806"/>
                        <a:pt x="1221" y="34424"/>
                      </a:cubicBezTo>
                      <a:cubicBezTo>
                        <a:pt x="-3351" y="24042"/>
                        <a:pt x="5317" y="10326"/>
                        <a:pt x="20462" y="3563"/>
                      </a:cubicBezTo>
                      <a:cubicBezTo>
                        <a:pt x="35702" y="-3105"/>
                        <a:pt x="51704" y="-152"/>
                        <a:pt x="56181" y="10230"/>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39" name="Google Shape;139;p26"/>
                <p:cNvSpPr/>
                <p:nvPr/>
              </p:nvSpPr>
              <p:spPr>
                <a:xfrm>
                  <a:off x="4713636" y="3527488"/>
                  <a:ext cx="103536" cy="128111"/>
                </a:xfrm>
                <a:custGeom>
                  <a:rect b="b" l="l" r="r" t="t"/>
                  <a:pathLst>
                    <a:path extrusionOk="0" h="128111" w="103536">
                      <a:moveTo>
                        <a:pt x="3905" y="128016"/>
                      </a:moveTo>
                      <a:cubicBezTo>
                        <a:pt x="1715" y="128016"/>
                        <a:pt x="0" y="126206"/>
                        <a:pt x="0" y="124111"/>
                      </a:cubicBezTo>
                      <a:lnTo>
                        <a:pt x="0" y="3905"/>
                      </a:lnTo>
                      <a:cubicBezTo>
                        <a:pt x="0" y="1715"/>
                        <a:pt x="1810" y="0"/>
                        <a:pt x="3905" y="0"/>
                      </a:cubicBezTo>
                      <a:lnTo>
                        <a:pt x="99632" y="0"/>
                      </a:lnTo>
                      <a:cubicBezTo>
                        <a:pt x="101822" y="0"/>
                        <a:pt x="103537" y="1810"/>
                        <a:pt x="103537" y="3905"/>
                      </a:cubicBezTo>
                      <a:cubicBezTo>
                        <a:pt x="103537" y="6001"/>
                        <a:pt x="101727" y="7906"/>
                        <a:pt x="99632" y="7906"/>
                      </a:cubicBezTo>
                      <a:lnTo>
                        <a:pt x="7906" y="7906"/>
                      </a:lnTo>
                      <a:lnTo>
                        <a:pt x="7906" y="124206"/>
                      </a:lnTo>
                      <a:cubicBezTo>
                        <a:pt x="7906" y="126397"/>
                        <a:pt x="6096" y="128111"/>
                        <a:pt x="3905" y="128111"/>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40" name="Google Shape;140;p26"/>
              <p:cNvGrpSpPr/>
              <p:nvPr/>
            </p:nvGrpSpPr>
            <p:grpSpPr>
              <a:xfrm>
                <a:off x="4761850" y="3527488"/>
                <a:ext cx="57402" cy="145961"/>
                <a:chOff x="4761850" y="3527488"/>
                <a:chExt cx="57402" cy="145961"/>
              </a:xfrm>
            </p:grpSpPr>
            <p:sp>
              <p:nvSpPr>
                <p:cNvPr id="141" name="Google Shape;141;p26"/>
                <p:cNvSpPr/>
                <p:nvPr/>
              </p:nvSpPr>
              <p:spPr>
                <a:xfrm>
                  <a:off x="4809362" y="3527488"/>
                  <a:ext cx="7810" cy="128016"/>
                </a:xfrm>
                <a:custGeom>
                  <a:rect b="b" l="l" r="r" t="t"/>
                  <a:pathLst>
                    <a:path extrusionOk="0" h="128016" w="7810">
                      <a:moveTo>
                        <a:pt x="3905" y="128016"/>
                      </a:moveTo>
                      <a:cubicBezTo>
                        <a:pt x="1715" y="128016"/>
                        <a:pt x="0" y="126206"/>
                        <a:pt x="0" y="124111"/>
                      </a:cubicBezTo>
                      <a:lnTo>
                        <a:pt x="0" y="3905"/>
                      </a:lnTo>
                      <a:cubicBezTo>
                        <a:pt x="0" y="1715"/>
                        <a:pt x="1810" y="0"/>
                        <a:pt x="3905" y="0"/>
                      </a:cubicBezTo>
                      <a:cubicBezTo>
                        <a:pt x="6001" y="0"/>
                        <a:pt x="7811" y="1810"/>
                        <a:pt x="7811" y="3905"/>
                      </a:cubicBezTo>
                      <a:lnTo>
                        <a:pt x="7811" y="124111"/>
                      </a:lnTo>
                      <a:cubicBezTo>
                        <a:pt x="7811" y="126302"/>
                        <a:pt x="6001" y="128016"/>
                        <a:pt x="3905" y="128016"/>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42" name="Google Shape;142;p26"/>
                <p:cNvSpPr/>
                <p:nvPr/>
              </p:nvSpPr>
              <p:spPr>
                <a:xfrm>
                  <a:off x="4761850" y="3628795"/>
                  <a:ext cx="57402" cy="44654"/>
                </a:xfrm>
                <a:custGeom>
                  <a:rect b="b" l="l" r="r" t="t"/>
                  <a:pathLst>
                    <a:path extrusionOk="0" h="44654" w="57402">
                      <a:moveTo>
                        <a:pt x="56181" y="10230"/>
                      </a:moveTo>
                      <a:cubicBezTo>
                        <a:pt x="60753" y="20613"/>
                        <a:pt x="52085" y="34424"/>
                        <a:pt x="36940" y="41091"/>
                      </a:cubicBezTo>
                      <a:cubicBezTo>
                        <a:pt x="21700" y="47759"/>
                        <a:pt x="5698" y="44806"/>
                        <a:pt x="1221" y="34424"/>
                      </a:cubicBezTo>
                      <a:cubicBezTo>
                        <a:pt x="-3351" y="24042"/>
                        <a:pt x="5317" y="10326"/>
                        <a:pt x="20462" y="3563"/>
                      </a:cubicBezTo>
                      <a:cubicBezTo>
                        <a:pt x="35702" y="-3105"/>
                        <a:pt x="51704" y="-152"/>
                        <a:pt x="56181" y="10230"/>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grpSp>
          <p:nvGrpSpPr>
            <p:cNvPr id="143" name="Google Shape;143;p26"/>
            <p:cNvGrpSpPr/>
            <p:nvPr/>
          </p:nvGrpSpPr>
          <p:grpSpPr>
            <a:xfrm>
              <a:off x="7780948" y="5392152"/>
              <a:ext cx="500871" cy="824797"/>
              <a:chOff x="7245553" y="2790784"/>
              <a:chExt cx="174508" cy="287367"/>
            </a:xfrm>
          </p:grpSpPr>
          <p:sp>
            <p:nvSpPr>
              <p:cNvPr id="144" name="Google Shape;144;p26"/>
              <p:cNvSpPr/>
              <p:nvPr/>
            </p:nvSpPr>
            <p:spPr>
              <a:xfrm>
                <a:off x="7327963" y="2825114"/>
                <a:ext cx="13716" cy="221932"/>
              </a:xfrm>
              <a:custGeom>
                <a:rect b="b" l="l" r="r" t="t"/>
                <a:pathLst>
                  <a:path extrusionOk="0" h="221932" w="13716">
                    <a:moveTo>
                      <a:pt x="6858" y="221933"/>
                    </a:moveTo>
                    <a:cubicBezTo>
                      <a:pt x="3048" y="221933"/>
                      <a:pt x="0" y="218885"/>
                      <a:pt x="0" y="215075"/>
                    </a:cubicBezTo>
                    <a:lnTo>
                      <a:pt x="0" y="6858"/>
                    </a:lnTo>
                    <a:cubicBezTo>
                      <a:pt x="0" y="3048"/>
                      <a:pt x="3048" y="0"/>
                      <a:pt x="6858" y="0"/>
                    </a:cubicBezTo>
                    <a:cubicBezTo>
                      <a:pt x="10668" y="0"/>
                      <a:pt x="13716" y="3048"/>
                      <a:pt x="13716" y="6858"/>
                    </a:cubicBezTo>
                    <a:lnTo>
                      <a:pt x="13716" y="215075"/>
                    </a:lnTo>
                    <a:cubicBezTo>
                      <a:pt x="13716" y="218885"/>
                      <a:pt x="10668" y="221933"/>
                      <a:pt x="6858" y="221933"/>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45" name="Google Shape;145;p26"/>
              <p:cNvSpPr/>
              <p:nvPr/>
            </p:nvSpPr>
            <p:spPr>
              <a:xfrm>
                <a:off x="7245553" y="3000989"/>
                <a:ext cx="99478" cy="77162"/>
              </a:xfrm>
              <a:custGeom>
                <a:rect b="b" l="l" r="r" t="t"/>
                <a:pathLst>
                  <a:path extrusionOk="0" h="77162" w="99478">
                    <a:moveTo>
                      <a:pt x="97364" y="17674"/>
                    </a:moveTo>
                    <a:cubicBezTo>
                      <a:pt x="105270" y="35581"/>
                      <a:pt x="90316" y="59489"/>
                      <a:pt x="64027" y="71014"/>
                    </a:cubicBezTo>
                    <a:cubicBezTo>
                      <a:pt x="37738" y="82539"/>
                      <a:pt x="10020" y="77396"/>
                      <a:pt x="2114" y="59489"/>
                    </a:cubicBezTo>
                    <a:cubicBezTo>
                      <a:pt x="-5791" y="41582"/>
                      <a:pt x="9163" y="17674"/>
                      <a:pt x="35452" y="6149"/>
                    </a:cubicBezTo>
                    <a:cubicBezTo>
                      <a:pt x="61741" y="-5377"/>
                      <a:pt x="89459" y="-233"/>
                      <a:pt x="97364" y="17674"/>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46" name="Google Shape;146;p26"/>
              <p:cNvSpPr/>
              <p:nvPr/>
            </p:nvSpPr>
            <p:spPr>
              <a:xfrm>
                <a:off x="7325601" y="2790784"/>
                <a:ext cx="94460" cy="158452"/>
              </a:xfrm>
              <a:custGeom>
                <a:rect b="b" l="l" r="r" t="t"/>
                <a:pathLst>
                  <a:path extrusionOk="0" h="158452" w="94460">
                    <a:moveTo>
                      <a:pt x="69799" y="75192"/>
                    </a:moveTo>
                    <a:cubicBezTo>
                      <a:pt x="57702" y="64143"/>
                      <a:pt x="42843" y="57285"/>
                      <a:pt x="30937" y="46046"/>
                    </a:cubicBezTo>
                    <a:cubicBezTo>
                      <a:pt x="24650" y="40045"/>
                      <a:pt x="19698" y="35378"/>
                      <a:pt x="15888" y="27377"/>
                    </a:cubicBezTo>
                    <a:cubicBezTo>
                      <a:pt x="11792" y="18614"/>
                      <a:pt x="8267" y="10803"/>
                      <a:pt x="6839" y="1088"/>
                    </a:cubicBezTo>
                    <a:cubicBezTo>
                      <a:pt x="6458" y="-1770"/>
                      <a:pt x="3029" y="1755"/>
                      <a:pt x="2743" y="3088"/>
                    </a:cubicBezTo>
                    <a:cubicBezTo>
                      <a:pt x="-115" y="18328"/>
                      <a:pt x="-2877" y="38807"/>
                      <a:pt x="6267" y="52523"/>
                    </a:cubicBezTo>
                    <a:cubicBezTo>
                      <a:pt x="14364" y="64810"/>
                      <a:pt x="28080" y="73954"/>
                      <a:pt x="40272" y="81669"/>
                    </a:cubicBezTo>
                    <a:cubicBezTo>
                      <a:pt x="65608" y="97767"/>
                      <a:pt x="87039" y="125961"/>
                      <a:pt x="81134" y="157298"/>
                    </a:cubicBezTo>
                    <a:cubicBezTo>
                      <a:pt x="80753" y="159298"/>
                      <a:pt x="83134" y="158250"/>
                      <a:pt x="83801" y="157488"/>
                    </a:cubicBezTo>
                    <a:cubicBezTo>
                      <a:pt x="105232" y="132819"/>
                      <a:pt x="91135" y="94719"/>
                      <a:pt x="69799" y="75192"/>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47" name="Google Shape;147;p26"/>
            <p:cNvGrpSpPr/>
            <p:nvPr/>
          </p:nvGrpSpPr>
          <p:grpSpPr>
            <a:xfrm>
              <a:off x="8798271" y="3857645"/>
              <a:ext cx="288586" cy="558487"/>
              <a:chOff x="5847795" y="3437528"/>
              <a:chExt cx="100546" cy="194582"/>
            </a:xfrm>
          </p:grpSpPr>
          <p:sp>
            <p:nvSpPr>
              <p:cNvPr id="148" name="Google Shape;148;p26"/>
              <p:cNvSpPr/>
              <p:nvPr/>
            </p:nvSpPr>
            <p:spPr>
              <a:xfrm>
                <a:off x="5895403" y="3457289"/>
                <a:ext cx="7810" cy="147351"/>
              </a:xfrm>
              <a:custGeom>
                <a:rect b="b" l="l" r="r" t="t"/>
                <a:pathLst>
                  <a:path extrusionOk="0" h="147351" w="7810">
                    <a:moveTo>
                      <a:pt x="3905" y="147352"/>
                    </a:moveTo>
                    <a:cubicBezTo>
                      <a:pt x="1714" y="147352"/>
                      <a:pt x="0" y="145542"/>
                      <a:pt x="0" y="143351"/>
                    </a:cubicBezTo>
                    <a:lnTo>
                      <a:pt x="0" y="3905"/>
                    </a:lnTo>
                    <a:cubicBezTo>
                      <a:pt x="0" y="1715"/>
                      <a:pt x="1810" y="0"/>
                      <a:pt x="3905" y="0"/>
                    </a:cubicBezTo>
                    <a:cubicBezTo>
                      <a:pt x="6001" y="0"/>
                      <a:pt x="7810" y="1810"/>
                      <a:pt x="7810" y="3905"/>
                    </a:cubicBezTo>
                    <a:lnTo>
                      <a:pt x="7810" y="143351"/>
                    </a:lnTo>
                    <a:cubicBezTo>
                      <a:pt x="7810" y="145542"/>
                      <a:pt x="6001" y="147352"/>
                      <a:pt x="3905" y="147352"/>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49" name="Google Shape;149;p26"/>
              <p:cNvSpPr/>
              <p:nvPr/>
            </p:nvSpPr>
            <p:spPr>
              <a:xfrm>
                <a:off x="5847795" y="3587552"/>
                <a:ext cx="57402" cy="44558"/>
              </a:xfrm>
              <a:custGeom>
                <a:rect b="b" l="l" r="r" t="t"/>
                <a:pathLst>
                  <a:path extrusionOk="0" h="44558" w="57402">
                    <a:moveTo>
                      <a:pt x="56181" y="10135"/>
                    </a:moveTo>
                    <a:cubicBezTo>
                      <a:pt x="60753" y="20517"/>
                      <a:pt x="52085" y="34329"/>
                      <a:pt x="36940" y="40996"/>
                    </a:cubicBezTo>
                    <a:cubicBezTo>
                      <a:pt x="21795" y="47664"/>
                      <a:pt x="5793" y="44711"/>
                      <a:pt x="1221" y="34329"/>
                    </a:cubicBezTo>
                    <a:cubicBezTo>
                      <a:pt x="-3351" y="23946"/>
                      <a:pt x="5317" y="10135"/>
                      <a:pt x="20462" y="3563"/>
                    </a:cubicBezTo>
                    <a:cubicBezTo>
                      <a:pt x="35607" y="-3105"/>
                      <a:pt x="51704" y="-152"/>
                      <a:pt x="56181" y="10230"/>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50" name="Google Shape;150;p26"/>
              <p:cNvSpPr/>
              <p:nvPr/>
            </p:nvSpPr>
            <p:spPr>
              <a:xfrm>
                <a:off x="5893793" y="3437528"/>
                <a:ext cx="54548" cy="91580"/>
              </a:xfrm>
              <a:custGeom>
                <a:rect b="b" l="l" r="r" t="t"/>
                <a:pathLst>
                  <a:path extrusionOk="0" h="91580" w="54548">
                    <a:moveTo>
                      <a:pt x="40472" y="43383"/>
                    </a:moveTo>
                    <a:cubicBezTo>
                      <a:pt x="33519" y="37001"/>
                      <a:pt x="24851" y="33001"/>
                      <a:pt x="17993" y="26524"/>
                    </a:cubicBezTo>
                    <a:cubicBezTo>
                      <a:pt x="14374" y="23095"/>
                      <a:pt x="11421" y="20428"/>
                      <a:pt x="9230" y="15761"/>
                    </a:cubicBezTo>
                    <a:cubicBezTo>
                      <a:pt x="6849" y="10712"/>
                      <a:pt x="4849" y="6236"/>
                      <a:pt x="3992" y="616"/>
                    </a:cubicBezTo>
                    <a:cubicBezTo>
                      <a:pt x="3801" y="-1004"/>
                      <a:pt x="1801" y="997"/>
                      <a:pt x="1610" y="1759"/>
                    </a:cubicBezTo>
                    <a:cubicBezTo>
                      <a:pt x="-104" y="10522"/>
                      <a:pt x="-1628" y="22333"/>
                      <a:pt x="3611" y="30334"/>
                    </a:cubicBezTo>
                    <a:cubicBezTo>
                      <a:pt x="8278" y="37478"/>
                      <a:pt x="16184" y="42716"/>
                      <a:pt x="23232" y="47193"/>
                    </a:cubicBezTo>
                    <a:cubicBezTo>
                      <a:pt x="37901" y="56432"/>
                      <a:pt x="50283" y="72815"/>
                      <a:pt x="46854" y="90913"/>
                    </a:cubicBezTo>
                    <a:cubicBezTo>
                      <a:pt x="46664" y="92056"/>
                      <a:pt x="47997" y="91484"/>
                      <a:pt x="48378" y="91008"/>
                    </a:cubicBezTo>
                    <a:cubicBezTo>
                      <a:pt x="60761" y="76720"/>
                      <a:pt x="52664" y="54718"/>
                      <a:pt x="40282" y="43478"/>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51" name="Google Shape;151;p26"/>
              <p:cNvSpPr/>
              <p:nvPr/>
            </p:nvSpPr>
            <p:spPr>
              <a:xfrm>
                <a:off x="5893793" y="3473437"/>
                <a:ext cx="54548" cy="91580"/>
              </a:xfrm>
              <a:custGeom>
                <a:rect b="b" l="l" r="r" t="t"/>
                <a:pathLst>
                  <a:path extrusionOk="0" h="91580" w="54548">
                    <a:moveTo>
                      <a:pt x="40472" y="43478"/>
                    </a:moveTo>
                    <a:cubicBezTo>
                      <a:pt x="33519" y="37096"/>
                      <a:pt x="24851" y="33096"/>
                      <a:pt x="17993" y="26619"/>
                    </a:cubicBezTo>
                    <a:cubicBezTo>
                      <a:pt x="14374" y="23190"/>
                      <a:pt x="11421" y="20523"/>
                      <a:pt x="9230" y="15856"/>
                    </a:cubicBezTo>
                    <a:cubicBezTo>
                      <a:pt x="6849" y="10808"/>
                      <a:pt x="4849" y="6331"/>
                      <a:pt x="3992" y="616"/>
                    </a:cubicBezTo>
                    <a:cubicBezTo>
                      <a:pt x="3801" y="-1004"/>
                      <a:pt x="1801" y="997"/>
                      <a:pt x="1610" y="1759"/>
                    </a:cubicBezTo>
                    <a:cubicBezTo>
                      <a:pt x="-104" y="10522"/>
                      <a:pt x="-1628" y="22333"/>
                      <a:pt x="3611" y="30334"/>
                    </a:cubicBezTo>
                    <a:cubicBezTo>
                      <a:pt x="8278" y="37477"/>
                      <a:pt x="16184" y="42716"/>
                      <a:pt x="23232" y="47193"/>
                    </a:cubicBezTo>
                    <a:cubicBezTo>
                      <a:pt x="37901" y="56432"/>
                      <a:pt x="50283" y="72815"/>
                      <a:pt x="46854" y="90913"/>
                    </a:cubicBezTo>
                    <a:cubicBezTo>
                      <a:pt x="46664" y="92056"/>
                      <a:pt x="47997" y="91484"/>
                      <a:pt x="48378" y="91008"/>
                    </a:cubicBezTo>
                    <a:cubicBezTo>
                      <a:pt x="60761" y="76721"/>
                      <a:pt x="52664" y="54718"/>
                      <a:pt x="40282" y="43478"/>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52" name="Google Shape;152;p26"/>
              <p:cNvSpPr/>
              <p:nvPr/>
            </p:nvSpPr>
            <p:spPr>
              <a:xfrm>
                <a:off x="5893793" y="3513156"/>
                <a:ext cx="54548" cy="91580"/>
              </a:xfrm>
              <a:custGeom>
                <a:rect b="b" l="l" r="r" t="t"/>
                <a:pathLst>
                  <a:path extrusionOk="0" h="91580" w="54548">
                    <a:moveTo>
                      <a:pt x="40472" y="43383"/>
                    </a:moveTo>
                    <a:cubicBezTo>
                      <a:pt x="33519" y="37001"/>
                      <a:pt x="24851" y="33001"/>
                      <a:pt x="17993" y="26524"/>
                    </a:cubicBezTo>
                    <a:cubicBezTo>
                      <a:pt x="14374" y="23095"/>
                      <a:pt x="11421" y="20428"/>
                      <a:pt x="9230" y="15760"/>
                    </a:cubicBezTo>
                    <a:cubicBezTo>
                      <a:pt x="6849" y="10712"/>
                      <a:pt x="4849" y="6235"/>
                      <a:pt x="3992" y="616"/>
                    </a:cubicBezTo>
                    <a:cubicBezTo>
                      <a:pt x="3801" y="-1004"/>
                      <a:pt x="1801" y="997"/>
                      <a:pt x="1610" y="1759"/>
                    </a:cubicBezTo>
                    <a:cubicBezTo>
                      <a:pt x="-104" y="10522"/>
                      <a:pt x="-1628" y="22333"/>
                      <a:pt x="3611" y="30334"/>
                    </a:cubicBezTo>
                    <a:cubicBezTo>
                      <a:pt x="8278" y="37477"/>
                      <a:pt x="16184" y="42716"/>
                      <a:pt x="23232" y="47193"/>
                    </a:cubicBezTo>
                    <a:cubicBezTo>
                      <a:pt x="37901" y="56527"/>
                      <a:pt x="50283" y="72815"/>
                      <a:pt x="46854" y="90913"/>
                    </a:cubicBezTo>
                    <a:cubicBezTo>
                      <a:pt x="46664" y="92056"/>
                      <a:pt x="47997" y="91484"/>
                      <a:pt x="48378" y="91008"/>
                    </a:cubicBezTo>
                    <a:cubicBezTo>
                      <a:pt x="60761" y="76720"/>
                      <a:pt x="52664" y="54718"/>
                      <a:pt x="40282" y="43478"/>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53" name="Google Shape;153;p26"/>
            <p:cNvGrpSpPr/>
            <p:nvPr/>
          </p:nvGrpSpPr>
          <p:grpSpPr>
            <a:xfrm>
              <a:off x="2060638" y="4809002"/>
              <a:ext cx="564399" cy="641389"/>
              <a:chOff x="6253234" y="3592058"/>
              <a:chExt cx="196642" cy="223466"/>
            </a:xfrm>
          </p:grpSpPr>
          <p:sp>
            <p:nvSpPr>
              <p:cNvPr id="154" name="Google Shape;154;p26"/>
              <p:cNvSpPr/>
              <p:nvPr/>
            </p:nvSpPr>
            <p:spPr>
              <a:xfrm>
                <a:off x="6376106" y="3592058"/>
                <a:ext cx="73770" cy="57169"/>
              </a:xfrm>
              <a:custGeom>
                <a:rect b="b" l="l" r="r" t="t"/>
                <a:pathLst>
                  <a:path extrusionOk="0" h="57169" w="73770">
                    <a:moveTo>
                      <a:pt x="1548" y="44111"/>
                    </a:moveTo>
                    <a:cubicBezTo>
                      <a:pt x="-4263" y="30871"/>
                      <a:pt x="6786" y="13154"/>
                      <a:pt x="26313" y="4582"/>
                    </a:cubicBezTo>
                    <a:cubicBezTo>
                      <a:pt x="45839" y="-3991"/>
                      <a:pt x="66318" y="-181"/>
                      <a:pt x="72223" y="13059"/>
                    </a:cubicBezTo>
                    <a:cubicBezTo>
                      <a:pt x="78033" y="26299"/>
                      <a:pt x="66984" y="44015"/>
                      <a:pt x="47458" y="52588"/>
                    </a:cubicBezTo>
                    <a:cubicBezTo>
                      <a:pt x="27932" y="61160"/>
                      <a:pt x="7453" y="57350"/>
                      <a:pt x="1643" y="44111"/>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55" name="Google Shape;155;p26"/>
              <p:cNvSpPr/>
              <p:nvPr/>
            </p:nvSpPr>
            <p:spPr>
              <a:xfrm>
                <a:off x="6255829" y="3615023"/>
                <a:ext cx="132873" cy="200501"/>
              </a:xfrm>
              <a:custGeom>
                <a:rect b="b" l="l" r="r" t="t"/>
                <a:pathLst>
                  <a:path extrusionOk="0" h="200501" w="132873">
                    <a:moveTo>
                      <a:pt x="5048" y="200501"/>
                    </a:moveTo>
                    <a:cubicBezTo>
                      <a:pt x="4000" y="200501"/>
                      <a:pt x="2858" y="200120"/>
                      <a:pt x="2000" y="199454"/>
                    </a:cubicBezTo>
                    <a:cubicBezTo>
                      <a:pt x="762" y="198501"/>
                      <a:pt x="0" y="196977"/>
                      <a:pt x="0" y="195453"/>
                    </a:cubicBezTo>
                    <a:lnTo>
                      <a:pt x="0" y="41148"/>
                    </a:lnTo>
                    <a:cubicBezTo>
                      <a:pt x="0" y="38291"/>
                      <a:pt x="2286" y="36100"/>
                      <a:pt x="5048" y="36100"/>
                    </a:cubicBezTo>
                    <a:cubicBezTo>
                      <a:pt x="7811" y="36100"/>
                      <a:pt x="10096" y="38386"/>
                      <a:pt x="10096" y="41148"/>
                    </a:cubicBezTo>
                    <a:lnTo>
                      <a:pt x="10096" y="188690"/>
                    </a:lnTo>
                    <a:lnTo>
                      <a:pt x="122777" y="155543"/>
                    </a:lnTo>
                    <a:lnTo>
                      <a:pt x="122777" y="5048"/>
                    </a:lnTo>
                    <a:cubicBezTo>
                      <a:pt x="122777" y="2286"/>
                      <a:pt x="125063" y="0"/>
                      <a:pt x="127825" y="0"/>
                    </a:cubicBezTo>
                    <a:cubicBezTo>
                      <a:pt x="130588" y="0"/>
                      <a:pt x="132874" y="2286"/>
                      <a:pt x="132874" y="5048"/>
                    </a:cubicBezTo>
                    <a:lnTo>
                      <a:pt x="132874" y="159353"/>
                    </a:lnTo>
                    <a:cubicBezTo>
                      <a:pt x="132874" y="161544"/>
                      <a:pt x="131350" y="163544"/>
                      <a:pt x="129254" y="164211"/>
                    </a:cubicBezTo>
                    <a:lnTo>
                      <a:pt x="6382" y="200311"/>
                    </a:lnTo>
                    <a:cubicBezTo>
                      <a:pt x="6382" y="200311"/>
                      <a:pt x="5429" y="200501"/>
                      <a:pt x="4953" y="200501"/>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56" name="Google Shape;156;p26"/>
              <p:cNvSpPr/>
              <p:nvPr/>
            </p:nvSpPr>
            <p:spPr>
              <a:xfrm>
                <a:off x="6253234" y="3628062"/>
                <a:ext cx="73675" cy="57169"/>
              </a:xfrm>
              <a:custGeom>
                <a:rect b="b" l="l" r="r" t="t"/>
                <a:pathLst>
                  <a:path extrusionOk="0" h="57169" w="73675">
                    <a:moveTo>
                      <a:pt x="1548" y="44111"/>
                    </a:moveTo>
                    <a:cubicBezTo>
                      <a:pt x="-4263" y="30871"/>
                      <a:pt x="6786" y="13154"/>
                      <a:pt x="26313" y="4582"/>
                    </a:cubicBezTo>
                    <a:cubicBezTo>
                      <a:pt x="45839" y="-3991"/>
                      <a:pt x="66318" y="-181"/>
                      <a:pt x="72128" y="13059"/>
                    </a:cubicBezTo>
                    <a:cubicBezTo>
                      <a:pt x="77938" y="26299"/>
                      <a:pt x="66889" y="44015"/>
                      <a:pt x="47363" y="52588"/>
                    </a:cubicBezTo>
                    <a:cubicBezTo>
                      <a:pt x="27837" y="61160"/>
                      <a:pt x="7358" y="57350"/>
                      <a:pt x="1548" y="44111"/>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57" name="Google Shape;157;p26"/>
              <p:cNvSpPr/>
              <p:nvPr/>
            </p:nvSpPr>
            <p:spPr>
              <a:xfrm>
                <a:off x="6255831" y="3745327"/>
                <a:ext cx="132965" cy="44384"/>
              </a:xfrm>
              <a:custGeom>
                <a:rect b="b" l="l" r="r" t="t"/>
                <a:pathLst>
                  <a:path extrusionOk="0" h="44384" w="132965">
                    <a:moveTo>
                      <a:pt x="5046" y="44385"/>
                    </a:moveTo>
                    <a:cubicBezTo>
                      <a:pt x="2856" y="44385"/>
                      <a:pt x="760" y="42956"/>
                      <a:pt x="189" y="40670"/>
                    </a:cubicBezTo>
                    <a:cubicBezTo>
                      <a:pt x="-573" y="38003"/>
                      <a:pt x="1046" y="35145"/>
                      <a:pt x="3713" y="34383"/>
                    </a:cubicBezTo>
                    <a:lnTo>
                      <a:pt x="126490" y="189"/>
                    </a:lnTo>
                    <a:cubicBezTo>
                      <a:pt x="129157" y="-573"/>
                      <a:pt x="132015" y="1046"/>
                      <a:pt x="132777" y="3713"/>
                    </a:cubicBezTo>
                    <a:cubicBezTo>
                      <a:pt x="133539" y="6380"/>
                      <a:pt x="131920" y="9237"/>
                      <a:pt x="129253" y="9999"/>
                    </a:cubicBezTo>
                    <a:lnTo>
                      <a:pt x="6380" y="44194"/>
                    </a:lnTo>
                    <a:cubicBezTo>
                      <a:pt x="6380" y="44194"/>
                      <a:pt x="5523" y="44385"/>
                      <a:pt x="5046" y="44385"/>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58" name="Google Shape;158;p26"/>
            <p:cNvGrpSpPr/>
            <p:nvPr/>
          </p:nvGrpSpPr>
          <p:grpSpPr>
            <a:xfrm>
              <a:off x="10816244" y="3316726"/>
              <a:ext cx="1072641" cy="872299"/>
              <a:chOff x="6626828" y="3488019"/>
              <a:chExt cx="373718" cy="303917"/>
            </a:xfrm>
          </p:grpSpPr>
          <p:grpSp>
            <p:nvGrpSpPr>
              <p:cNvPr id="159" name="Google Shape;159;p26"/>
              <p:cNvGrpSpPr/>
              <p:nvPr/>
            </p:nvGrpSpPr>
            <p:grpSpPr>
              <a:xfrm>
                <a:off x="6626828" y="3488019"/>
                <a:ext cx="373718" cy="303917"/>
                <a:chOff x="6626828" y="3488019"/>
                <a:chExt cx="373718" cy="303917"/>
              </a:xfrm>
            </p:grpSpPr>
            <p:grpSp>
              <p:nvGrpSpPr>
                <p:cNvPr id="160" name="Google Shape;160;p26"/>
                <p:cNvGrpSpPr/>
                <p:nvPr/>
              </p:nvGrpSpPr>
              <p:grpSpPr>
                <a:xfrm>
                  <a:off x="6626828" y="3530257"/>
                  <a:ext cx="229943" cy="261679"/>
                  <a:chOff x="6626828" y="3530257"/>
                  <a:chExt cx="229943" cy="261679"/>
                </a:xfrm>
              </p:grpSpPr>
              <p:sp>
                <p:nvSpPr>
                  <p:cNvPr id="161" name="Google Shape;161;p26"/>
                  <p:cNvSpPr/>
                  <p:nvPr/>
                </p:nvSpPr>
                <p:spPr>
                  <a:xfrm>
                    <a:off x="6626828" y="3724979"/>
                    <a:ext cx="86245" cy="66957"/>
                  </a:xfrm>
                  <a:custGeom>
                    <a:rect b="b" l="l" r="r" t="t"/>
                    <a:pathLst>
                      <a:path extrusionOk="0" h="66957" w="86245">
                        <a:moveTo>
                          <a:pt x="84417" y="15334"/>
                        </a:moveTo>
                        <a:cubicBezTo>
                          <a:pt x="91275" y="30859"/>
                          <a:pt x="78226" y="51624"/>
                          <a:pt x="55461" y="61625"/>
                        </a:cubicBezTo>
                        <a:cubicBezTo>
                          <a:pt x="32601" y="71626"/>
                          <a:pt x="8598" y="67150"/>
                          <a:pt x="1835" y="51624"/>
                        </a:cubicBezTo>
                        <a:cubicBezTo>
                          <a:pt x="-5023" y="36098"/>
                          <a:pt x="7931" y="15429"/>
                          <a:pt x="30791" y="5332"/>
                        </a:cubicBezTo>
                        <a:cubicBezTo>
                          <a:pt x="53651" y="-4669"/>
                          <a:pt x="77654" y="-192"/>
                          <a:pt x="84417" y="15334"/>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62" name="Google Shape;162;p26"/>
                  <p:cNvSpPr/>
                  <p:nvPr/>
                </p:nvSpPr>
                <p:spPr>
                  <a:xfrm>
                    <a:off x="6698291" y="3530257"/>
                    <a:ext cx="155638" cy="234725"/>
                  </a:xfrm>
                  <a:custGeom>
                    <a:rect b="b" l="l" r="r" t="t"/>
                    <a:pathLst>
                      <a:path extrusionOk="0" h="234725" w="155638">
                        <a:moveTo>
                          <a:pt x="5905" y="234726"/>
                        </a:moveTo>
                        <a:cubicBezTo>
                          <a:pt x="2667" y="234726"/>
                          <a:pt x="0" y="232059"/>
                          <a:pt x="0" y="228820"/>
                        </a:cubicBezTo>
                        <a:lnTo>
                          <a:pt x="0" y="48226"/>
                        </a:lnTo>
                        <a:cubicBezTo>
                          <a:pt x="0" y="45559"/>
                          <a:pt x="1714" y="43273"/>
                          <a:pt x="4286" y="42511"/>
                        </a:cubicBezTo>
                        <a:lnTo>
                          <a:pt x="148019" y="220"/>
                        </a:lnTo>
                        <a:cubicBezTo>
                          <a:pt x="149828" y="-256"/>
                          <a:pt x="151733" y="30"/>
                          <a:pt x="153257" y="1173"/>
                        </a:cubicBezTo>
                        <a:cubicBezTo>
                          <a:pt x="154781" y="2316"/>
                          <a:pt x="155638" y="4030"/>
                          <a:pt x="155638" y="5935"/>
                        </a:cubicBezTo>
                        <a:lnTo>
                          <a:pt x="155638" y="186529"/>
                        </a:lnTo>
                        <a:cubicBezTo>
                          <a:pt x="155638" y="189863"/>
                          <a:pt x="152971" y="192435"/>
                          <a:pt x="149733" y="192435"/>
                        </a:cubicBezTo>
                        <a:cubicBezTo>
                          <a:pt x="146495" y="192435"/>
                          <a:pt x="143828" y="189768"/>
                          <a:pt x="143828" y="186529"/>
                        </a:cubicBezTo>
                        <a:lnTo>
                          <a:pt x="143828" y="13841"/>
                        </a:lnTo>
                        <a:lnTo>
                          <a:pt x="11906" y="52608"/>
                        </a:lnTo>
                        <a:lnTo>
                          <a:pt x="11906" y="228725"/>
                        </a:lnTo>
                        <a:cubicBezTo>
                          <a:pt x="11906" y="231964"/>
                          <a:pt x="9239" y="234631"/>
                          <a:pt x="6001" y="234631"/>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63" name="Google Shape;163;p26"/>
                  <p:cNvSpPr/>
                  <p:nvPr/>
                </p:nvSpPr>
                <p:spPr>
                  <a:xfrm>
                    <a:off x="6770561" y="3682688"/>
                    <a:ext cx="86210" cy="66957"/>
                  </a:xfrm>
                  <a:custGeom>
                    <a:rect b="b" l="l" r="r" t="t"/>
                    <a:pathLst>
                      <a:path extrusionOk="0" h="66957" w="86210">
                        <a:moveTo>
                          <a:pt x="84417" y="15334"/>
                        </a:moveTo>
                        <a:cubicBezTo>
                          <a:pt x="91180" y="30859"/>
                          <a:pt x="78226" y="51529"/>
                          <a:pt x="55461" y="61625"/>
                        </a:cubicBezTo>
                        <a:cubicBezTo>
                          <a:pt x="32601" y="71626"/>
                          <a:pt x="8598" y="67150"/>
                          <a:pt x="1835" y="51624"/>
                        </a:cubicBezTo>
                        <a:cubicBezTo>
                          <a:pt x="-5023" y="36098"/>
                          <a:pt x="7932" y="15334"/>
                          <a:pt x="30792" y="5332"/>
                        </a:cubicBezTo>
                        <a:cubicBezTo>
                          <a:pt x="53651" y="-4669"/>
                          <a:pt x="77654" y="-192"/>
                          <a:pt x="84512" y="15334"/>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64" name="Google Shape;164;p26"/>
                  <p:cNvSpPr/>
                  <p:nvPr/>
                </p:nvSpPr>
                <p:spPr>
                  <a:xfrm>
                    <a:off x="6698271" y="3560459"/>
                    <a:ext cx="155587" cy="51933"/>
                  </a:xfrm>
                  <a:custGeom>
                    <a:rect b="b" l="l" r="r" t="t"/>
                    <a:pathLst>
                      <a:path extrusionOk="0" h="51933" w="155587">
                        <a:moveTo>
                          <a:pt x="5928" y="51933"/>
                        </a:moveTo>
                        <a:cubicBezTo>
                          <a:pt x="3356" y="51933"/>
                          <a:pt x="975" y="50219"/>
                          <a:pt x="213" y="47552"/>
                        </a:cubicBezTo>
                        <a:cubicBezTo>
                          <a:pt x="-645" y="44409"/>
                          <a:pt x="1165" y="41170"/>
                          <a:pt x="4309" y="40218"/>
                        </a:cubicBezTo>
                        <a:lnTo>
                          <a:pt x="148041" y="213"/>
                        </a:lnTo>
                        <a:cubicBezTo>
                          <a:pt x="151184" y="-645"/>
                          <a:pt x="154422" y="1165"/>
                          <a:pt x="155375" y="4308"/>
                        </a:cubicBezTo>
                        <a:cubicBezTo>
                          <a:pt x="156232" y="7452"/>
                          <a:pt x="154422" y="10690"/>
                          <a:pt x="151279" y="11643"/>
                        </a:cubicBezTo>
                        <a:lnTo>
                          <a:pt x="7547" y="51648"/>
                        </a:lnTo>
                        <a:cubicBezTo>
                          <a:pt x="7071" y="51838"/>
                          <a:pt x="6499" y="51838"/>
                          <a:pt x="5928" y="51838"/>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65" name="Google Shape;165;p26"/>
                <p:cNvGrpSpPr/>
                <p:nvPr/>
              </p:nvGrpSpPr>
              <p:grpSpPr>
                <a:xfrm>
                  <a:off x="6842003" y="3488019"/>
                  <a:ext cx="158543" cy="234672"/>
                  <a:chOff x="6842003" y="3488019"/>
                  <a:chExt cx="158543" cy="234672"/>
                </a:xfrm>
              </p:grpSpPr>
              <p:sp>
                <p:nvSpPr>
                  <p:cNvPr id="166" name="Google Shape;166;p26"/>
                  <p:cNvSpPr/>
                  <p:nvPr/>
                </p:nvSpPr>
                <p:spPr>
                  <a:xfrm>
                    <a:off x="6842026" y="3488019"/>
                    <a:ext cx="155638" cy="234672"/>
                  </a:xfrm>
                  <a:custGeom>
                    <a:rect b="b" l="l" r="r" t="t"/>
                    <a:pathLst>
                      <a:path extrusionOk="0" h="234672" w="155638">
                        <a:moveTo>
                          <a:pt x="5905" y="234673"/>
                        </a:moveTo>
                        <a:cubicBezTo>
                          <a:pt x="2667" y="234673"/>
                          <a:pt x="0" y="232006"/>
                          <a:pt x="0" y="228767"/>
                        </a:cubicBezTo>
                        <a:lnTo>
                          <a:pt x="0" y="48173"/>
                        </a:lnTo>
                        <a:cubicBezTo>
                          <a:pt x="0" y="45602"/>
                          <a:pt x="1714" y="43220"/>
                          <a:pt x="4286" y="42458"/>
                        </a:cubicBezTo>
                        <a:lnTo>
                          <a:pt x="148019" y="263"/>
                        </a:lnTo>
                        <a:cubicBezTo>
                          <a:pt x="149828" y="-309"/>
                          <a:pt x="151733" y="72"/>
                          <a:pt x="153257" y="1215"/>
                        </a:cubicBezTo>
                        <a:cubicBezTo>
                          <a:pt x="154781" y="2358"/>
                          <a:pt x="155638" y="4073"/>
                          <a:pt x="155638" y="5978"/>
                        </a:cubicBezTo>
                        <a:lnTo>
                          <a:pt x="155638" y="186572"/>
                        </a:lnTo>
                        <a:cubicBezTo>
                          <a:pt x="155638" y="189810"/>
                          <a:pt x="152971" y="192477"/>
                          <a:pt x="149733" y="192477"/>
                        </a:cubicBezTo>
                        <a:cubicBezTo>
                          <a:pt x="146495" y="192477"/>
                          <a:pt x="143828" y="189810"/>
                          <a:pt x="143828" y="186572"/>
                        </a:cubicBezTo>
                        <a:lnTo>
                          <a:pt x="143828" y="13883"/>
                        </a:lnTo>
                        <a:lnTo>
                          <a:pt x="11906" y="52650"/>
                        </a:lnTo>
                        <a:lnTo>
                          <a:pt x="11906" y="228767"/>
                        </a:lnTo>
                        <a:cubicBezTo>
                          <a:pt x="11906" y="232101"/>
                          <a:pt x="9239" y="234673"/>
                          <a:pt x="6001" y="234673"/>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67" name="Google Shape;167;p26"/>
                  <p:cNvSpPr/>
                  <p:nvPr/>
                </p:nvSpPr>
                <p:spPr>
                  <a:xfrm>
                    <a:off x="6914294" y="3640492"/>
                    <a:ext cx="86252" cy="66981"/>
                  </a:xfrm>
                  <a:custGeom>
                    <a:rect b="b" l="l" r="r" t="t"/>
                    <a:pathLst>
                      <a:path extrusionOk="0" h="66981" w="86252">
                        <a:moveTo>
                          <a:pt x="84417" y="15334"/>
                        </a:moveTo>
                        <a:cubicBezTo>
                          <a:pt x="91275" y="30859"/>
                          <a:pt x="78321" y="51624"/>
                          <a:pt x="55461" y="61625"/>
                        </a:cubicBezTo>
                        <a:cubicBezTo>
                          <a:pt x="32601" y="71626"/>
                          <a:pt x="8598" y="67245"/>
                          <a:pt x="1835" y="51624"/>
                        </a:cubicBezTo>
                        <a:cubicBezTo>
                          <a:pt x="-5023" y="36098"/>
                          <a:pt x="7932" y="15334"/>
                          <a:pt x="30792" y="5332"/>
                        </a:cubicBezTo>
                        <a:cubicBezTo>
                          <a:pt x="53651" y="-4669"/>
                          <a:pt x="77655" y="-192"/>
                          <a:pt x="84417" y="15334"/>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68" name="Google Shape;168;p26"/>
                  <p:cNvSpPr/>
                  <p:nvPr/>
                </p:nvSpPr>
                <p:spPr>
                  <a:xfrm>
                    <a:off x="6842003" y="3518358"/>
                    <a:ext cx="155587" cy="51838"/>
                  </a:xfrm>
                  <a:custGeom>
                    <a:rect b="b" l="l" r="r" t="t"/>
                    <a:pathLst>
                      <a:path extrusionOk="0" h="51838" w="155587">
                        <a:moveTo>
                          <a:pt x="5927" y="51838"/>
                        </a:moveTo>
                        <a:cubicBezTo>
                          <a:pt x="3356" y="51838"/>
                          <a:pt x="975" y="50124"/>
                          <a:pt x="213" y="47552"/>
                        </a:cubicBezTo>
                        <a:cubicBezTo>
                          <a:pt x="-645" y="44409"/>
                          <a:pt x="1165" y="41170"/>
                          <a:pt x="4308" y="40218"/>
                        </a:cubicBezTo>
                        <a:lnTo>
                          <a:pt x="148041" y="213"/>
                        </a:lnTo>
                        <a:cubicBezTo>
                          <a:pt x="151184" y="-645"/>
                          <a:pt x="154422" y="1165"/>
                          <a:pt x="155375" y="4308"/>
                        </a:cubicBezTo>
                        <a:cubicBezTo>
                          <a:pt x="156232" y="7452"/>
                          <a:pt x="154422" y="10690"/>
                          <a:pt x="151279" y="11643"/>
                        </a:cubicBezTo>
                        <a:lnTo>
                          <a:pt x="7547" y="51648"/>
                        </a:lnTo>
                        <a:cubicBezTo>
                          <a:pt x="6975" y="51838"/>
                          <a:pt x="6499" y="51838"/>
                          <a:pt x="5927" y="51838"/>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sp>
            <p:nvSpPr>
              <p:cNvPr id="169" name="Google Shape;169;p26"/>
              <p:cNvSpPr/>
              <p:nvPr/>
            </p:nvSpPr>
            <p:spPr>
              <a:xfrm>
                <a:off x="6698276" y="3551036"/>
                <a:ext cx="299305" cy="89645"/>
              </a:xfrm>
              <a:custGeom>
                <a:rect b="b" l="l" r="r" t="t"/>
                <a:pathLst>
                  <a:path extrusionOk="0" h="89645" w="299305">
                    <a:moveTo>
                      <a:pt x="5921" y="89645"/>
                    </a:moveTo>
                    <a:cubicBezTo>
                      <a:pt x="3349" y="89645"/>
                      <a:pt x="968" y="87931"/>
                      <a:pt x="206" y="85264"/>
                    </a:cubicBezTo>
                    <a:cubicBezTo>
                      <a:pt x="-652" y="82121"/>
                      <a:pt x="1254" y="78882"/>
                      <a:pt x="4397" y="78025"/>
                    </a:cubicBezTo>
                    <a:lnTo>
                      <a:pt x="291861" y="206"/>
                    </a:lnTo>
                    <a:cubicBezTo>
                      <a:pt x="295004" y="-652"/>
                      <a:pt x="298243" y="1253"/>
                      <a:pt x="299100" y="4397"/>
                    </a:cubicBezTo>
                    <a:cubicBezTo>
                      <a:pt x="299957" y="7540"/>
                      <a:pt x="298053" y="10778"/>
                      <a:pt x="294909" y="11636"/>
                    </a:cubicBezTo>
                    <a:lnTo>
                      <a:pt x="7445" y="89455"/>
                    </a:lnTo>
                    <a:cubicBezTo>
                      <a:pt x="6969" y="89645"/>
                      <a:pt x="6397" y="89645"/>
                      <a:pt x="5921" y="89645"/>
                    </a:cubicBezTo>
                    <a:close/>
                  </a:path>
                </a:pathLst>
              </a:custGeom>
              <a:solidFill>
                <a:srgbClr val="99918F">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sp>
          <p:nvSpPr>
            <p:cNvPr id="170" name="Google Shape;170;p26"/>
            <p:cNvSpPr/>
            <p:nvPr/>
          </p:nvSpPr>
          <p:spPr>
            <a:xfrm>
              <a:off x="962727" y="5511401"/>
              <a:ext cx="11377604" cy="1505977"/>
            </a:xfrm>
            <a:custGeom>
              <a:rect b="b" l="l" r="r" t="t"/>
              <a:pathLst>
                <a:path extrusionOk="0" h="442028" w="3339506">
                  <a:moveTo>
                    <a:pt x="2163460" y="442028"/>
                  </a:moveTo>
                  <a:cubicBezTo>
                    <a:pt x="1857421" y="442028"/>
                    <a:pt x="1609962" y="342301"/>
                    <a:pt x="1370503" y="245908"/>
                  </a:cubicBezTo>
                  <a:cubicBezTo>
                    <a:pt x="1306114" y="220000"/>
                    <a:pt x="1245345" y="195521"/>
                    <a:pt x="1183528" y="172947"/>
                  </a:cubicBezTo>
                  <a:cubicBezTo>
                    <a:pt x="899397" y="69315"/>
                    <a:pt x="660319" y="29691"/>
                    <a:pt x="408383" y="44550"/>
                  </a:cubicBezTo>
                  <a:cubicBezTo>
                    <a:pt x="293893" y="51313"/>
                    <a:pt x="131015" y="68839"/>
                    <a:pt x="5571" y="114082"/>
                  </a:cubicBezTo>
                  <a:cubicBezTo>
                    <a:pt x="3380" y="114844"/>
                    <a:pt x="999" y="113701"/>
                    <a:pt x="237" y="111606"/>
                  </a:cubicBezTo>
                  <a:cubicBezTo>
                    <a:pt x="-525" y="109415"/>
                    <a:pt x="618" y="107034"/>
                    <a:pt x="2713" y="106272"/>
                  </a:cubicBezTo>
                  <a:cubicBezTo>
                    <a:pt x="129110" y="60647"/>
                    <a:pt x="292750" y="43026"/>
                    <a:pt x="407907" y="36263"/>
                  </a:cubicBezTo>
                  <a:cubicBezTo>
                    <a:pt x="661081" y="21404"/>
                    <a:pt x="901111" y="61123"/>
                    <a:pt x="1186385" y="165136"/>
                  </a:cubicBezTo>
                  <a:cubicBezTo>
                    <a:pt x="1248298" y="187711"/>
                    <a:pt x="1309162" y="212285"/>
                    <a:pt x="1373647" y="238193"/>
                  </a:cubicBezTo>
                  <a:cubicBezTo>
                    <a:pt x="1612343" y="334300"/>
                    <a:pt x="1859136" y="433646"/>
                    <a:pt x="2163460" y="433646"/>
                  </a:cubicBezTo>
                  <a:lnTo>
                    <a:pt x="2165841" y="433646"/>
                  </a:lnTo>
                  <a:cubicBezTo>
                    <a:pt x="2266901" y="433456"/>
                    <a:pt x="2455401" y="423359"/>
                    <a:pt x="2582560" y="357351"/>
                  </a:cubicBezTo>
                  <a:cubicBezTo>
                    <a:pt x="2634185" y="330586"/>
                    <a:pt x="2664856" y="296010"/>
                    <a:pt x="2666761" y="262577"/>
                  </a:cubicBezTo>
                  <a:cubicBezTo>
                    <a:pt x="2668189" y="237241"/>
                    <a:pt x="2652759" y="212857"/>
                    <a:pt x="2622088" y="192187"/>
                  </a:cubicBezTo>
                  <a:cubicBezTo>
                    <a:pt x="2618850" y="190282"/>
                    <a:pt x="2539983" y="141800"/>
                    <a:pt x="2538554" y="84650"/>
                  </a:cubicBezTo>
                  <a:cubicBezTo>
                    <a:pt x="2537983" y="59695"/>
                    <a:pt x="2552270" y="37216"/>
                    <a:pt x="2581131" y="17689"/>
                  </a:cubicBezTo>
                  <a:cubicBezTo>
                    <a:pt x="2644663" y="-25173"/>
                    <a:pt x="2824780" y="17213"/>
                    <a:pt x="2959750" y="66648"/>
                  </a:cubicBezTo>
                  <a:cubicBezTo>
                    <a:pt x="3176062" y="145801"/>
                    <a:pt x="3297316" y="237622"/>
                    <a:pt x="3338750" y="297248"/>
                  </a:cubicBezTo>
                  <a:cubicBezTo>
                    <a:pt x="3340083" y="299153"/>
                    <a:pt x="3339607" y="301725"/>
                    <a:pt x="3337702" y="303058"/>
                  </a:cubicBezTo>
                  <a:cubicBezTo>
                    <a:pt x="3335797" y="304392"/>
                    <a:pt x="3333225" y="303916"/>
                    <a:pt x="3331892" y="302011"/>
                  </a:cubicBezTo>
                  <a:cubicBezTo>
                    <a:pt x="3280837" y="228478"/>
                    <a:pt x="3133581" y="139228"/>
                    <a:pt x="2956892" y="74554"/>
                  </a:cubicBezTo>
                  <a:cubicBezTo>
                    <a:pt x="2781632" y="10355"/>
                    <a:pt x="2635900" y="-9171"/>
                    <a:pt x="2585798" y="24643"/>
                  </a:cubicBezTo>
                  <a:cubicBezTo>
                    <a:pt x="2559414" y="42454"/>
                    <a:pt x="2546365" y="62552"/>
                    <a:pt x="2546936" y="84460"/>
                  </a:cubicBezTo>
                  <a:cubicBezTo>
                    <a:pt x="2548175" y="137038"/>
                    <a:pt x="2625803" y="184663"/>
                    <a:pt x="2626565" y="185139"/>
                  </a:cubicBezTo>
                  <a:cubicBezTo>
                    <a:pt x="2659998" y="207713"/>
                    <a:pt x="2676762" y="234574"/>
                    <a:pt x="2675047" y="263053"/>
                  </a:cubicBezTo>
                  <a:cubicBezTo>
                    <a:pt x="2672952" y="299534"/>
                    <a:pt x="2640662" y="336586"/>
                    <a:pt x="2586370" y="364780"/>
                  </a:cubicBezTo>
                  <a:cubicBezTo>
                    <a:pt x="2457687" y="431551"/>
                    <a:pt x="2267663" y="441838"/>
                    <a:pt x="2165841" y="442028"/>
                  </a:cubicBezTo>
                  <a:lnTo>
                    <a:pt x="2163460" y="442028"/>
                  </a:lnTo>
                  <a:close/>
                </a:path>
              </a:pathLst>
            </a:custGeom>
            <a:solidFill>
              <a:srgbClr val="40393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71" name="Google Shape;171;p26"/>
            <p:cNvSpPr/>
            <p:nvPr/>
          </p:nvSpPr>
          <p:spPr>
            <a:xfrm>
              <a:off x="948036" y="4933381"/>
              <a:ext cx="11451572" cy="1776031"/>
            </a:xfrm>
            <a:custGeom>
              <a:rect b="b" l="l" r="r" t="t"/>
              <a:pathLst>
                <a:path extrusionOk="0" h="521293" w="3361217">
                  <a:moveTo>
                    <a:pt x="2150912" y="521294"/>
                  </a:moveTo>
                  <a:cubicBezTo>
                    <a:pt x="1861067" y="521294"/>
                    <a:pt x="1615322" y="431663"/>
                    <a:pt x="1377292" y="344795"/>
                  </a:cubicBezTo>
                  <a:cubicBezTo>
                    <a:pt x="1310807" y="320507"/>
                    <a:pt x="1248038" y="297647"/>
                    <a:pt x="1184411" y="276692"/>
                  </a:cubicBezTo>
                  <a:cubicBezTo>
                    <a:pt x="892184" y="180489"/>
                    <a:pt x="650630" y="146866"/>
                    <a:pt x="401360" y="167630"/>
                  </a:cubicBezTo>
                  <a:cubicBezTo>
                    <a:pt x="288013" y="177060"/>
                    <a:pt x="127707" y="198491"/>
                    <a:pt x="7121" y="246593"/>
                  </a:cubicBezTo>
                  <a:cubicBezTo>
                    <a:pt x="4454" y="247640"/>
                    <a:pt x="1406" y="246307"/>
                    <a:pt x="358" y="243640"/>
                  </a:cubicBezTo>
                  <a:cubicBezTo>
                    <a:pt x="-690" y="240973"/>
                    <a:pt x="644" y="237925"/>
                    <a:pt x="3311" y="236877"/>
                  </a:cubicBezTo>
                  <a:cubicBezTo>
                    <a:pt x="125040" y="188300"/>
                    <a:pt x="286489" y="166773"/>
                    <a:pt x="400503" y="157248"/>
                  </a:cubicBezTo>
                  <a:cubicBezTo>
                    <a:pt x="651296" y="136293"/>
                    <a:pt x="894089" y="170012"/>
                    <a:pt x="1187744" y="266786"/>
                  </a:cubicBezTo>
                  <a:cubicBezTo>
                    <a:pt x="1251562" y="287836"/>
                    <a:pt x="1314332" y="310696"/>
                    <a:pt x="1380911" y="334985"/>
                  </a:cubicBezTo>
                  <a:cubicBezTo>
                    <a:pt x="1627990" y="425091"/>
                    <a:pt x="1883355" y="518246"/>
                    <a:pt x="2187298" y="510340"/>
                  </a:cubicBezTo>
                  <a:cubicBezTo>
                    <a:pt x="2287787" y="507768"/>
                    <a:pt x="2474286" y="493100"/>
                    <a:pt x="2594492" y="424424"/>
                  </a:cubicBezTo>
                  <a:cubicBezTo>
                    <a:pt x="2645165" y="395468"/>
                    <a:pt x="2675073" y="359273"/>
                    <a:pt x="2674406" y="327460"/>
                  </a:cubicBezTo>
                  <a:cubicBezTo>
                    <a:pt x="2673835" y="302219"/>
                    <a:pt x="2655071" y="279835"/>
                    <a:pt x="2618590" y="260975"/>
                  </a:cubicBezTo>
                  <a:cubicBezTo>
                    <a:pt x="2613351" y="258785"/>
                    <a:pt x="2482192" y="202492"/>
                    <a:pt x="2475715" y="126768"/>
                  </a:cubicBezTo>
                  <a:cubicBezTo>
                    <a:pt x="2472857" y="94002"/>
                    <a:pt x="2493813" y="62951"/>
                    <a:pt x="2537913" y="34566"/>
                  </a:cubicBezTo>
                  <a:cubicBezTo>
                    <a:pt x="2614971" y="-15059"/>
                    <a:pt x="2778896" y="-11059"/>
                    <a:pt x="2976158" y="45329"/>
                  </a:cubicBezTo>
                  <a:cubicBezTo>
                    <a:pt x="3152466" y="95717"/>
                    <a:pt x="3310296" y="175631"/>
                    <a:pt x="3360111" y="239639"/>
                  </a:cubicBezTo>
                  <a:cubicBezTo>
                    <a:pt x="3361921" y="241925"/>
                    <a:pt x="3361445" y="245164"/>
                    <a:pt x="3359159" y="246974"/>
                  </a:cubicBezTo>
                  <a:cubicBezTo>
                    <a:pt x="3356873" y="248783"/>
                    <a:pt x="3353634" y="248307"/>
                    <a:pt x="3351824" y="246021"/>
                  </a:cubicBezTo>
                  <a:cubicBezTo>
                    <a:pt x="3303342" y="183537"/>
                    <a:pt x="3147608" y="105146"/>
                    <a:pt x="2973301" y="55331"/>
                  </a:cubicBezTo>
                  <a:cubicBezTo>
                    <a:pt x="2778896" y="-200"/>
                    <a:pt x="2618209" y="-4677"/>
                    <a:pt x="2543628" y="43329"/>
                  </a:cubicBezTo>
                  <a:cubicBezTo>
                    <a:pt x="2503052" y="69428"/>
                    <a:pt x="2483716" y="97241"/>
                    <a:pt x="2486192" y="125816"/>
                  </a:cubicBezTo>
                  <a:cubicBezTo>
                    <a:pt x="2492193" y="195348"/>
                    <a:pt x="2621829" y="250974"/>
                    <a:pt x="2623162" y="251450"/>
                  </a:cubicBezTo>
                  <a:cubicBezTo>
                    <a:pt x="2663643" y="272310"/>
                    <a:pt x="2684313" y="297742"/>
                    <a:pt x="2684979" y="327079"/>
                  </a:cubicBezTo>
                  <a:cubicBezTo>
                    <a:pt x="2685741" y="363274"/>
                    <a:pt x="2654690" y="401945"/>
                    <a:pt x="2599826" y="433283"/>
                  </a:cubicBezTo>
                  <a:cubicBezTo>
                    <a:pt x="2477620" y="503006"/>
                    <a:pt x="2289215" y="517960"/>
                    <a:pt x="2187679" y="520532"/>
                  </a:cubicBezTo>
                  <a:cubicBezTo>
                    <a:pt x="2175392" y="520817"/>
                    <a:pt x="2163200" y="521008"/>
                    <a:pt x="2151103" y="521008"/>
                  </a:cubicBezTo>
                  <a:close/>
                </a:path>
              </a:pathLst>
            </a:custGeom>
            <a:solidFill>
              <a:srgbClr val="40393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72" name="Google Shape;172;p26"/>
            <p:cNvSpPr/>
            <p:nvPr/>
          </p:nvSpPr>
          <p:spPr>
            <a:xfrm>
              <a:off x="932442" y="4337914"/>
              <a:ext cx="11524264" cy="2066458"/>
            </a:xfrm>
            <a:custGeom>
              <a:rect b="b" l="l" r="r" t="t"/>
              <a:pathLst>
                <a:path extrusionOk="0" h="606538" w="3382553">
                  <a:moveTo>
                    <a:pt x="2138344" y="606538"/>
                  </a:moveTo>
                  <a:cubicBezTo>
                    <a:pt x="1863262" y="606538"/>
                    <a:pt x="1620089" y="526528"/>
                    <a:pt x="1384250" y="448900"/>
                  </a:cubicBezTo>
                  <a:cubicBezTo>
                    <a:pt x="1315670" y="426325"/>
                    <a:pt x="1250900" y="404989"/>
                    <a:pt x="1185559" y="385654"/>
                  </a:cubicBezTo>
                  <a:cubicBezTo>
                    <a:pt x="885140" y="296785"/>
                    <a:pt x="641205" y="269163"/>
                    <a:pt x="394507" y="296023"/>
                  </a:cubicBezTo>
                  <a:cubicBezTo>
                    <a:pt x="282398" y="308215"/>
                    <a:pt x="124569" y="333457"/>
                    <a:pt x="8840" y="384320"/>
                  </a:cubicBezTo>
                  <a:cubicBezTo>
                    <a:pt x="5697" y="385749"/>
                    <a:pt x="1982" y="384320"/>
                    <a:pt x="553" y="381082"/>
                  </a:cubicBezTo>
                  <a:cubicBezTo>
                    <a:pt x="-875" y="377938"/>
                    <a:pt x="553" y="374224"/>
                    <a:pt x="3792" y="372795"/>
                  </a:cubicBezTo>
                  <a:cubicBezTo>
                    <a:pt x="120949" y="321360"/>
                    <a:pt x="280112" y="295928"/>
                    <a:pt x="393079" y="283546"/>
                  </a:cubicBezTo>
                  <a:cubicBezTo>
                    <a:pt x="641491" y="256495"/>
                    <a:pt x="886950" y="284308"/>
                    <a:pt x="1189083" y="373557"/>
                  </a:cubicBezTo>
                  <a:cubicBezTo>
                    <a:pt x="1254615" y="392988"/>
                    <a:pt x="1319480" y="414324"/>
                    <a:pt x="1388155" y="436898"/>
                  </a:cubicBezTo>
                  <a:cubicBezTo>
                    <a:pt x="1642949" y="520718"/>
                    <a:pt x="1906411" y="607396"/>
                    <a:pt x="2208639" y="592156"/>
                  </a:cubicBezTo>
                  <a:cubicBezTo>
                    <a:pt x="2308556" y="587107"/>
                    <a:pt x="2492960" y="567962"/>
                    <a:pt x="2606308" y="496715"/>
                  </a:cubicBezTo>
                  <a:cubicBezTo>
                    <a:pt x="2656314" y="465283"/>
                    <a:pt x="2684508" y="428516"/>
                    <a:pt x="2681841" y="398417"/>
                  </a:cubicBezTo>
                  <a:cubicBezTo>
                    <a:pt x="2679650" y="373366"/>
                    <a:pt x="2657171" y="352126"/>
                    <a:pt x="2615071" y="335076"/>
                  </a:cubicBezTo>
                  <a:cubicBezTo>
                    <a:pt x="2607546" y="332504"/>
                    <a:pt x="2423523" y="268306"/>
                    <a:pt x="2412569" y="173627"/>
                  </a:cubicBezTo>
                  <a:cubicBezTo>
                    <a:pt x="2407902" y="133146"/>
                    <a:pt x="2435429" y="93808"/>
                    <a:pt x="2494389" y="56755"/>
                  </a:cubicBezTo>
                  <a:cubicBezTo>
                    <a:pt x="2553825" y="19417"/>
                    <a:pt x="2697462" y="-33923"/>
                    <a:pt x="2992070" y="29228"/>
                  </a:cubicBezTo>
                  <a:cubicBezTo>
                    <a:pt x="3165330" y="66376"/>
                    <a:pt x="3332399" y="134194"/>
                    <a:pt x="3380881" y="187153"/>
                  </a:cubicBezTo>
                  <a:cubicBezTo>
                    <a:pt x="3383262" y="189724"/>
                    <a:pt x="3383071" y="193630"/>
                    <a:pt x="3380500" y="196011"/>
                  </a:cubicBezTo>
                  <a:cubicBezTo>
                    <a:pt x="3377928" y="198392"/>
                    <a:pt x="3374023" y="198202"/>
                    <a:pt x="3371642" y="195630"/>
                  </a:cubicBezTo>
                  <a:cubicBezTo>
                    <a:pt x="3325541" y="145243"/>
                    <a:pt x="3157615" y="77520"/>
                    <a:pt x="2989499" y="41515"/>
                  </a:cubicBezTo>
                  <a:cubicBezTo>
                    <a:pt x="2699176" y="-20683"/>
                    <a:pt x="2558873" y="31038"/>
                    <a:pt x="2501057" y="67423"/>
                  </a:cubicBezTo>
                  <a:cubicBezTo>
                    <a:pt x="2446478" y="101713"/>
                    <a:pt x="2420951" y="136956"/>
                    <a:pt x="2425047" y="172294"/>
                  </a:cubicBezTo>
                  <a:cubicBezTo>
                    <a:pt x="2435143" y="259162"/>
                    <a:pt x="2617643" y="322789"/>
                    <a:pt x="2619548" y="323455"/>
                  </a:cubicBezTo>
                  <a:cubicBezTo>
                    <a:pt x="2666601" y="342505"/>
                    <a:pt x="2691747" y="367366"/>
                    <a:pt x="2694414" y="397369"/>
                  </a:cubicBezTo>
                  <a:cubicBezTo>
                    <a:pt x="2697557" y="432802"/>
                    <a:pt x="2667935" y="472903"/>
                    <a:pt x="2613070" y="507383"/>
                  </a:cubicBezTo>
                  <a:cubicBezTo>
                    <a:pt x="2497342" y="580154"/>
                    <a:pt x="2310461" y="599585"/>
                    <a:pt x="2209401" y="604729"/>
                  </a:cubicBezTo>
                  <a:cubicBezTo>
                    <a:pt x="2185493" y="605967"/>
                    <a:pt x="2161871" y="606538"/>
                    <a:pt x="2138440" y="606538"/>
                  </a:cubicBezTo>
                  <a:close/>
                </a:path>
              </a:pathLst>
            </a:custGeom>
            <a:solidFill>
              <a:srgbClr val="736A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73" name="Google Shape;173;p26"/>
            <p:cNvSpPr/>
            <p:nvPr/>
          </p:nvSpPr>
          <p:spPr>
            <a:xfrm>
              <a:off x="917922" y="3731459"/>
              <a:ext cx="11597926" cy="2370789"/>
            </a:xfrm>
            <a:custGeom>
              <a:rect b="b" l="l" r="r" t="t"/>
              <a:pathLst>
                <a:path extrusionOk="0" h="695864" w="3404174">
                  <a:moveTo>
                    <a:pt x="2124985" y="695865"/>
                  </a:moveTo>
                  <a:cubicBezTo>
                    <a:pt x="1863429" y="695865"/>
                    <a:pt x="1623780" y="624999"/>
                    <a:pt x="1390989" y="556228"/>
                  </a:cubicBezTo>
                  <a:cubicBezTo>
                    <a:pt x="1320313" y="535368"/>
                    <a:pt x="1253543" y="515556"/>
                    <a:pt x="1186392" y="497840"/>
                  </a:cubicBezTo>
                  <a:cubicBezTo>
                    <a:pt x="877877" y="416401"/>
                    <a:pt x="631370" y="394684"/>
                    <a:pt x="387435" y="427641"/>
                  </a:cubicBezTo>
                  <a:cubicBezTo>
                    <a:pt x="276564" y="442595"/>
                    <a:pt x="121211" y="471646"/>
                    <a:pt x="10435" y="525177"/>
                  </a:cubicBezTo>
                  <a:cubicBezTo>
                    <a:pt x="6816" y="526891"/>
                    <a:pt x="2434" y="525367"/>
                    <a:pt x="720" y="521748"/>
                  </a:cubicBezTo>
                  <a:cubicBezTo>
                    <a:pt x="-995" y="518128"/>
                    <a:pt x="434" y="513747"/>
                    <a:pt x="4149" y="511937"/>
                  </a:cubicBezTo>
                  <a:cubicBezTo>
                    <a:pt x="116639" y="457549"/>
                    <a:pt x="273706" y="428117"/>
                    <a:pt x="385625" y="413067"/>
                  </a:cubicBezTo>
                  <a:cubicBezTo>
                    <a:pt x="631656" y="379920"/>
                    <a:pt x="879782" y="401733"/>
                    <a:pt x="1190297" y="483648"/>
                  </a:cubicBezTo>
                  <a:cubicBezTo>
                    <a:pt x="1257639" y="501459"/>
                    <a:pt x="1324504" y="521176"/>
                    <a:pt x="1395275" y="542131"/>
                  </a:cubicBezTo>
                  <a:cubicBezTo>
                    <a:pt x="1657784" y="619760"/>
                    <a:pt x="1929151" y="699960"/>
                    <a:pt x="2229856" y="677291"/>
                  </a:cubicBezTo>
                  <a:cubicBezTo>
                    <a:pt x="2329106" y="669766"/>
                    <a:pt x="2511605" y="646239"/>
                    <a:pt x="2617999" y="572421"/>
                  </a:cubicBezTo>
                  <a:cubicBezTo>
                    <a:pt x="2667625" y="537940"/>
                    <a:pt x="2693723" y="501840"/>
                    <a:pt x="2689437" y="473170"/>
                  </a:cubicBezTo>
                  <a:cubicBezTo>
                    <a:pt x="2685722" y="448310"/>
                    <a:pt x="2659624" y="427926"/>
                    <a:pt x="2611713" y="412496"/>
                  </a:cubicBezTo>
                  <a:cubicBezTo>
                    <a:pt x="2601807" y="409543"/>
                    <a:pt x="2364634" y="337344"/>
                    <a:pt x="2349490" y="223710"/>
                  </a:cubicBezTo>
                  <a:cubicBezTo>
                    <a:pt x="2343108" y="175609"/>
                    <a:pt x="2377207" y="128079"/>
                    <a:pt x="2451026" y="82264"/>
                  </a:cubicBezTo>
                  <a:cubicBezTo>
                    <a:pt x="2539514" y="27400"/>
                    <a:pt x="2708011" y="-28607"/>
                    <a:pt x="3008143" y="16446"/>
                  </a:cubicBezTo>
                  <a:cubicBezTo>
                    <a:pt x="3186451" y="43212"/>
                    <a:pt x="3358568" y="101790"/>
                    <a:pt x="3401526" y="137509"/>
                  </a:cubicBezTo>
                  <a:cubicBezTo>
                    <a:pt x="3404669" y="140081"/>
                    <a:pt x="3405050" y="144748"/>
                    <a:pt x="3402479" y="147796"/>
                  </a:cubicBezTo>
                  <a:cubicBezTo>
                    <a:pt x="3399907" y="150939"/>
                    <a:pt x="3395335" y="151320"/>
                    <a:pt x="3392191" y="148749"/>
                  </a:cubicBezTo>
                  <a:cubicBezTo>
                    <a:pt x="3319801" y="88360"/>
                    <a:pt x="2750588" y="-86328"/>
                    <a:pt x="2458837" y="94647"/>
                  </a:cubicBezTo>
                  <a:cubicBezTo>
                    <a:pt x="2390447" y="137128"/>
                    <a:pt x="2358539" y="179895"/>
                    <a:pt x="2364063" y="221710"/>
                  </a:cubicBezTo>
                  <a:cubicBezTo>
                    <a:pt x="2377970" y="326009"/>
                    <a:pt x="2613808" y="397827"/>
                    <a:pt x="2616190" y="398494"/>
                  </a:cubicBezTo>
                  <a:cubicBezTo>
                    <a:pt x="2669911" y="415830"/>
                    <a:pt x="2699438" y="440214"/>
                    <a:pt x="2704010" y="470979"/>
                  </a:cubicBezTo>
                  <a:cubicBezTo>
                    <a:pt x="2710964" y="517938"/>
                    <a:pt x="2658385" y="562229"/>
                    <a:pt x="2626477" y="584422"/>
                  </a:cubicBezTo>
                  <a:cubicBezTo>
                    <a:pt x="2517225" y="660241"/>
                    <a:pt x="2331868" y="684244"/>
                    <a:pt x="2231189" y="691864"/>
                  </a:cubicBezTo>
                  <a:cubicBezTo>
                    <a:pt x="2195470" y="694531"/>
                    <a:pt x="2160228" y="695865"/>
                    <a:pt x="2125366" y="695865"/>
                  </a:cubicBezTo>
                  <a:close/>
                </a:path>
              </a:pathLst>
            </a:custGeom>
            <a:solidFill>
              <a:srgbClr val="736A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74" name="Google Shape;174;p26"/>
            <p:cNvSpPr/>
            <p:nvPr/>
          </p:nvSpPr>
          <p:spPr>
            <a:xfrm>
              <a:off x="902362" y="3113475"/>
              <a:ext cx="11670055" cy="2690220"/>
            </a:xfrm>
            <a:custGeom>
              <a:rect b="b" l="l" r="r" t="t"/>
              <a:pathLst>
                <a:path extrusionOk="0" h="789622" w="3425345">
                  <a:moveTo>
                    <a:pt x="2111074" y="789432"/>
                  </a:moveTo>
                  <a:cubicBezTo>
                    <a:pt x="1862090" y="789432"/>
                    <a:pt x="1626823" y="727329"/>
                    <a:pt x="1398127" y="666941"/>
                  </a:cubicBezTo>
                  <a:cubicBezTo>
                    <a:pt x="1325356" y="647700"/>
                    <a:pt x="1256681" y="629603"/>
                    <a:pt x="1187720" y="613410"/>
                  </a:cubicBezTo>
                  <a:cubicBezTo>
                    <a:pt x="871014" y="539306"/>
                    <a:pt x="622126" y="523589"/>
                    <a:pt x="380762" y="562547"/>
                  </a:cubicBezTo>
                  <a:cubicBezTo>
                    <a:pt x="271130" y="580168"/>
                    <a:pt x="118253" y="613029"/>
                    <a:pt x="12335" y="669417"/>
                  </a:cubicBezTo>
                  <a:cubicBezTo>
                    <a:pt x="8239" y="671608"/>
                    <a:pt x="3191" y="669989"/>
                    <a:pt x="1000" y="665988"/>
                  </a:cubicBezTo>
                  <a:cubicBezTo>
                    <a:pt x="-1190" y="661892"/>
                    <a:pt x="334" y="656844"/>
                    <a:pt x="4429" y="654653"/>
                  </a:cubicBezTo>
                  <a:cubicBezTo>
                    <a:pt x="112348" y="597313"/>
                    <a:pt x="267129" y="563975"/>
                    <a:pt x="378000" y="546068"/>
                  </a:cubicBezTo>
                  <a:cubicBezTo>
                    <a:pt x="621649" y="506825"/>
                    <a:pt x="872538" y="522542"/>
                    <a:pt x="1191435" y="597218"/>
                  </a:cubicBezTo>
                  <a:cubicBezTo>
                    <a:pt x="1260682" y="613410"/>
                    <a:pt x="1329452" y="631603"/>
                    <a:pt x="1402319" y="650843"/>
                  </a:cubicBezTo>
                  <a:cubicBezTo>
                    <a:pt x="1672543" y="722186"/>
                    <a:pt x="1951911" y="796004"/>
                    <a:pt x="2250996" y="765905"/>
                  </a:cubicBezTo>
                  <a:cubicBezTo>
                    <a:pt x="2480834" y="742760"/>
                    <a:pt x="2586848" y="684371"/>
                    <a:pt x="2629520" y="651605"/>
                  </a:cubicBezTo>
                  <a:cubicBezTo>
                    <a:pt x="2657904" y="629793"/>
                    <a:pt x="2704386" y="587883"/>
                    <a:pt x="2696957" y="551593"/>
                  </a:cubicBezTo>
                  <a:cubicBezTo>
                    <a:pt x="2691908" y="526828"/>
                    <a:pt x="2662095" y="507206"/>
                    <a:pt x="2608183" y="493205"/>
                  </a:cubicBezTo>
                  <a:cubicBezTo>
                    <a:pt x="2595706" y="489871"/>
                    <a:pt x="2305289" y="409670"/>
                    <a:pt x="2286143" y="276987"/>
                  </a:cubicBezTo>
                  <a:cubicBezTo>
                    <a:pt x="2278142" y="221266"/>
                    <a:pt x="2318909" y="165449"/>
                    <a:pt x="2407397" y="111062"/>
                  </a:cubicBezTo>
                  <a:cubicBezTo>
                    <a:pt x="2511314" y="47244"/>
                    <a:pt x="2702576" y="-22669"/>
                    <a:pt x="3023759" y="7049"/>
                  </a:cubicBezTo>
                  <a:cubicBezTo>
                    <a:pt x="3218736" y="25051"/>
                    <a:pt x="3384376" y="73628"/>
                    <a:pt x="3420571" y="90773"/>
                  </a:cubicBezTo>
                  <a:cubicBezTo>
                    <a:pt x="3424762" y="92774"/>
                    <a:pt x="3426476" y="97727"/>
                    <a:pt x="3424571" y="101918"/>
                  </a:cubicBezTo>
                  <a:cubicBezTo>
                    <a:pt x="3422571" y="106109"/>
                    <a:pt x="3417618" y="107823"/>
                    <a:pt x="3413427" y="105918"/>
                  </a:cubicBezTo>
                  <a:cubicBezTo>
                    <a:pt x="3357896" y="79534"/>
                    <a:pt x="2770108" y="-92202"/>
                    <a:pt x="2416160" y="125349"/>
                  </a:cubicBezTo>
                  <a:cubicBezTo>
                    <a:pt x="2333864" y="175927"/>
                    <a:pt x="2295668" y="226219"/>
                    <a:pt x="2302717" y="274701"/>
                  </a:cubicBezTo>
                  <a:cubicBezTo>
                    <a:pt x="2320338" y="396621"/>
                    <a:pt x="2609612" y="476345"/>
                    <a:pt x="2612565" y="477107"/>
                  </a:cubicBezTo>
                  <a:cubicBezTo>
                    <a:pt x="2673049" y="492728"/>
                    <a:pt x="2706958" y="516731"/>
                    <a:pt x="2713435" y="548354"/>
                  </a:cubicBezTo>
                  <a:cubicBezTo>
                    <a:pt x="2722198" y="591312"/>
                    <a:pt x="2678192" y="635413"/>
                    <a:pt x="2639807" y="664940"/>
                  </a:cubicBezTo>
                  <a:cubicBezTo>
                    <a:pt x="2537032" y="743807"/>
                    <a:pt x="2353199" y="772573"/>
                    <a:pt x="2252806" y="782574"/>
                  </a:cubicBezTo>
                  <a:cubicBezTo>
                    <a:pt x="2205086" y="787337"/>
                    <a:pt x="2157842" y="789623"/>
                    <a:pt x="2111169" y="789623"/>
                  </a:cubicBezTo>
                  <a:close/>
                </a:path>
              </a:pathLst>
            </a:custGeom>
            <a:solidFill>
              <a:srgbClr val="99918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75" name="Google Shape;175;p26"/>
            <p:cNvSpPr/>
            <p:nvPr/>
          </p:nvSpPr>
          <p:spPr>
            <a:xfrm>
              <a:off x="301938" y="4087362"/>
              <a:ext cx="745640" cy="2176639"/>
            </a:xfrm>
            <a:custGeom>
              <a:rect b="b" l="l" r="r" t="t"/>
              <a:pathLst>
                <a:path extrusionOk="0" h="638878" w="218857">
                  <a:moveTo>
                    <a:pt x="209144" y="341941"/>
                  </a:moveTo>
                  <a:cubicBezTo>
                    <a:pt x="221050" y="314509"/>
                    <a:pt x="222574" y="281553"/>
                    <a:pt x="210573" y="253835"/>
                  </a:cubicBezTo>
                  <a:cubicBezTo>
                    <a:pt x="199524" y="228213"/>
                    <a:pt x="173901" y="210210"/>
                    <a:pt x="145517" y="216592"/>
                  </a:cubicBezTo>
                  <a:cubicBezTo>
                    <a:pt x="142755" y="217164"/>
                    <a:pt x="140183" y="218021"/>
                    <a:pt x="137611" y="219069"/>
                  </a:cubicBezTo>
                  <a:cubicBezTo>
                    <a:pt x="134849" y="208972"/>
                    <a:pt x="132182" y="198876"/>
                    <a:pt x="129515" y="188779"/>
                  </a:cubicBezTo>
                  <a:cubicBezTo>
                    <a:pt x="123800" y="166872"/>
                    <a:pt x="118656" y="144774"/>
                    <a:pt x="114084" y="122485"/>
                  </a:cubicBezTo>
                  <a:cubicBezTo>
                    <a:pt x="124371" y="108674"/>
                    <a:pt x="134277" y="94577"/>
                    <a:pt x="143040" y="79718"/>
                  </a:cubicBezTo>
                  <a:cubicBezTo>
                    <a:pt x="150184" y="67621"/>
                    <a:pt x="157137" y="53905"/>
                    <a:pt x="160185" y="40094"/>
                  </a:cubicBezTo>
                  <a:cubicBezTo>
                    <a:pt x="164853" y="19329"/>
                    <a:pt x="145803" y="-8484"/>
                    <a:pt x="122943" y="2470"/>
                  </a:cubicBezTo>
                  <a:cubicBezTo>
                    <a:pt x="109608" y="8852"/>
                    <a:pt x="100368" y="22092"/>
                    <a:pt x="96463" y="35998"/>
                  </a:cubicBezTo>
                  <a:cubicBezTo>
                    <a:pt x="91701" y="52667"/>
                    <a:pt x="94844" y="70860"/>
                    <a:pt x="97606" y="87624"/>
                  </a:cubicBezTo>
                  <a:cubicBezTo>
                    <a:pt x="99225" y="97530"/>
                    <a:pt x="101130" y="107436"/>
                    <a:pt x="103035" y="117246"/>
                  </a:cubicBezTo>
                  <a:cubicBezTo>
                    <a:pt x="96844" y="125247"/>
                    <a:pt x="90558" y="133058"/>
                    <a:pt x="84271" y="140964"/>
                  </a:cubicBezTo>
                  <a:cubicBezTo>
                    <a:pt x="61887" y="168681"/>
                    <a:pt x="38361" y="196018"/>
                    <a:pt x="21597" y="227736"/>
                  </a:cubicBezTo>
                  <a:cubicBezTo>
                    <a:pt x="5785" y="257550"/>
                    <a:pt x="-6693" y="293649"/>
                    <a:pt x="3975" y="327177"/>
                  </a:cubicBezTo>
                  <a:cubicBezTo>
                    <a:pt x="13596" y="357467"/>
                    <a:pt x="40932" y="379851"/>
                    <a:pt x="69698" y="391090"/>
                  </a:cubicBezTo>
                  <a:cubicBezTo>
                    <a:pt x="80652" y="395376"/>
                    <a:pt x="91605" y="397377"/>
                    <a:pt x="102750" y="397853"/>
                  </a:cubicBezTo>
                  <a:cubicBezTo>
                    <a:pt x="116275" y="400425"/>
                    <a:pt x="130372" y="400425"/>
                    <a:pt x="143802" y="397662"/>
                  </a:cubicBezTo>
                  <a:cubicBezTo>
                    <a:pt x="154280" y="395472"/>
                    <a:pt x="163805" y="391566"/>
                    <a:pt x="172377" y="386137"/>
                  </a:cubicBezTo>
                  <a:cubicBezTo>
                    <a:pt x="173711" y="392043"/>
                    <a:pt x="175044" y="398043"/>
                    <a:pt x="176378" y="404044"/>
                  </a:cubicBezTo>
                  <a:cubicBezTo>
                    <a:pt x="181998" y="429095"/>
                    <a:pt x="185712" y="454622"/>
                    <a:pt x="187522" y="480244"/>
                  </a:cubicBezTo>
                  <a:cubicBezTo>
                    <a:pt x="189141" y="504057"/>
                    <a:pt x="190380" y="529012"/>
                    <a:pt x="187332" y="552729"/>
                  </a:cubicBezTo>
                  <a:cubicBezTo>
                    <a:pt x="185712" y="565302"/>
                    <a:pt x="182093" y="578637"/>
                    <a:pt x="175997" y="589877"/>
                  </a:cubicBezTo>
                  <a:cubicBezTo>
                    <a:pt x="172092" y="597116"/>
                    <a:pt x="165900" y="603593"/>
                    <a:pt x="158757" y="607784"/>
                  </a:cubicBezTo>
                  <a:cubicBezTo>
                    <a:pt x="149898" y="613023"/>
                    <a:pt x="140183" y="616833"/>
                    <a:pt x="130086" y="619023"/>
                  </a:cubicBezTo>
                  <a:cubicBezTo>
                    <a:pt x="117799" y="621595"/>
                    <a:pt x="106560" y="621119"/>
                    <a:pt x="94653" y="617309"/>
                  </a:cubicBezTo>
                  <a:cubicBezTo>
                    <a:pt x="92653" y="616642"/>
                    <a:pt x="90653" y="615975"/>
                    <a:pt x="88653" y="615213"/>
                  </a:cubicBezTo>
                  <a:cubicBezTo>
                    <a:pt x="94368" y="612927"/>
                    <a:pt x="99987" y="609784"/>
                    <a:pt x="104750" y="606260"/>
                  </a:cubicBezTo>
                  <a:cubicBezTo>
                    <a:pt x="117799" y="596735"/>
                    <a:pt x="121895" y="577971"/>
                    <a:pt x="122181" y="562635"/>
                  </a:cubicBezTo>
                  <a:cubicBezTo>
                    <a:pt x="122657" y="534251"/>
                    <a:pt x="94368" y="508819"/>
                    <a:pt x="65697" y="516249"/>
                  </a:cubicBezTo>
                  <a:cubicBezTo>
                    <a:pt x="43599" y="521964"/>
                    <a:pt x="26359" y="545586"/>
                    <a:pt x="23216" y="567112"/>
                  </a:cubicBezTo>
                  <a:cubicBezTo>
                    <a:pt x="18072" y="602450"/>
                    <a:pt x="48648" y="622071"/>
                    <a:pt x="77318" y="633025"/>
                  </a:cubicBezTo>
                  <a:cubicBezTo>
                    <a:pt x="119323" y="648932"/>
                    <a:pt x="166567" y="631501"/>
                    <a:pt x="188189" y="591877"/>
                  </a:cubicBezTo>
                  <a:cubicBezTo>
                    <a:pt x="193332" y="582447"/>
                    <a:pt x="195618" y="571875"/>
                    <a:pt x="198000" y="561492"/>
                  </a:cubicBezTo>
                  <a:cubicBezTo>
                    <a:pt x="206382" y="525393"/>
                    <a:pt x="203048" y="487102"/>
                    <a:pt x="196380" y="451002"/>
                  </a:cubicBezTo>
                  <a:cubicBezTo>
                    <a:pt x="191999" y="427285"/>
                    <a:pt x="186284" y="403377"/>
                    <a:pt x="180855" y="379851"/>
                  </a:cubicBezTo>
                  <a:cubicBezTo>
                    <a:pt x="192951" y="369945"/>
                    <a:pt x="202476" y="356895"/>
                    <a:pt x="209049" y="341751"/>
                  </a:cubicBezTo>
                  <a:close/>
                  <a:moveTo>
                    <a:pt x="112465" y="57334"/>
                  </a:moveTo>
                  <a:cubicBezTo>
                    <a:pt x="112941" y="47619"/>
                    <a:pt x="115132" y="37998"/>
                    <a:pt x="118752" y="29045"/>
                  </a:cubicBezTo>
                  <a:cubicBezTo>
                    <a:pt x="120561" y="24568"/>
                    <a:pt x="123228" y="20758"/>
                    <a:pt x="126086" y="16853"/>
                  </a:cubicBezTo>
                  <a:cubicBezTo>
                    <a:pt x="128181" y="14091"/>
                    <a:pt x="130753" y="12662"/>
                    <a:pt x="133611" y="11519"/>
                  </a:cubicBezTo>
                  <a:cubicBezTo>
                    <a:pt x="135706" y="9995"/>
                    <a:pt x="138087" y="9138"/>
                    <a:pt x="140754" y="9709"/>
                  </a:cubicBezTo>
                  <a:cubicBezTo>
                    <a:pt x="149136" y="11614"/>
                    <a:pt x="153423" y="21330"/>
                    <a:pt x="153423" y="29140"/>
                  </a:cubicBezTo>
                  <a:cubicBezTo>
                    <a:pt x="153423" y="30283"/>
                    <a:pt x="153423" y="31331"/>
                    <a:pt x="153327" y="32474"/>
                  </a:cubicBezTo>
                  <a:cubicBezTo>
                    <a:pt x="153518" y="33807"/>
                    <a:pt x="153613" y="35141"/>
                    <a:pt x="153613" y="36570"/>
                  </a:cubicBezTo>
                  <a:cubicBezTo>
                    <a:pt x="153518" y="41046"/>
                    <a:pt x="152184" y="45809"/>
                    <a:pt x="150470" y="50476"/>
                  </a:cubicBezTo>
                  <a:cubicBezTo>
                    <a:pt x="138945" y="68574"/>
                    <a:pt x="126657" y="86100"/>
                    <a:pt x="113799" y="103149"/>
                  </a:cubicBezTo>
                  <a:cubicBezTo>
                    <a:pt x="113703" y="98577"/>
                    <a:pt x="113418" y="94005"/>
                    <a:pt x="113418" y="89624"/>
                  </a:cubicBezTo>
                  <a:cubicBezTo>
                    <a:pt x="113322" y="78765"/>
                    <a:pt x="111894" y="68097"/>
                    <a:pt x="112370" y="57239"/>
                  </a:cubicBezTo>
                  <a:close/>
                  <a:moveTo>
                    <a:pt x="166853" y="376707"/>
                  </a:moveTo>
                  <a:cubicBezTo>
                    <a:pt x="162281" y="379565"/>
                    <a:pt x="157328" y="381470"/>
                    <a:pt x="152184" y="383280"/>
                  </a:cubicBezTo>
                  <a:cubicBezTo>
                    <a:pt x="149327" y="383756"/>
                    <a:pt x="146469" y="384232"/>
                    <a:pt x="143612" y="384804"/>
                  </a:cubicBezTo>
                  <a:cubicBezTo>
                    <a:pt x="132277" y="386994"/>
                    <a:pt x="121895" y="389376"/>
                    <a:pt x="110274" y="388137"/>
                  </a:cubicBezTo>
                  <a:cubicBezTo>
                    <a:pt x="104750" y="387566"/>
                    <a:pt x="99225" y="386613"/>
                    <a:pt x="93606" y="385947"/>
                  </a:cubicBezTo>
                  <a:cubicBezTo>
                    <a:pt x="93606" y="385947"/>
                    <a:pt x="93415" y="385947"/>
                    <a:pt x="93320" y="385947"/>
                  </a:cubicBezTo>
                  <a:cubicBezTo>
                    <a:pt x="79128" y="380994"/>
                    <a:pt x="65983" y="372802"/>
                    <a:pt x="55220" y="362325"/>
                  </a:cubicBezTo>
                  <a:cubicBezTo>
                    <a:pt x="29979" y="337750"/>
                    <a:pt x="23025" y="301936"/>
                    <a:pt x="29312" y="268218"/>
                  </a:cubicBezTo>
                  <a:cubicBezTo>
                    <a:pt x="36265" y="231261"/>
                    <a:pt x="57506" y="198495"/>
                    <a:pt x="79318" y="168586"/>
                  </a:cubicBezTo>
                  <a:cubicBezTo>
                    <a:pt x="87986" y="156585"/>
                    <a:pt x="97130" y="144869"/>
                    <a:pt x="106083" y="133058"/>
                  </a:cubicBezTo>
                  <a:cubicBezTo>
                    <a:pt x="107131" y="137820"/>
                    <a:pt x="108084" y="142583"/>
                    <a:pt x="109131" y="147345"/>
                  </a:cubicBezTo>
                  <a:cubicBezTo>
                    <a:pt x="114656" y="172968"/>
                    <a:pt x="121323" y="198399"/>
                    <a:pt x="128372" y="223641"/>
                  </a:cubicBezTo>
                  <a:cubicBezTo>
                    <a:pt x="113132" y="233261"/>
                    <a:pt x="102369" y="249834"/>
                    <a:pt x="96749" y="266789"/>
                  </a:cubicBezTo>
                  <a:cubicBezTo>
                    <a:pt x="92748" y="278981"/>
                    <a:pt x="91224" y="292411"/>
                    <a:pt x="94368" y="304984"/>
                  </a:cubicBezTo>
                  <a:cubicBezTo>
                    <a:pt x="97797" y="319081"/>
                    <a:pt x="108846" y="325368"/>
                    <a:pt x="122657" y="326606"/>
                  </a:cubicBezTo>
                  <a:cubicBezTo>
                    <a:pt x="124086" y="326701"/>
                    <a:pt x="126276" y="323558"/>
                    <a:pt x="124562" y="323272"/>
                  </a:cubicBezTo>
                  <a:cubicBezTo>
                    <a:pt x="116561" y="321939"/>
                    <a:pt x="107703" y="318891"/>
                    <a:pt x="103416" y="311556"/>
                  </a:cubicBezTo>
                  <a:cubicBezTo>
                    <a:pt x="98844" y="303746"/>
                    <a:pt x="98178" y="294221"/>
                    <a:pt x="98749" y="285363"/>
                  </a:cubicBezTo>
                  <a:cubicBezTo>
                    <a:pt x="99035" y="281076"/>
                    <a:pt x="99702" y="276790"/>
                    <a:pt x="100845" y="272599"/>
                  </a:cubicBezTo>
                  <a:cubicBezTo>
                    <a:pt x="106179" y="258216"/>
                    <a:pt x="118656" y="244310"/>
                    <a:pt x="133134" y="239928"/>
                  </a:cubicBezTo>
                  <a:cubicBezTo>
                    <a:pt x="145898" y="284505"/>
                    <a:pt x="159328" y="328892"/>
                    <a:pt x="169520" y="374040"/>
                  </a:cubicBezTo>
                  <a:cubicBezTo>
                    <a:pt x="168663" y="374898"/>
                    <a:pt x="167710" y="375755"/>
                    <a:pt x="166853" y="376612"/>
                  </a:cubicBezTo>
                  <a:close/>
                  <a:moveTo>
                    <a:pt x="180283" y="362134"/>
                  </a:moveTo>
                  <a:cubicBezTo>
                    <a:pt x="179426" y="363372"/>
                    <a:pt x="178473" y="364611"/>
                    <a:pt x="177426" y="365754"/>
                  </a:cubicBezTo>
                  <a:cubicBezTo>
                    <a:pt x="167043" y="323082"/>
                    <a:pt x="154851" y="280886"/>
                    <a:pt x="143040" y="238595"/>
                  </a:cubicBezTo>
                  <a:cubicBezTo>
                    <a:pt x="160947" y="239071"/>
                    <a:pt x="180188" y="254787"/>
                    <a:pt x="187617" y="269932"/>
                  </a:cubicBezTo>
                  <a:cubicBezTo>
                    <a:pt x="197238" y="289744"/>
                    <a:pt x="197904" y="314700"/>
                    <a:pt x="192380" y="335559"/>
                  </a:cubicBezTo>
                  <a:cubicBezTo>
                    <a:pt x="189903" y="345084"/>
                    <a:pt x="185998" y="354133"/>
                    <a:pt x="180283" y="362134"/>
                  </a:cubicBezTo>
                  <a:close/>
                </a:path>
              </a:pathLst>
            </a:custGeom>
            <a:solidFill>
              <a:srgbClr val="99918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nvGrpSpPr>
            <p:cNvPr id="176" name="Google Shape;176;p26"/>
            <p:cNvGrpSpPr/>
            <p:nvPr/>
          </p:nvGrpSpPr>
          <p:grpSpPr>
            <a:xfrm>
              <a:off x="1563618" y="2836525"/>
              <a:ext cx="10447882" cy="4351674"/>
              <a:chOff x="4666123" y="2790784"/>
              <a:chExt cx="3066618" cy="1277285"/>
            </a:xfrm>
          </p:grpSpPr>
          <p:grpSp>
            <p:nvGrpSpPr>
              <p:cNvPr id="177" name="Google Shape;177;p26"/>
              <p:cNvGrpSpPr/>
              <p:nvPr/>
            </p:nvGrpSpPr>
            <p:grpSpPr>
              <a:xfrm>
                <a:off x="6057655" y="3816000"/>
                <a:ext cx="65431" cy="155639"/>
                <a:chOff x="6057655" y="3816000"/>
                <a:chExt cx="65431" cy="155639"/>
              </a:xfrm>
            </p:grpSpPr>
            <p:sp>
              <p:nvSpPr>
                <p:cNvPr id="178" name="Google Shape;178;p26"/>
                <p:cNvSpPr/>
                <p:nvPr/>
              </p:nvSpPr>
              <p:spPr>
                <a:xfrm>
                  <a:off x="6057655" y="3816000"/>
                  <a:ext cx="65431" cy="52482"/>
                </a:xfrm>
                <a:custGeom>
                  <a:rect b="b" l="l" r="r" t="t"/>
                  <a:pathLst>
                    <a:path extrusionOk="0" h="52482" w="65431">
                      <a:moveTo>
                        <a:pt x="24723" y="52483"/>
                      </a:moveTo>
                      <a:cubicBezTo>
                        <a:pt x="13674" y="52483"/>
                        <a:pt x="5007" y="47816"/>
                        <a:pt x="1578" y="39910"/>
                      </a:cubicBezTo>
                      <a:cubicBezTo>
                        <a:pt x="-3947" y="27432"/>
                        <a:pt x="5483" y="11621"/>
                        <a:pt x="22914" y="3905"/>
                      </a:cubicBezTo>
                      <a:cubicBezTo>
                        <a:pt x="28724" y="1333"/>
                        <a:pt x="34915" y="0"/>
                        <a:pt x="40725" y="0"/>
                      </a:cubicBezTo>
                      <a:cubicBezTo>
                        <a:pt x="51774" y="0"/>
                        <a:pt x="60442" y="4667"/>
                        <a:pt x="63871" y="12573"/>
                      </a:cubicBezTo>
                      <a:cubicBezTo>
                        <a:pt x="66633" y="18764"/>
                        <a:pt x="65681" y="26099"/>
                        <a:pt x="61395" y="33052"/>
                      </a:cubicBezTo>
                      <a:cubicBezTo>
                        <a:pt x="57299" y="39529"/>
                        <a:pt x="50631" y="45053"/>
                        <a:pt x="42630" y="48578"/>
                      </a:cubicBezTo>
                      <a:cubicBezTo>
                        <a:pt x="36820" y="51149"/>
                        <a:pt x="30629" y="52483"/>
                        <a:pt x="24819" y="52483"/>
                      </a:cubicBezTo>
                      <a:close/>
                      <a:moveTo>
                        <a:pt x="40630" y="7906"/>
                      </a:moveTo>
                      <a:cubicBezTo>
                        <a:pt x="35868" y="7906"/>
                        <a:pt x="30819" y="9049"/>
                        <a:pt x="26057" y="11144"/>
                      </a:cubicBezTo>
                      <a:cubicBezTo>
                        <a:pt x="13103" y="16859"/>
                        <a:pt x="5197" y="28575"/>
                        <a:pt x="8817" y="36767"/>
                      </a:cubicBezTo>
                      <a:cubicBezTo>
                        <a:pt x="11007" y="41720"/>
                        <a:pt x="16913" y="44577"/>
                        <a:pt x="24723" y="44577"/>
                      </a:cubicBezTo>
                      <a:cubicBezTo>
                        <a:pt x="29486" y="44577"/>
                        <a:pt x="34534" y="43434"/>
                        <a:pt x="39392" y="41339"/>
                      </a:cubicBezTo>
                      <a:cubicBezTo>
                        <a:pt x="46059" y="38386"/>
                        <a:pt x="51489" y="34004"/>
                        <a:pt x="54632" y="28766"/>
                      </a:cubicBezTo>
                      <a:cubicBezTo>
                        <a:pt x="57585" y="24098"/>
                        <a:pt x="58251" y="19431"/>
                        <a:pt x="56632" y="15716"/>
                      </a:cubicBezTo>
                      <a:cubicBezTo>
                        <a:pt x="54441" y="10763"/>
                        <a:pt x="48536" y="7906"/>
                        <a:pt x="40725" y="7906"/>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79" name="Google Shape;179;p26"/>
                <p:cNvSpPr/>
                <p:nvPr/>
              </p:nvSpPr>
              <p:spPr>
                <a:xfrm>
                  <a:off x="6057804" y="3843623"/>
                  <a:ext cx="7810" cy="128016"/>
                </a:xfrm>
                <a:custGeom>
                  <a:rect b="b" l="l" r="r" t="t"/>
                  <a:pathLst>
                    <a:path extrusionOk="0" h="128016" w="7810">
                      <a:moveTo>
                        <a:pt x="3905" y="128016"/>
                      </a:moveTo>
                      <a:cubicBezTo>
                        <a:pt x="1714" y="128016"/>
                        <a:pt x="0" y="126206"/>
                        <a:pt x="0" y="124111"/>
                      </a:cubicBezTo>
                      <a:lnTo>
                        <a:pt x="0" y="3905"/>
                      </a:lnTo>
                      <a:cubicBezTo>
                        <a:pt x="0" y="1715"/>
                        <a:pt x="1810" y="0"/>
                        <a:pt x="3905" y="0"/>
                      </a:cubicBezTo>
                      <a:cubicBezTo>
                        <a:pt x="6001" y="0"/>
                        <a:pt x="7810" y="1810"/>
                        <a:pt x="7810" y="3905"/>
                      </a:cubicBezTo>
                      <a:lnTo>
                        <a:pt x="7810" y="124111"/>
                      </a:lnTo>
                      <a:cubicBezTo>
                        <a:pt x="7810" y="126302"/>
                        <a:pt x="6001" y="128016"/>
                        <a:pt x="3905" y="128016"/>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80" name="Google Shape;180;p26"/>
              <p:cNvGrpSpPr/>
              <p:nvPr/>
            </p:nvGrpSpPr>
            <p:grpSpPr>
              <a:xfrm>
                <a:off x="6909944" y="2923127"/>
                <a:ext cx="65440" cy="155638"/>
                <a:chOff x="6909944" y="2923127"/>
                <a:chExt cx="65440" cy="155638"/>
              </a:xfrm>
            </p:grpSpPr>
            <p:sp>
              <p:nvSpPr>
                <p:cNvPr id="181" name="Google Shape;181;p26"/>
                <p:cNvSpPr/>
                <p:nvPr/>
              </p:nvSpPr>
              <p:spPr>
                <a:xfrm>
                  <a:off x="6909944" y="2923127"/>
                  <a:ext cx="65440" cy="52482"/>
                </a:xfrm>
                <a:custGeom>
                  <a:rect b="b" l="l" r="r" t="t"/>
                  <a:pathLst>
                    <a:path extrusionOk="0" h="52482" w="65440">
                      <a:moveTo>
                        <a:pt x="24732" y="52483"/>
                      </a:moveTo>
                      <a:cubicBezTo>
                        <a:pt x="13683" y="52483"/>
                        <a:pt x="5015" y="47815"/>
                        <a:pt x="1586" y="39910"/>
                      </a:cubicBezTo>
                      <a:cubicBezTo>
                        <a:pt x="-3938" y="27432"/>
                        <a:pt x="5396" y="11620"/>
                        <a:pt x="22922" y="3905"/>
                      </a:cubicBezTo>
                      <a:cubicBezTo>
                        <a:pt x="28733" y="1333"/>
                        <a:pt x="34924" y="0"/>
                        <a:pt x="40734" y="0"/>
                      </a:cubicBezTo>
                      <a:cubicBezTo>
                        <a:pt x="51783" y="0"/>
                        <a:pt x="60451" y="4667"/>
                        <a:pt x="63880" y="12573"/>
                      </a:cubicBezTo>
                      <a:cubicBezTo>
                        <a:pt x="66642" y="18764"/>
                        <a:pt x="65690" y="26098"/>
                        <a:pt x="61403" y="33052"/>
                      </a:cubicBezTo>
                      <a:cubicBezTo>
                        <a:pt x="57308" y="39529"/>
                        <a:pt x="50640" y="45053"/>
                        <a:pt x="42639" y="48577"/>
                      </a:cubicBezTo>
                      <a:cubicBezTo>
                        <a:pt x="36829" y="51149"/>
                        <a:pt x="30638" y="52483"/>
                        <a:pt x="24827" y="52483"/>
                      </a:cubicBezTo>
                      <a:close/>
                      <a:moveTo>
                        <a:pt x="40639" y="7906"/>
                      </a:moveTo>
                      <a:cubicBezTo>
                        <a:pt x="35876" y="7906"/>
                        <a:pt x="30828" y="9049"/>
                        <a:pt x="25970" y="11144"/>
                      </a:cubicBezTo>
                      <a:cubicBezTo>
                        <a:pt x="13016" y="16859"/>
                        <a:pt x="5110" y="28575"/>
                        <a:pt x="8730" y="36766"/>
                      </a:cubicBezTo>
                      <a:cubicBezTo>
                        <a:pt x="10825" y="41720"/>
                        <a:pt x="16826" y="44577"/>
                        <a:pt x="24637" y="44577"/>
                      </a:cubicBezTo>
                      <a:cubicBezTo>
                        <a:pt x="29399" y="44577"/>
                        <a:pt x="34448" y="43434"/>
                        <a:pt x="39210" y="41338"/>
                      </a:cubicBezTo>
                      <a:cubicBezTo>
                        <a:pt x="45877" y="38386"/>
                        <a:pt x="51307" y="34004"/>
                        <a:pt x="54450" y="28861"/>
                      </a:cubicBezTo>
                      <a:cubicBezTo>
                        <a:pt x="57403" y="24194"/>
                        <a:pt x="58069" y="19526"/>
                        <a:pt x="56450" y="15716"/>
                      </a:cubicBezTo>
                      <a:cubicBezTo>
                        <a:pt x="54259" y="10763"/>
                        <a:pt x="48354" y="7906"/>
                        <a:pt x="40543" y="7906"/>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82" name="Google Shape;182;p26"/>
                <p:cNvSpPr/>
                <p:nvPr/>
              </p:nvSpPr>
              <p:spPr>
                <a:xfrm>
                  <a:off x="6910006" y="2950654"/>
                  <a:ext cx="7810" cy="128111"/>
                </a:xfrm>
                <a:custGeom>
                  <a:rect b="b" l="l" r="r" t="t"/>
                  <a:pathLst>
                    <a:path extrusionOk="0" h="128111" w="7810">
                      <a:moveTo>
                        <a:pt x="3905" y="128111"/>
                      </a:moveTo>
                      <a:cubicBezTo>
                        <a:pt x="1715" y="128111"/>
                        <a:pt x="0" y="126302"/>
                        <a:pt x="0" y="124111"/>
                      </a:cubicBezTo>
                      <a:lnTo>
                        <a:pt x="0" y="3905"/>
                      </a:lnTo>
                      <a:cubicBezTo>
                        <a:pt x="0" y="1714"/>
                        <a:pt x="1810" y="0"/>
                        <a:pt x="3905" y="0"/>
                      </a:cubicBezTo>
                      <a:cubicBezTo>
                        <a:pt x="6001" y="0"/>
                        <a:pt x="7811" y="1810"/>
                        <a:pt x="7811" y="3905"/>
                      </a:cubicBezTo>
                      <a:lnTo>
                        <a:pt x="7811" y="124111"/>
                      </a:lnTo>
                      <a:cubicBezTo>
                        <a:pt x="7811" y="126302"/>
                        <a:pt x="6001" y="128111"/>
                        <a:pt x="3905" y="12811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83" name="Google Shape;183;p26"/>
              <p:cNvGrpSpPr/>
              <p:nvPr/>
            </p:nvGrpSpPr>
            <p:grpSpPr>
              <a:xfrm>
                <a:off x="5674465" y="3578828"/>
                <a:ext cx="65431" cy="155733"/>
                <a:chOff x="5674465" y="3578828"/>
                <a:chExt cx="65431" cy="155733"/>
              </a:xfrm>
            </p:grpSpPr>
            <p:sp>
              <p:nvSpPr>
                <p:cNvPr id="184" name="Google Shape;184;p26"/>
                <p:cNvSpPr/>
                <p:nvPr/>
              </p:nvSpPr>
              <p:spPr>
                <a:xfrm>
                  <a:off x="5674465" y="3578828"/>
                  <a:ext cx="65431" cy="52482"/>
                </a:xfrm>
                <a:custGeom>
                  <a:rect b="b" l="l" r="r" t="t"/>
                  <a:pathLst>
                    <a:path extrusionOk="0" h="52482" w="65431">
                      <a:moveTo>
                        <a:pt x="24723" y="52483"/>
                      </a:moveTo>
                      <a:cubicBezTo>
                        <a:pt x="13674" y="52483"/>
                        <a:pt x="5007" y="47815"/>
                        <a:pt x="1578" y="39910"/>
                      </a:cubicBezTo>
                      <a:cubicBezTo>
                        <a:pt x="-3947" y="27337"/>
                        <a:pt x="5483" y="11525"/>
                        <a:pt x="22913" y="3905"/>
                      </a:cubicBezTo>
                      <a:cubicBezTo>
                        <a:pt x="28724" y="1333"/>
                        <a:pt x="34820" y="0"/>
                        <a:pt x="40725" y="0"/>
                      </a:cubicBezTo>
                      <a:cubicBezTo>
                        <a:pt x="51774" y="0"/>
                        <a:pt x="60442" y="4667"/>
                        <a:pt x="63871" y="12573"/>
                      </a:cubicBezTo>
                      <a:cubicBezTo>
                        <a:pt x="66633" y="18859"/>
                        <a:pt x="65681" y="26098"/>
                        <a:pt x="61395" y="33052"/>
                      </a:cubicBezTo>
                      <a:cubicBezTo>
                        <a:pt x="57299" y="39529"/>
                        <a:pt x="50631" y="45053"/>
                        <a:pt x="42630" y="48577"/>
                      </a:cubicBezTo>
                      <a:cubicBezTo>
                        <a:pt x="36820" y="51149"/>
                        <a:pt x="30629" y="52483"/>
                        <a:pt x="24819" y="52483"/>
                      </a:cubicBezTo>
                      <a:close/>
                      <a:moveTo>
                        <a:pt x="40630" y="7906"/>
                      </a:moveTo>
                      <a:cubicBezTo>
                        <a:pt x="35868" y="7906"/>
                        <a:pt x="30819" y="9049"/>
                        <a:pt x="25962" y="11144"/>
                      </a:cubicBezTo>
                      <a:cubicBezTo>
                        <a:pt x="13008" y="16859"/>
                        <a:pt x="5102" y="28575"/>
                        <a:pt x="8721" y="36766"/>
                      </a:cubicBezTo>
                      <a:cubicBezTo>
                        <a:pt x="10912" y="41719"/>
                        <a:pt x="16818" y="44577"/>
                        <a:pt x="24628" y="44577"/>
                      </a:cubicBezTo>
                      <a:cubicBezTo>
                        <a:pt x="29391" y="44577"/>
                        <a:pt x="34439" y="43434"/>
                        <a:pt x="39201" y="41338"/>
                      </a:cubicBezTo>
                      <a:cubicBezTo>
                        <a:pt x="45869" y="38386"/>
                        <a:pt x="51298" y="34004"/>
                        <a:pt x="54441" y="28861"/>
                      </a:cubicBezTo>
                      <a:cubicBezTo>
                        <a:pt x="57394" y="24193"/>
                        <a:pt x="58061" y="19526"/>
                        <a:pt x="56442" y="15716"/>
                      </a:cubicBezTo>
                      <a:cubicBezTo>
                        <a:pt x="54251" y="10763"/>
                        <a:pt x="48345" y="7906"/>
                        <a:pt x="40535" y="7906"/>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85" name="Google Shape;185;p26"/>
                <p:cNvSpPr/>
                <p:nvPr/>
              </p:nvSpPr>
              <p:spPr>
                <a:xfrm>
                  <a:off x="5674518" y="3606450"/>
                  <a:ext cx="7905" cy="128111"/>
                </a:xfrm>
                <a:custGeom>
                  <a:rect b="b" l="l" r="r" t="t"/>
                  <a:pathLst>
                    <a:path extrusionOk="0" h="128111" w="7905">
                      <a:moveTo>
                        <a:pt x="3905" y="128111"/>
                      </a:moveTo>
                      <a:cubicBezTo>
                        <a:pt x="1714" y="128111"/>
                        <a:pt x="0" y="126302"/>
                        <a:pt x="0" y="124206"/>
                      </a:cubicBezTo>
                      <a:lnTo>
                        <a:pt x="0" y="3905"/>
                      </a:lnTo>
                      <a:cubicBezTo>
                        <a:pt x="0" y="1715"/>
                        <a:pt x="1810" y="0"/>
                        <a:pt x="3905" y="0"/>
                      </a:cubicBezTo>
                      <a:cubicBezTo>
                        <a:pt x="6001" y="0"/>
                        <a:pt x="7906" y="1810"/>
                        <a:pt x="7906" y="3905"/>
                      </a:cubicBezTo>
                      <a:lnTo>
                        <a:pt x="7906" y="124206"/>
                      </a:lnTo>
                      <a:cubicBezTo>
                        <a:pt x="7906" y="126397"/>
                        <a:pt x="6096" y="128111"/>
                        <a:pt x="3905" y="12811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86" name="Google Shape;186;p26"/>
              <p:cNvGrpSpPr/>
              <p:nvPr/>
            </p:nvGrpSpPr>
            <p:grpSpPr>
              <a:xfrm>
                <a:off x="7610772" y="3521868"/>
                <a:ext cx="121969" cy="290513"/>
                <a:chOff x="7610772" y="3521868"/>
                <a:chExt cx="121969" cy="290513"/>
              </a:xfrm>
            </p:grpSpPr>
            <p:sp>
              <p:nvSpPr>
                <p:cNvPr id="187" name="Google Shape;187;p26"/>
                <p:cNvSpPr/>
                <p:nvPr/>
              </p:nvSpPr>
              <p:spPr>
                <a:xfrm>
                  <a:off x="7610772" y="3521868"/>
                  <a:ext cx="121969" cy="97916"/>
                </a:xfrm>
                <a:custGeom>
                  <a:rect b="b" l="l" r="r" t="t"/>
                  <a:pathLst>
                    <a:path extrusionOk="0" h="97916" w="121969">
                      <a:moveTo>
                        <a:pt x="46089" y="97917"/>
                      </a:moveTo>
                      <a:cubicBezTo>
                        <a:pt x="25515" y="97917"/>
                        <a:pt x="9322" y="89154"/>
                        <a:pt x="2941" y="74486"/>
                      </a:cubicBezTo>
                      <a:cubicBezTo>
                        <a:pt x="-7346" y="51054"/>
                        <a:pt x="10180" y="21622"/>
                        <a:pt x="42660" y="7239"/>
                      </a:cubicBezTo>
                      <a:cubicBezTo>
                        <a:pt x="53518" y="2477"/>
                        <a:pt x="64948" y="0"/>
                        <a:pt x="75902" y="0"/>
                      </a:cubicBezTo>
                      <a:cubicBezTo>
                        <a:pt x="96476" y="0"/>
                        <a:pt x="112668" y="8763"/>
                        <a:pt x="119050" y="23431"/>
                      </a:cubicBezTo>
                      <a:cubicBezTo>
                        <a:pt x="124194" y="35052"/>
                        <a:pt x="122479" y="48673"/>
                        <a:pt x="114383" y="61627"/>
                      </a:cubicBezTo>
                      <a:cubicBezTo>
                        <a:pt x="106763" y="73723"/>
                        <a:pt x="94381" y="84011"/>
                        <a:pt x="79331" y="90678"/>
                      </a:cubicBezTo>
                      <a:cubicBezTo>
                        <a:pt x="68473" y="95440"/>
                        <a:pt x="57042" y="97917"/>
                        <a:pt x="46089" y="97917"/>
                      </a:cubicBezTo>
                      <a:close/>
                      <a:moveTo>
                        <a:pt x="75902" y="14764"/>
                      </a:moveTo>
                      <a:cubicBezTo>
                        <a:pt x="67044" y="14764"/>
                        <a:pt x="57614" y="16859"/>
                        <a:pt x="48565" y="20765"/>
                      </a:cubicBezTo>
                      <a:cubicBezTo>
                        <a:pt x="24372" y="31433"/>
                        <a:pt x="9703" y="53245"/>
                        <a:pt x="16371" y="68580"/>
                      </a:cubicBezTo>
                      <a:cubicBezTo>
                        <a:pt x="20371" y="77724"/>
                        <a:pt x="31516" y="83248"/>
                        <a:pt x="46089" y="83248"/>
                      </a:cubicBezTo>
                      <a:cubicBezTo>
                        <a:pt x="54947" y="83248"/>
                        <a:pt x="64377" y="81153"/>
                        <a:pt x="73330" y="77248"/>
                      </a:cubicBezTo>
                      <a:cubicBezTo>
                        <a:pt x="85713" y="71819"/>
                        <a:pt x="95809" y="63532"/>
                        <a:pt x="101905" y="53912"/>
                      </a:cubicBezTo>
                      <a:cubicBezTo>
                        <a:pt x="107334" y="45148"/>
                        <a:pt x="108668" y="36481"/>
                        <a:pt x="105620" y="29527"/>
                      </a:cubicBezTo>
                      <a:cubicBezTo>
                        <a:pt x="101620" y="20383"/>
                        <a:pt x="90475" y="14859"/>
                        <a:pt x="75902" y="14859"/>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88" name="Google Shape;188;p26"/>
                <p:cNvSpPr/>
                <p:nvPr/>
              </p:nvSpPr>
              <p:spPr>
                <a:xfrm>
                  <a:off x="7610856" y="3573399"/>
                  <a:ext cx="14668" cy="238982"/>
                </a:xfrm>
                <a:custGeom>
                  <a:rect b="b" l="l" r="r" t="t"/>
                  <a:pathLst>
                    <a:path extrusionOk="0" h="238982" w="14668">
                      <a:moveTo>
                        <a:pt x="7334" y="238982"/>
                      </a:moveTo>
                      <a:cubicBezTo>
                        <a:pt x="3238" y="238982"/>
                        <a:pt x="0" y="235648"/>
                        <a:pt x="0" y="231648"/>
                      </a:cubicBezTo>
                      <a:lnTo>
                        <a:pt x="0" y="7334"/>
                      </a:lnTo>
                      <a:cubicBezTo>
                        <a:pt x="0" y="3238"/>
                        <a:pt x="3334" y="0"/>
                        <a:pt x="7334" y="0"/>
                      </a:cubicBezTo>
                      <a:cubicBezTo>
                        <a:pt x="11335" y="0"/>
                        <a:pt x="14668" y="3334"/>
                        <a:pt x="14668" y="7334"/>
                      </a:cubicBezTo>
                      <a:lnTo>
                        <a:pt x="14668" y="231648"/>
                      </a:lnTo>
                      <a:cubicBezTo>
                        <a:pt x="14668" y="235744"/>
                        <a:pt x="11335" y="238982"/>
                        <a:pt x="7334" y="238982"/>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89" name="Google Shape;189;p26"/>
              <p:cNvGrpSpPr/>
              <p:nvPr/>
            </p:nvGrpSpPr>
            <p:grpSpPr>
              <a:xfrm>
                <a:off x="5463747" y="3391303"/>
                <a:ext cx="153127" cy="174132"/>
                <a:chOff x="5463747" y="3391303"/>
                <a:chExt cx="153127" cy="174132"/>
              </a:xfrm>
            </p:grpSpPr>
            <p:sp>
              <p:nvSpPr>
                <p:cNvPr id="190" name="Google Shape;190;p26"/>
                <p:cNvSpPr/>
                <p:nvPr/>
              </p:nvSpPr>
              <p:spPr>
                <a:xfrm>
                  <a:off x="5463747" y="3520877"/>
                  <a:ext cx="57402" cy="44558"/>
                </a:xfrm>
                <a:custGeom>
                  <a:rect b="b" l="l" r="r" t="t"/>
                  <a:pathLst>
                    <a:path extrusionOk="0" h="44558" w="57402">
                      <a:moveTo>
                        <a:pt x="56181" y="10230"/>
                      </a:moveTo>
                      <a:cubicBezTo>
                        <a:pt x="60753" y="20613"/>
                        <a:pt x="52085" y="34329"/>
                        <a:pt x="36940" y="40996"/>
                      </a:cubicBezTo>
                      <a:cubicBezTo>
                        <a:pt x="21700" y="47664"/>
                        <a:pt x="5698" y="44711"/>
                        <a:pt x="1221" y="34329"/>
                      </a:cubicBezTo>
                      <a:cubicBezTo>
                        <a:pt x="-3351" y="23946"/>
                        <a:pt x="5317" y="10230"/>
                        <a:pt x="20462" y="3563"/>
                      </a:cubicBezTo>
                      <a:cubicBezTo>
                        <a:pt x="35702" y="-3105"/>
                        <a:pt x="51704"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91" name="Google Shape;191;p26"/>
                <p:cNvSpPr/>
                <p:nvPr/>
              </p:nvSpPr>
              <p:spPr>
                <a:xfrm>
                  <a:off x="5511355" y="3391303"/>
                  <a:ext cx="103631" cy="156187"/>
                </a:xfrm>
                <a:custGeom>
                  <a:rect b="b" l="l" r="r" t="t"/>
                  <a:pathLst>
                    <a:path extrusionOk="0" h="156187" w="103631">
                      <a:moveTo>
                        <a:pt x="3905" y="156188"/>
                      </a:moveTo>
                      <a:cubicBezTo>
                        <a:pt x="1715" y="156188"/>
                        <a:pt x="0" y="154378"/>
                        <a:pt x="0" y="152282"/>
                      </a:cubicBezTo>
                      <a:lnTo>
                        <a:pt x="0" y="32077"/>
                      </a:lnTo>
                      <a:cubicBezTo>
                        <a:pt x="0" y="30362"/>
                        <a:pt x="1143" y="28838"/>
                        <a:pt x="2857" y="28267"/>
                      </a:cubicBezTo>
                      <a:lnTo>
                        <a:pt x="98584" y="168"/>
                      </a:lnTo>
                      <a:cubicBezTo>
                        <a:pt x="99727" y="-213"/>
                        <a:pt x="101060" y="73"/>
                        <a:pt x="102108" y="835"/>
                      </a:cubicBezTo>
                      <a:cubicBezTo>
                        <a:pt x="103061" y="1597"/>
                        <a:pt x="103632" y="2740"/>
                        <a:pt x="103632" y="3978"/>
                      </a:cubicBezTo>
                      <a:lnTo>
                        <a:pt x="103632" y="124184"/>
                      </a:lnTo>
                      <a:cubicBezTo>
                        <a:pt x="103632" y="126374"/>
                        <a:pt x="101918" y="128184"/>
                        <a:pt x="99727" y="128184"/>
                      </a:cubicBezTo>
                      <a:cubicBezTo>
                        <a:pt x="97536" y="128184"/>
                        <a:pt x="95821" y="126374"/>
                        <a:pt x="95821" y="124184"/>
                      </a:cubicBezTo>
                      <a:lnTo>
                        <a:pt x="95821" y="9217"/>
                      </a:lnTo>
                      <a:lnTo>
                        <a:pt x="8001" y="35030"/>
                      </a:lnTo>
                      <a:lnTo>
                        <a:pt x="8001" y="152282"/>
                      </a:lnTo>
                      <a:cubicBezTo>
                        <a:pt x="8001" y="154473"/>
                        <a:pt x="6191" y="156188"/>
                        <a:pt x="4000" y="15618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92" name="Google Shape;192;p26"/>
                <p:cNvSpPr/>
                <p:nvPr/>
              </p:nvSpPr>
              <p:spPr>
                <a:xfrm>
                  <a:off x="5559378" y="3492778"/>
                  <a:ext cx="57496" cy="44558"/>
                </a:xfrm>
                <a:custGeom>
                  <a:rect b="b" l="l" r="r" t="t"/>
                  <a:pathLst>
                    <a:path extrusionOk="0" h="44558" w="57496">
                      <a:moveTo>
                        <a:pt x="56276" y="10135"/>
                      </a:moveTo>
                      <a:cubicBezTo>
                        <a:pt x="60848" y="20517"/>
                        <a:pt x="52180" y="34329"/>
                        <a:pt x="36940" y="40996"/>
                      </a:cubicBezTo>
                      <a:cubicBezTo>
                        <a:pt x="21795" y="47664"/>
                        <a:pt x="5794" y="44711"/>
                        <a:pt x="1221" y="34329"/>
                      </a:cubicBezTo>
                      <a:cubicBezTo>
                        <a:pt x="-3351" y="23946"/>
                        <a:pt x="5317" y="10135"/>
                        <a:pt x="20462" y="3563"/>
                      </a:cubicBezTo>
                      <a:cubicBezTo>
                        <a:pt x="35607" y="-3105"/>
                        <a:pt x="51609"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93" name="Google Shape;193;p26"/>
              <p:cNvGrpSpPr/>
              <p:nvPr/>
            </p:nvGrpSpPr>
            <p:grpSpPr>
              <a:xfrm>
                <a:off x="7295981" y="3165146"/>
                <a:ext cx="298564" cy="339593"/>
                <a:chOff x="7295981" y="3165146"/>
                <a:chExt cx="298564" cy="339593"/>
              </a:xfrm>
            </p:grpSpPr>
            <p:sp>
              <p:nvSpPr>
                <p:cNvPr id="194" name="Google Shape;194;p26"/>
                <p:cNvSpPr/>
                <p:nvPr/>
              </p:nvSpPr>
              <p:spPr>
                <a:xfrm>
                  <a:off x="7295981" y="3417744"/>
                  <a:ext cx="111970" cy="86995"/>
                </a:xfrm>
                <a:custGeom>
                  <a:rect b="b" l="l" r="r" t="t"/>
                  <a:pathLst>
                    <a:path extrusionOk="0" h="86995" w="111970">
                      <a:moveTo>
                        <a:pt x="109611" y="19924"/>
                      </a:moveTo>
                      <a:cubicBezTo>
                        <a:pt x="118469" y="40117"/>
                        <a:pt x="101610" y="66977"/>
                        <a:pt x="71987" y="80026"/>
                      </a:cubicBezTo>
                      <a:cubicBezTo>
                        <a:pt x="42364" y="93076"/>
                        <a:pt x="11218" y="87265"/>
                        <a:pt x="2359" y="67072"/>
                      </a:cubicBezTo>
                      <a:cubicBezTo>
                        <a:pt x="-6499" y="46879"/>
                        <a:pt x="10360" y="20019"/>
                        <a:pt x="39983" y="6970"/>
                      </a:cubicBezTo>
                      <a:cubicBezTo>
                        <a:pt x="69606" y="-6080"/>
                        <a:pt x="100752" y="-269"/>
                        <a:pt x="109611" y="1992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95" name="Google Shape;195;p26"/>
                <p:cNvSpPr/>
                <p:nvPr/>
              </p:nvSpPr>
              <p:spPr>
                <a:xfrm>
                  <a:off x="7388637" y="3165146"/>
                  <a:ext cx="201834" cy="304620"/>
                </a:xfrm>
                <a:custGeom>
                  <a:rect b="b" l="l" r="r" t="t"/>
                  <a:pathLst>
                    <a:path extrusionOk="0" h="304620" w="201834">
                      <a:moveTo>
                        <a:pt x="7715" y="304525"/>
                      </a:moveTo>
                      <a:cubicBezTo>
                        <a:pt x="3429" y="304525"/>
                        <a:pt x="0" y="301096"/>
                        <a:pt x="0" y="296810"/>
                      </a:cubicBezTo>
                      <a:lnTo>
                        <a:pt x="0" y="62400"/>
                      </a:lnTo>
                      <a:cubicBezTo>
                        <a:pt x="0" y="58971"/>
                        <a:pt x="2286" y="56018"/>
                        <a:pt x="5525" y="55065"/>
                      </a:cubicBezTo>
                      <a:lnTo>
                        <a:pt x="192024" y="297"/>
                      </a:lnTo>
                      <a:cubicBezTo>
                        <a:pt x="194405" y="-370"/>
                        <a:pt x="196882" y="106"/>
                        <a:pt x="198787" y="1535"/>
                      </a:cubicBezTo>
                      <a:cubicBezTo>
                        <a:pt x="200692" y="2964"/>
                        <a:pt x="201835" y="5250"/>
                        <a:pt x="201835" y="7726"/>
                      </a:cubicBezTo>
                      <a:lnTo>
                        <a:pt x="201835" y="242136"/>
                      </a:lnTo>
                      <a:cubicBezTo>
                        <a:pt x="201835" y="246423"/>
                        <a:pt x="198406" y="249852"/>
                        <a:pt x="194120" y="249852"/>
                      </a:cubicBezTo>
                      <a:cubicBezTo>
                        <a:pt x="189833" y="249852"/>
                        <a:pt x="186404" y="246423"/>
                        <a:pt x="186404" y="242136"/>
                      </a:cubicBezTo>
                      <a:lnTo>
                        <a:pt x="186404" y="18013"/>
                      </a:lnTo>
                      <a:lnTo>
                        <a:pt x="15240" y="68305"/>
                      </a:lnTo>
                      <a:lnTo>
                        <a:pt x="15240" y="296905"/>
                      </a:lnTo>
                      <a:cubicBezTo>
                        <a:pt x="15240" y="301096"/>
                        <a:pt x="11811" y="304620"/>
                        <a:pt x="7525" y="30462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96" name="Google Shape;196;p26"/>
                <p:cNvSpPr/>
                <p:nvPr/>
              </p:nvSpPr>
              <p:spPr>
                <a:xfrm>
                  <a:off x="7482576" y="3362880"/>
                  <a:ext cx="111969" cy="86995"/>
                </a:xfrm>
                <a:custGeom>
                  <a:rect b="b" l="l" r="r" t="t"/>
                  <a:pathLst>
                    <a:path extrusionOk="0" h="86995" w="111969">
                      <a:moveTo>
                        <a:pt x="109611" y="20019"/>
                      </a:moveTo>
                      <a:cubicBezTo>
                        <a:pt x="118469" y="40212"/>
                        <a:pt x="101610" y="67072"/>
                        <a:pt x="71987" y="80026"/>
                      </a:cubicBezTo>
                      <a:cubicBezTo>
                        <a:pt x="42364" y="93076"/>
                        <a:pt x="11217" y="87265"/>
                        <a:pt x="2359" y="67072"/>
                      </a:cubicBezTo>
                      <a:cubicBezTo>
                        <a:pt x="-6499" y="46879"/>
                        <a:pt x="10360" y="20019"/>
                        <a:pt x="39983" y="6970"/>
                      </a:cubicBezTo>
                      <a:cubicBezTo>
                        <a:pt x="69606" y="-6080"/>
                        <a:pt x="100752" y="-269"/>
                        <a:pt x="109611" y="1992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197" name="Google Shape;197;p26"/>
              <p:cNvGrpSpPr/>
              <p:nvPr/>
            </p:nvGrpSpPr>
            <p:grpSpPr>
              <a:xfrm>
                <a:off x="6552835" y="3893744"/>
                <a:ext cx="153033" cy="174325"/>
                <a:chOff x="6552835" y="3893744"/>
                <a:chExt cx="153033" cy="174325"/>
              </a:xfrm>
            </p:grpSpPr>
            <p:sp>
              <p:nvSpPr>
                <p:cNvPr id="198" name="Google Shape;198;p26"/>
                <p:cNvSpPr/>
                <p:nvPr/>
              </p:nvSpPr>
              <p:spPr>
                <a:xfrm>
                  <a:off x="6552835" y="4023511"/>
                  <a:ext cx="57402" cy="44558"/>
                </a:xfrm>
                <a:custGeom>
                  <a:rect b="b" l="l" r="r" t="t"/>
                  <a:pathLst>
                    <a:path extrusionOk="0" h="44558" w="57402">
                      <a:moveTo>
                        <a:pt x="56181" y="10135"/>
                      </a:moveTo>
                      <a:cubicBezTo>
                        <a:pt x="60753" y="20517"/>
                        <a:pt x="52085" y="34329"/>
                        <a:pt x="36940" y="40996"/>
                      </a:cubicBezTo>
                      <a:cubicBezTo>
                        <a:pt x="21700" y="47664"/>
                        <a:pt x="5698" y="44711"/>
                        <a:pt x="1221" y="34329"/>
                      </a:cubicBezTo>
                      <a:cubicBezTo>
                        <a:pt x="-3351" y="23946"/>
                        <a:pt x="5317" y="10135"/>
                        <a:pt x="20462" y="3563"/>
                      </a:cubicBezTo>
                      <a:cubicBezTo>
                        <a:pt x="35702" y="-3105"/>
                        <a:pt x="51704"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199" name="Google Shape;199;p26"/>
                <p:cNvSpPr/>
                <p:nvPr/>
              </p:nvSpPr>
              <p:spPr>
                <a:xfrm>
                  <a:off x="6600253" y="3893744"/>
                  <a:ext cx="103727" cy="156285"/>
                </a:xfrm>
                <a:custGeom>
                  <a:rect b="b" l="l" r="r" t="t"/>
                  <a:pathLst>
                    <a:path extrusionOk="0" h="156285" w="103727">
                      <a:moveTo>
                        <a:pt x="4000" y="156285"/>
                      </a:moveTo>
                      <a:cubicBezTo>
                        <a:pt x="1810" y="156285"/>
                        <a:pt x="0" y="154476"/>
                        <a:pt x="0" y="152285"/>
                      </a:cubicBezTo>
                      <a:lnTo>
                        <a:pt x="0" y="32079"/>
                      </a:lnTo>
                      <a:cubicBezTo>
                        <a:pt x="0" y="30365"/>
                        <a:pt x="1143" y="28746"/>
                        <a:pt x="2858" y="28269"/>
                      </a:cubicBezTo>
                      <a:lnTo>
                        <a:pt x="98584" y="171"/>
                      </a:lnTo>
                      <a:cubicBezTo>
                        <a:pt x="99822" y="-210"/>
                        <a:pt x="101060" y="75"/>
                        <a:pt x="102108" y="742"/>
                      </a:cubicBezTo>
                      <a:cubicBezTo>
                        <a:pt x="103060" y="1504"/>
                        <a:pt x="103727" y="2647"/>
                        <a:pt x="103727" y="3885"/>
                      </a:cubicBezTo>
                      <a:lnTo>
                        <a:pt x="103727" y="124091"/>
                      </a:lnTo>
                      <a:cubicBezTo>
                        <a:pt x="103727" y="126282"/>
                        <a:pt x="101917" y="128091"/>
                        <a:pt x="99727" y="128091"/>
                      </a:cubicBezTo>
                      <a:cubicBezTo>
                        <a:pt x="97536" y="128091"/>
                        <a:pt x="95726" y="126282"/>
                        <a:pt x="95726" y="124091"/>
                      </a:cubicBezTo>
                      <a:lnTo>
                        <a:pt x="95726" y="9124"/>
                      </a:lnTo>
                      <a:lnTo>
                        <a:pt x="7906" y="34937"/>
                      </a:lnTo>
                      <a:lnTo>
                        <a:pt x="7906" y="152190"/>
                      </a:lnTo>
                      <a:cubicBezTo>
                        <a:pt x="7906" y="154380"/>
                        <a:pt x="6096" y="156190"/>
                        <a:pt x="4000" y="15619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00" name="Google Shape;200;p26"/>
                <p:cNvSpPr/>
                <p:nvPr/>
              </p:nvSpPr>
              <p:spPr>
                <a:xfrm>
                  <a:off x="6648466" y="3995222"/>
                  <a:ext cx="57402" cy="44654"/>
                </a:xfrm>
                <a:custGeom>
                  <a:rect b="b" l="l" r="r" t="t"/>
                  <a:pathLst>
                    <a:path extrusionOk="0" h="44654" w="57402">
                      <a:moveTo>
                        <a:pt x="56181" y="10326"/>
                      </a:moveTo>
                      <a:cubicBezTo>
                        <a:pt x="60753" y="20708"/>
                        <a:pt x="52085" y="34519"/>
                        <a:pt x="36940" y="41091"/>
                      </a:cubicBezTo>
                      <a:cubicBezTo>
                        <a:pt x="21795" y="47759"/>
                        <a:pt x="5698" y="44806"/>
                        <a:pt x="1221" y="34424"/>
                      </a:cubicBezTo>
                      <a:cubicBezTo>
                        <a:pt x="-3351" y="24042"/>
                        <a:pt x="5317" y="10230"/>
                        <a:pt x="20462" y="3563"/>
                      </a:cubicBezTo>
                      <a:cubicBezTo>
                        <a:pt x="35702" y="-3105"/>
                        <a:pt x="51609"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01" name="Google Shape;201;p26"/>
              <p:cNvGrpSpPr/>
              <p:nvPr/>
            </p:nvGrpSpPr>
            <p:grpSpPr>
              <a:xfrm>
                <a:off x="4666123" y="3527488"/>
                <a:ext cx="153129" cy="145961"/>
                <a:chOff x="4666123" y="3527488"/>
                <a:chExt cx="153129" cy="145961"/>
              </a:xfrm>
            </p:grpSpPr>
            <p:grpSp>
              <p:nvGrpSpPr>
                <p:cNvPr id="202" name="Google Shape;202;p26"/>
                <p:cNvGrpSpPr/>
                <p:nvPr/>
              </p:nvGrpSpPr>
              <p:grpSpPr>
                <a:xfrm>
                  <a:off x="4666123" y="3527488"/>
                  <a:ext cx="151049" cy="145961"/>
                  <a:chOff x="4666123" y="3527488"/>
                  <a:chExt cx="151049" cy="145961"/>
                </a:xfrm>
              </p:grpSpPr>
              <p:sp>
                <p:nvSpPr>
                  <p:cNvPr id="203" name="Google Shape;203;p26"/>
                  <p:cNvSpPr/>
                  <p:nvPr/>
                </p:nvSpPr>
                <p:spPr>
                  <a:xfrm>
                    <a:off x="4666123" y="3628795"/>
                    <a:ext cx="57402" cy="44654"/>
                  </a:xfrm>
                  <a:custGeom>
                    <a:rect b="b" l="l" r="r" t="t"/>
                    <a:pathLst>
                      <a:path extrusionOk="0" h="44654" w="57402">
                        <a:moveTo>
                          <a:pt x="56181" y="10230"/>
                        </a:moveTo>
                        <a:cubicBezTo>
                          <a:pt x="60753" y="20613"/>
                          <a:pt x="52085" y="34424"/>
                          <a:pt x="36940" y="41091"/>
                        </a:cubicBezTo>
                        <a:cubicBezTo>
                          <a:pt x="21700" y="47759"/>
                          <a:pt x="5698" y="44806"/>
                          <a:pt x="1221" y="34424"/>
                        </a:cubicBezTo>
                        <a:cubicBezTo>
                          <a:pt x="-3351" y="24042"/>
                          <a:pt x="5317" y="10326"/>
                          <a:pt x="20462" y="3563"/>
                        </a:cubicBezTo>
                        <a:cubicBezTo>
                          <a:pt x="35702" y="-3105"/>
                          <a:pt x="51704"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04" name="Google Shape;204;p26"/>
                  <p:cNvSpPr/>
                  <p:nvPr/>
                </p:nvSpPr>
                <p:spPr>
                  <a:xfrm>
                    <a:off x="4713636" y="3527488"/>
                    <a:ext cx="103536" cy="128111"/>
                  </a:xfrm>
                  <a:custGeom>
                    <a:rect b="b" l="l" r="r" t="t"/>
                    <a:pathLst>
                      <a:path extrusionOk="0" h="128111" w="103536">
                        <a:moveTo>
                          <a:pt x="3905" y="128016"/>
                        </a:moveTo>
                        <a:cubicBezTo>
                          <a:pt x="1715" y="128016"/>
                          <a:pt x="0" y="126206"/>
                          <a:pt x="0" y="124111"/>
                        </a:cubicBezTo>
                        <a:lnTo>
                          <a:pt x="0" y="3905"/>
                        </a:lnTo>
                        <a:cubicBezTo>
                          <a:pt x="0" y="1715"/>
                          <a:pt x="1810" y="0"/>
                          <a:pt x="3905" y="0"/>
                        </a:cubicBezTo>
                        <a:lnTo>
                          <a:pt x="99632" y="0"/>
                        </a:lnTo>
                        <a:cubicBezTo>
                          <a:pt x="101822" y="0"/>
                          <a:pt x="103537" y="1810"/>
                          <a:pt x="103537" y="3905"/>
                        </a:cubicBezTo>
                        <a:cubicBezTo>
                          <a:pt x="103537" y="6001"/>
                          <a:pt x="101727" y="7906"/>
                          <a:pt x="99632" y="7906"/>
                        </a:cubicBezTo>
                        <a:lnTo>
                          <a:pt x="7906" y="7906"/>
                        </a:lnTo>
                        <a:lnTo>
                          <a:pt x="7906" y="124206"/>
                        </a:lnTo>
                        <a:cubicBezTo>
                          <a:pt x="7906" y="126397"/>
                          <a:pt x="6096" y="128111"/>
                          <a:pt x="3905" y="12811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05" name="Google Shape;205;p26"/>
                <p:cNvGrpSpPr/>
                <p:nvPr/>
              </p:nvGrpSpPr>
              <p:grpSpPr>
                <a:xfrm>
                  <a:off x="4761850" y="3527488"/>
                  <a:ext cx="57402" cy="145961"/>
                  <a:chOff x="4761850" y="3527488"/>
                  <a:chExt cx="57402" cy="145961"/>
                </a:xfrm>
              </p:grpSpPr>
              <p:sp>
                <p:nvSpPr>
                  <p:cNvPr id="206" name="Google Shape;206;p26"/>
                  <p:cNvSpPr/>
                  <p:nvPr/>
                </p:nvSpPr>
                <p:spPr>
                  <a:xfrm>
                    <a:off x="4809362" y="3527488"/>
                    <a:ext cx="7810" cy="128016"/>
                  </a:xfrm>
                  <a:custGeom>
                    <a:rect b="b" l="l" r="r" t="t"/>
                    <a:pathLst>
                      <a:path extrusionOk="0" h="128016" w="7810">
                        <a:moveTo>
                          <a:pt x="3905" y="128016"/>
                        </a:moveTo>
                        <a:cubicBezTo>
                          <a:pt x="1715" y="128016"/>
                          <a:pt x="0" y="126206"/>
                          <a:pt x="0" y="124111"/>
                        </a:cubicBezTo>
                        <a:lnTo>
                          <a:pt x="0" y="3905"/>
                        </a:lnTo>
                        <a:cubicBezTo>
                          <a:pt x="0" y="1715"/>
                          <a:pt x="1810" y="0"/>
                          <a:pt x="3905" y="0"/>
                        </a:cubicBezTo>
                        <a:cubicBezTo>
                          <a:pt x="6001" y="0"/>
                          <a:pt x="7811" y="1810"/>
                          <a:pt x="7811" y="3905"/>
                        </a:cubicBezTo>
                        <a:lnTo>
                          <a:pt x="7811" y="124111"/>
                        </a:lnTo>
                        <a:cubicBezTo>
                          <a:pt x="7811" y="126302"/>
                          <a:pt x="6001" y="128016"/>
                          <a:pt x="3905" y="128016"/>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07" name="Google Shape;207;p26"/>
                  <p:cNvSpPr/>
                  <p:nvPr/>
                </p:nvSpPr>
                <p:spPr>
                  <a:xfrm>
                    <a:off x="4761850" y="3628795"/>
                    <a:ext cx="57402" cy="44654"/>
                  </a:xfrm>
                  <a:custGeom>
                    <a:rect b="b" l="l" r="r" t="t"/>
                    <a:pathLst>
                      <a:path extrusionOk="0" h="44654" w="57402">
                        <a:moveTo>
                          <a:pt x="56181" y="10230"/>
                        </a:moveTo>
                        <a:cubicBezTo>
                          <a:pt x="60753" y="20613"/>
                          <a:pt x="52085" y="34424"/>
                          <a:pt x="36940" y="41091"/>
                        </a:cubicBezTo>
                        <a:cubicBezTo>
                          <a:pt x="21700" y="47759"/>
                          <a:pt x="5698" y="44806"/>
                          <a:pt x="1221" y="34424"/>
                        </a:cubicBezTo>
                        <a:cubicBezTo>
                          <a:pt x="-3351" y="24042"/>
                          <a:pt x="5317" y="10326"/>
                          <a:pt x="20462" y="3563"/>
                        </a:cubicBezTo>
                        <a:cubicBezTo>
                          <a:pt x="35702" y="-3105"/>
                          <a:pt x="51704"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grpSp>
            <p:nvGrpSpPr>
              <p:cNvPr id="208" name="Google Shape;208;p26"/>
              <p:cNvGrpSpPr/>
              <p:nvPr/>
            </p:nvGrpSpPr>
            <p:grpSpPr>
              <a:xfrm>
                <a:off x="5172378" y="3330372"/>
                <a:ext cx="100545" cy="165912"/>
                <a:chOff x="5172378" y="3330372"/>
                <a:chExt cx="100545" cy="165912"/>
              </a:xfrm>
            </p:grpSpPr>
            <p:sp>
              <p:nvSpPr>
                <p:cNvPr id="209" name="Google Shape;209;p26"/>
                <p:cNvSpPr/>
                <p:nvPr/>
              </p:nvSpPr>
              <p:spPr>
                <a:xfrm>
                  <a:off x="5219890" y="3350228"/>
                  <a:ext cx="7905" cy="128111"/>
                </a:xfrm>
                <a:custGeom>
                  <a:rect b="b" l="l" r="r" t="t"/>
                  <a:pathLst>
                    <a:path extrusionOk="0" h="128111" w="7905">
                      <a:moveTo>
                        <a:pt x="4001" y="128111"/>
                      </a:moveTo>
                      <a:cubicBezTo>
                        <a:pt x="1810" y="128111"/>
                        <a:pt x="0" y="126301"/>
                        <a:pt x="0" y="124206"/>
                      </a:cubicBezTo>
                      <a:lnTo>
                        <a:pt x="0" y="3905"/>
                      </a:lnTo>
                      <a:cubicBezTo>
                        <a:pt x="0" y="1715"/>
                        <a:pt x="1810" y="0"/>
                        <a:pt x="4001" y="0"/>
                      </a:cubicBezTo>
                      <a:cubicBezTo>
                        <a:pt x="6191" y="0"/>
                        <a:pt x="7906" y="1715"/>
                        <a:pt x="7906" y="3905"/>
                      </a:cubicBezTo>
                      <a:lnTo>
                        <a:pt x="7906" y="124206"/>
                      </a:lnTo>
                      <a:cubicBezTo>
                        <a:pt x="7906" y="126397"/>
                        <a:pt x="6096" y="128111"/>
                        <a:pt x="4001" y="12811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10" name="Google Shape;210;p26"/>
                <p:cNvSpPr/>
                <p:nvPr/>
              </p:nvSpPr>
              <p:spPr>
                <a:xfrm>
                  <a:off x="5172378" y="3451726"/>
                  <a:ext cx="57401" cy="44558"/>
                </a:xfrm>
                <a:custGeom>
                  <a:rect b="b" l="l" r="r" t="t"/>
                  <a:pathLst>
                    <a:path extrusionOk="0" h="44558" w="57401">
                      <a:moveTo>
                        <a:pt x="56180" y="10230"/>
                      </a:moveTo>
                      <a:cubicBezTo>
                        <a:pt x="60752" y="20613"/>
                        <a:pt x="52084" y="34329"/>
                        <a:pt x="36940" y="40996"/>
                      </a:cubicBezTo>
                      <a:cubicBezTo>
                        <a:pt x="21795" y="47664"/>
                        <a:pt x="5698" y="44711"/>
                        <a:pt x="1221" y="34329"/>
                      </a:cubicBezTo>
                      <a:cubicBezTo>
                        <a:pt x="-3351" y="24042"/>
                        <a:pt x="5317" y="10230"/>
                        <a:pt x="20557" y="3563"/>
                      </a:cubicBezTo>
                      <a:cubicBezTo>
                        <a:pt x="35701" y="-3105"/>
                        <a:pt x="51703" y="-152"/>
                        <a:pt x="56275"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11" name="Google Shape;211;p26"/>
                <p:cNvSpPr/>
                <p:nvPr/>
              </p:nvSpPr>
              <p:spPr>
                <a:xfrm>
                  <a:off x="5218375" y="3330372"/>
                  <a:ext cx="54548" cy="91580"/>
                </a:xfrm>
                <a:custGeom>
                  <a:rect b="b" l="l" r="r" t="t"/>
                  <a:pathLst>
                    <a:path extrusionOk="0" h="91580" w="54548">
                      <a:moveTo>
                        <a:pt x="40472" y="43383"/>
                      </a:moveTo>
                      <a:cubicBezTo>
                        <a:pt x="33519" y="37001"/>
                        <a:pt x="24851" y="33001"/>
                        <a:pt x="17993" y="26524"/>
                      </a:cubicBezTo>
                      <a:cubicBezTo>
                        <a:pt x="14374" y="23095"/>
                        <a:pt x="11516" y="20428"/>
                        <a:pt x="9230" y="15760"/>
                      </a:cubicBezTo>
                      <a:cubicBezTo>
                        <a:pt x="6849" y="10712"/>
                        <a:pt x="4849" y="6235"/>
                        <a:pt x="3992" y="616"/>
                      </a:cubicBezTo>
                      <a:cubicBezTo>
                        <a:pt x="3706" y="-1004"/>
                        <a:pt x="1801" y="997"/>
                        <a:pt x="1610" y="1759"/>
                      </a:cubicBezTo>
                      <a:cubicBezTo>
                        <a:pt x="-104" y="10522"/>
                        <a:pt x="-1628" y="22333"/>
                        <a:pt x="3611" y="30334"/>
                      </a:cubicBezTo>
                      <a:cubicBezTo>
                        <a:pt x="8278" y="37478"/>
                        <a:pt x="16184" y="42716"/>
                        <a:pt x="23232" y="47193"/>
                      </a:cubicBezTo>
                      <a:cubicBezTo>
                        <a:pt x="37901" y="56432"/>
                        <a:pt x="50283" y="72815"/>
                        <a:pt x="46854" y="90913"/>
                      </a:cubicBezTo>
                      <a:cubicBezTo>
                        <a:pt x="46664" y="92056"/>
                        <a:pt x="47997" y="91484"/>
                        <a:pt x="48378" y="91008"/>
                      </a:cubicBezTo>
                      <a:cubicBezTo>
                        <a:pt x="60761" y="76720"/>
                        <a:pt x="52664" y="54718"/>
                        <a:pt x="40282"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12" name="Google Shape;212;p26"/>
              <p:cNvGrpSpPr/>
              <p:nvPr/>
            </p:nvGrpSpPr>
            <p:grpSpPr>
              <a:xfrm>
                <a:off x="7245553" y="2790784"/>
                <a:ext cx="174508" cy="287367"/>
                <a:chOff x="7245553" y="2790784"/>
                <a:chExt cx="174508" cy="287367"/>
              </a:xfrm>
            </p:grpSpPr>
            <p:sp>
              <p:nvSpPr>
                <p:cNvPr id="213" name="Google Shape;213;p26"/>
                <p:cNvSpPr/>
                <p:nvPr/>
              </p:nvSpPr>
              <p:spPr>
                <a:xfrm>
                  <a:off x="7327963" y="2825114"/>
                  <a:ext cx="13716" cy="221932"/>
                </a:xfrm>
                <a:custGeom>
                  <a:rect b="b" l="l" r="r" t="t"/>
                  <a:pathLst>
                    <a:path extrusionOk="0" h="221932" w="13716">
                      <a:moveTo>
                        <a:pt x="6858" y="221933"/>
                      </a:moveTo>
                      <a:cubicBezTo>
                        <a:pt x="3048" y="221933"/>
                        <a:pt x="0" y="218885"/>
                        <a:pt x="0" y="215075"/>
                      </a:cubicBezTo>
                      <a:lnTo>
                        <a:pt x="0" y="6858"/>
                      </a:lnTo>
                      <a:cubicBezTo>
                        <a:pt x="0" y="3048"/>
                        <a:pt x="3048" y="0"/>
                        <a:pt x="6858" y="0"/>
                      </a:cubicBezTo>
                      <a:cubicBezTo>
                        <a:pt x="10668" y="0"/>
                        <a:pt x="13716" y="3048"/>
                        <a:pt x="13716" y="6858"/>
                      </a:cubicBezTo>
                      <a:lnTo>
                        <a:pt x="13716" y="215075"/>
                      </a:lnTo>
                      <a:cubicBezTo>
                        <a:pt x="13716" y="218885"/>
                        <a:pt x="10668" y="221933"/>
                        <a:pt x="6858" y="221933"/>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14" name="Google Shape;214;p26"/>
                <p:cNvSpPr/>
                <p:nvPr/>
              </p:nvSpPr>
              <p:spPr>
                <a:xfrm>
                  <a:off x="7245553" y="3000989"/>
                  <a:ext cx="99478" cy="77162"/>
                </a:xfrm>
                <a:custGeom>
                  <a:rect b="b" l="l" r="r" t="t"/>
                  <a:pathLst>
                    <a:path extrusionOk="0" h="77162" w="99478">
                      <a:moveTo>
                        <a:pt x="97364" y="17674"/>
                      </a:moveTo>
                      <a:cubicBezTo>
                        <a:pt x="105270" y="35581"/>
                        <a:pt x="90316" y="59489"/>
                        <a:pt x="64027" y="71014"/>
                      </a:cubicBezTo>
                      <a:cubicBezTo>
                        <a:pt x="37738" y="82539"/>
                        <a:pt x="10020" y="77396"/>
                        <a:pt x="2114" y="59489"/>
                      </a:cubicBezTo>
                      <a:cubicBezTo>
                        <a:pt x="-5791" y="41582"/>
                        <a:pt x="9163" y="17674"/>
                        <a:pt x="35452" y="6149"/>
                      </a:cubicBezTo>
                      <a:cubicBezTo>
                        <a:pt x="61741" y="-5377"/>
                        <a:pt x="89459" y="-233"/>
                        <a:pt x="97364" y="1767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15" name="Google Shape;215;p26"/>
                <p:cNvSpPr/>
                <p:nvPr/>
              </p:nvSpPr>
              <p:spPr>
                <a:xfrm>
                  <a:off x="7325601" y="2790784"/>
                  <a:ext cx="94460" cy="158452"/>
                </a:xfrm>
                <a:custGeom>
                  <a:rect b="b" l="l" r="r" t="t"/>
                  <a:pathLst>
                    <a:path extrusionOk="0" h="158452" w="94460">
                      <a:moveTo>
                        <a:pt x="69799" y="75192"/>
                      </a:moveTo>
                      <a:cubicBezTo>
                        <a:pt x="57702" y="64143"/>
                        <a:pt x="42843" y="57285"/>
                        <a:pt x="30937" y="46046"/>
                      </a:cubicBezTo>
                      <a:cubicBezTo>
                        <a:pt x="24650" y="40045"/>
                        <a:pt x="19698" y="35378"/>
                        <a:pt x="15888" y="27377"/>
                      </a:cubicBezTo>
                      <a:cubicBezTo>
                        <a:pt x="11792" y="18614"/>
                        <a:pt x="8267" y="10803"/>
                        <a:pt x="6839" y="1088"/>
                      </a:cubicBezTo>
                      <a:cubicBezTo>
                        <a:pt x="6458" y="-1770"/>
                        <a:pt x="3029" y="1755"/>
                        <a:pt x="2743" y="3088"/>
                      </a:cubicBezTo>
                      <a:cubicBezTo>
                        <a:pt x="-115" y="18328"/>
                        <a:pt x="-2877" y="38807"/>
                        <a:pt x="6267" y="52523"/>
                      </a:cubicBezTo>
                      <a:cubicBezTo>
                        <a:pt x="14364" y="64810"/>
                        <a:pt x="28080" y="73954"/>
                        <a:pt x="40272" y="81669"/>
                      </a:cubicBezTo>
                      <a:cubicBezTo>
                        <a:pt x="65608" y="97767"/>
                        <a:pt x="87039" y="125961"/>
                        <a:pt x="81134" y="157298"/>
                      </a:cubicBezTo>
                      <a:cubicBezTo>
                        <a:pt x="80753" y="159298"/>
                        <a:pt x="83134" y="158250"/>
                        <a:pt x="83801" y="157488"/>
                      </a:cubicBezTo>
                      <a:cubicBezTo>
                        <a:pt x="105232" y="132819"/>
                        <a:pt x="91135" y="94719"/>
                        <a:pt x="69799" y="75192"/>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16" name="Google Shape;216;p26"/>
              <p:cNvGrpSpPr/>
              <p:nvPr/>
            </p:nvGrpSpPr>
            <p:grpSpPr>
              <a:xfrm>
                <a:off x="4968352" y="3428289"/>
                <a:ext cx="100545" cy="166102"/>
                <a:chOff x="4968352" y="3428289"/>
                <a:chExt cx="100545" cy="166102"/>
              </a:xfrm>
            </p:grpSpPr>
            <p:sp>
              <p:nvSpPr>
                <p:cNvPr id="217" name="Google Shape;217;p26"/>
                <p:cNvSpPr/>
                <p:nvPr/>
              </p:nvSpPr>
              <p:spPr>
                <a:xfrm>
                  <a:off x="5015864" y="3448335"/>
                  <a:ext cx="7810" cy="128016"/>
                </a:xfrm>
                <a:custGeom>
                  <a:rect b="b" l="l" r="r" t="t"/>
                  <a:pathLst>
                    <a:path extrusionOk="0" h="128016" w="7810">
                      <a:moveTo>
                        <a:pt x="3905" y="128016"/>
                      </a:moveTo>
                      <a:cubicBezTo>
                        <a:pt x="1715" y="128016"/>
                        <a:pt x="0" y="126206"/>
                        <a:pt x="0" y="124111"/>
                      </a:cubicBezTo>
                      <a:lnTo>
                        <a:pt x="0" y="3905"/>
                      </a:lnTo>
                      <a:cubicBezTo>
                        <a:pt x="0" y="1715"/>
                        <a:pt x="1810" y="0"/>
                        <a:pt x="3905" y="0"/>
                      </a:cubicBezTo>
                      <a:cubicBezTo>
                        <a:pt x="6001" y="0"/>
                        <a:pt x="7810" y="1810"/>
                        <a:pt x="7810" y="3905"/>
                      </a:cubicBezTo>
                      <a:lnTo>
                        <a:pt x="7810" y="124111"/>
                      </a:lnTo>
                      <a:cubicBezTo>
                        <a:pt x="7810" y="126302"/>
                        <a:pt x="6096" y="128016"/>
                        <a:pt x="3905" y="128016"/>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18" name="Google Shape;218;p26"/>
                <p:cNvSpPr/>
                <p:nvPr/>
              </p:nvSpPr>
              <p:spPr>
                <a:xfrm>
                  <a:off x="4968352" y="3549833"/>
                  <a:ext cx="57401" cy="44558"/>
                </a:xfrm>
                <a:custGeom>
                  <a:rect b="b" l="l" r="r" t="t"/>
                  <a:pathLst>
                    <a:path extrusionOk="0" h="44558" w="57401">
                      <a:moveTo>
                        <a:pt x="56180" y="10135"/>
                      </a:moveTo>
                      <a:cubicBezTo>
                        <a:pt x="60752" y="20517"/>
                        <a:pt x="52084" y="34329"/>
                        <a:pt x="36940" y="40996"/>
                      </a:cubicBezTo>
                      <a:cubicBezTo>
                        <a:pt x="21700" y="47664"/>
                        <a:pt x="5698" y="44711"/>
                        <a:pt x="1221" y="34329"/>
                      </a:cubicBezTo>
                      <a:cubicBezTo>
                        <a:pt x="-3351" y="23946"/>
                        <a:pt x="5317" y="10135"/>
                        <a:pt x="20557" y="3563"/>
                      </a:cubicBezTo>
                      <a:cubicBezTo>
                        <a:pt x="35701" y="-3105"/>
                        <a:pt x="51703" y="-152"/>
                        <a:pt x="56275"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19" name="Google Shape;219;p26"/>
                <p:cNvSpPr/>
                <p:nvPr/>
              </p:nvSpPr>
              <p:spPr>
                <a:xfrm>
                  <a:off x="5014349" y="3428289"/>
                  <a:ext cx="54548" cy="91580"/>
                </a:xfrm>
                <a:custGeom>
                  <a:rect b="b" l="l" r="r" t="t"/>
                  <a:pathLst>
                    <a:path extrusionOk="0" h="91580" w="54548">
                      <a:moveTo>
                        <a:pt x="40472" y="43478"/>
                      </a:moveTo>
                      <a:cubicBezTo>
                        <a:pt x="33519" y="37096"/>
                        <a:pt x="24851" y="33096"/>
                        <a:pt x="17993" y="26619"/>
                      </a:cubicBezTo>
                      <a:cubicBezTo>
                        <a:pt x="14374" y="23190"/>
                        <a:pt x="11516" y="20523"/>
                        <a:pt x="9230" y="15856"/>
                      </a:cubicBezTo>
                      <a:cubicBezTo>
                        <a:pt x="6849" y="10807"/>
                        <a:pt x="4849" y="6331"/>
                        <a:pt x="3992" y="616"/>
                      </a:cubicBezTo>
                      <a:cubicBezTo>
                        <a:pt x="3801" y="-1004"/>
                        <a:pt x="1801" y="997"/>
                        <a:pt x="1610" y="1759"/>
                      </a:cubicBezTo>
                      <a:cubicBezTo>
                        <a:pt x="-104" y="10522"/>
                        <a:pt x="-1628" y="22333"/>
                        <a:pt x="3611" y="30334"/>
                      </a:cubicBezTo>
                      <a:cubicBezTo>
                        <a:pt x="8278" y="37478"/>
                        <a:pt x="16184" y="42716"/>
                        <a:pt x="23232" y="47193"/>
                      </a:cubicBezTo>
                      <a:cubicBezTo>
                        <a:pt x="37901" y="56432"/>
                        <a:pt x="50283" y="72815"/>
                        <a:pt x="46854" y="90913"/>
                      </a:cubicBezTo>
                      <a:cubicBezTo>
                        <a:pt x="46664" y="92056"/>
                        <a:pt x="47997" y="91484"/>
                        <a:pt x="48378" y="91008"/>
                      </a:cubicBezTo>
                      <a:cubicBezTo>
                        <a:pt x="60761" y="76721"/>
                        <a:pt x="52664" y="54718"/>
                        <a:pt x="40282"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20" name="Google Shape;220;p26"/>
              <p:cNvGrpSpPr/>
              <p:nvPr/>
            </p:nvGrpSpPr>
            <p:grpSpPr>
              <a:xfrm>
                <a:off x="5247148" y="3503060"/>
                <a:ext cx="100641" cy="194583"/>
                <a:chOff x="5247148" y="3503060"/>
                <a:chExt cx="100641" cy="194583"/>
              </a:xfrm>
            </p:grpSpPr>
            <p:sp>
              <p:nvSpPr>
                <p:cNvPr id="221" name="Google Shape;221;p26"/>
                <p:cNvSpPr/>
                <p:nvPr/>
              </p:nvSpPr>
              <p:spPr>
                <a:xfrm>
                  <a:off x="5294661" y="3522821"/>
                  <a:ext cx="7810" cy="147447"/>
                </a:xfrm>
                <a:custGeom>
                  <a:rect b="b" l="l" r="r" t="t"/>
                  <a:pathLst>
                    <a:path extrusionOk="0" h="147447" w="7810">
                      <a:moveTo>
                        <a:pt x="3905" y="147447"/>
                      </a:moveTo>
                      <a:cubicBezTo>
                        <a:pt x="1715" y="147447"/>
                        <a:pt x="0" y="145637"/>
                        <a:pt x="0" y="143447"/>
                      </a:cubicBezTo>
                      <a:lnTo>
                        <a:pt x="0" y="4000"/>
                      </a:lnTo>
                      <a:cubicBezTo>
                        <a:pt x="0" y="1810"/>
                        <a:pt x="1810" y="0"/>
                        <a:pt x="3905" y="0"/>
                      </a:cubicBezTo>
                      <a:cubicBezTo>
                        <a:pt x="6001" y="0"/>
                        <a:pt x="7810" y="1810"/>
                        <a:pt x="7810" y="4000"/>
                      </a:cubicBezTo>
                      <a:lnTo>
                        <a:pt x="7810" y="143447"/>
                      </a:lnTo>
                      <a:cubicBezTo>
                        <a:pt x="7810" y="145637"/>
                        <a:pt x="6001" y="147447"/>
                        <a:pt x="3905" y="147447"/>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2" name="Google Shape;222;p26"/>
                <p:cNvSpPr/>
                <p:nvPr/>
              </p:nvSpPr>
              <p:spPr>
                <a:xfrm>
                  <a:off x="5247148" y="3652989"/>
                  <a:ext cx="57402" cy="44654"/>
                </a:xfrm>
                <a:custGeom>
                  <a:rect b="b" l="l" r="r" t="t"/>
                  <a:pathLst>
                    <a:path extrusionOk="0" h="44654" w="57402">
                      <a:moveTo>
                        <a:pt x="56181" y="10326"/>
                      </a:moveTo>
                      <a:cubicBezTo>
                        <a:pt x="60753" y="20708"/>
                        <a:pt x="52085" y="34424"/>
                        <a:pt x="36940" y="41091"/>
                      </a:cubicBezTo>
                      <a:cubicBezTo>
                        <a:pt x="21700" y="47759"/>
                        <a:pt x="5698" y="44806"/>
                        <a:pt x="1221" y="34424"/>
                      </a:cubicBezTo>
                      <a:cubicBezTo>
                        <a:pt x="-3351" y="24042"/>
                        <a:pt x="5317" y="10326"/>
                        <a:pt x="20462" y="3563"/>
                      </a:cubicBezTo>
                      <a:cubicBezTo>
                        <a:pt x="35607" y="-3105"/>
                        <a:pt x="51609"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3" name="Google Shape;223;p26"/>
                <p:cNvSpPr/>
                <p:nvPr/>
              </p:nvSpPr>
              <p:spPr>
                <a:xfrm>
                  <a:off x="5293146" y="3503060"/>
                  <a:ext cx="54643" cy="91580"/>
                </a:xfrm>
                <a:custGeom>
                  <a:rect b="b" l="l" r="r" t="t"/>
                  <a:pathLst>
                    <a:path extrusionOk="0" h="91580" w="54643">
                      <a:moveTo>
                        <a:pt x="40377" y="43478"/>
                      </a:moveTo>
                      <a:cubicBezTo>
                        <a:pt x="33424" y="37096"/>
                        <a:pt x="24756" y="33096"/>
                        <a:pt x="17898" y="26619"/>
                      </a:cubicBezTo>
                      <a:cubicBezTo>
                        <a:pt x="14279" y="23190"/>
                        <a:pt x="11421" y="20523"/>
                        <a:pt x="9230" y="15856"/>
                      </a:cubicBezTo>
                      <a:cubicBezTo>
                        <a:pt x="6849" y="10808"/>
                        <a:pt x="4849" y="6331"/>
                        <a:pt x="3992" y="616"/>
                      </a:cubicBezTo>
                      <a:cubicBezTo>
                        <a:pt x="3801" y="-1004"/>
                        <a:pt x="1801" y="997"/>
                        <a:pt x="1610" y="1759"/>
                      </a:cubicBezTo>
                      <a:cubicBezTo>
                        <a:pt x="-104" y="10522"/>
                        <a:pt x="-1628" y="22333"/>
                        <a:pt x="3611" y="30334"/>
                      </a:cubicBezTo>
                      <a:cubicBezTo>
                        <a:pt x="8278" y="37478"/>
                        <a:pt x="16279" y="42716"/>
                        <a:pt x="23327" y="47193"/>
                      </a:cubicBezTo>
                      <a:cubicBezTo>
                        <a:pt x="37996" y="56528"/>
                        <a:pt x="50378" y="72815"/>
                        <a:pt x="46949" y="90913"/>
                      </a:cubicBezTo>
                      <a:cubicBezTo>
                        <a:pt x="46759" y="92056"/>
                        <a:pt x="48092" y="91484"/>
                        <a:pt x="48473" y="91008"/>
                      </a:cubicBezTo>
                      <a:cubicBezTo>
                        <a:pt x="60856" y="76721"/>
                        <a:pt x="52760" y="54718"/>
                        <a:pt x="40377"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4" name="Google Shape;224;p26"/>
                <p:cNvSpPr/>
                <p:nvPr/>
              </p:nvSpPr>
              <p:spPr>
                <a:xfrm>
                  <a:off x="5293146" y="3539159"/>
                  <a:ext cx="54643" cy="91580"/>
                </a:xfrm>
                <a:custGeom>
                  <a:rect b="b" l="l" r="r" t="t"/>
                  <a:pathLst>
                    <a:path extrusionOk="0" h="91580" w="54643">
                      <a:moveTo>
                        <a:pt x="40377" y="43383"/>
                      </a:moveTo>
                      <a:cubicBezTo>
                        <a:pt x="33424" y="37001"/>
                        <a:pt x="24756" y="33001"/>
                        <a:pt x="17898" y="26524"/>
                      </a:cubicBezTo>
                      <a:cubicBezTo>
                        <a:pt x="14279" y="23095"/>
                        <a:pt x="11421" y="20428"/>
                        <a:pt x="9230" y="15761"/>
                      </a:cubicBezTo>
                      <a:cubicBezTo>
                        <a:pt x="6849" y="10712"/>
                        <a:pt x="4849" y="6236"/>
                        <a:pt x="3992" y="616"/>
                      </a:cubicBezTo>
                      <a:cubicBezTo>
                        <a:pt x="3801" y="-1004"/>
                        <a:pt x="1801" y="997"/>
                        <a:pt x="1610" y="1759"/>
                      </a:cubicBezTo>
                      <a:cubicBezTo>
                        <a:pt x="-104" y="10522"/>
                        <a:pt x="-1628" y="22333"/>
                        <a:pt x="3611" y="30334"/>
                      </a:cubicBezTo>
                      <a:cubicBezTo>
                        <a:pt x="8278" y="37478"/>
                        <a:pt x="16279" y="42716"/>
                        <a:pt x="23327" y="47193"/>
                      </a:cubicBezTo>
                      <a:cubicBezTo>
                        <a:pt x="37996" y="56432"/>
                        <a:pt x="50378" y="72815"/>
                        <a:pt x="46949" y="90913"/>
                      </a:cubicBezTo>
                      <a:cubicBezTo>
                        <a:pt x="46759" y="92056"/>
                        <a:pt x="48092" y="91484"/>
                        <a:pt x="48473" y="91008"/>
                      </a:cubicBezTo>
                      <a:cubicBezTo>
                        <a:pt x="60856" y="76721"/>
                        <a:pt x="52760" y="54718"/>
                        <a:pt x="40377"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5" name="Google Shape;225;p26"/>
                <p:cNvSpPr/>
                <p:nvPr/>
              </p:nvSpPr>
              <p:spPr>
                <a:xfrm>
                  <a:off x="5293146" y="3578784"/>
                  <a:ext cx="54643" cy="91587"/>
                </a:xfrm>
                <a:custGeom>
                  <a:rect b="b" l="l" r="r" t="t"/>
                  <a:pathLst>
                    <a:path extrusionOk="0" h="91587" w="54643">
                      <a:moveTo>
                        <a:pt x="40377" y="43383"/>
                      </a:moveTo>
                      <a:cubicBezTo>
                        <a:pt x="33424" y="37001"/>
                        <a:pt x="24756" y="33001"/>
                        <a:pt x="17898" y="26524"/>
                      </a:cubicBezTo>
                      <a:cubicBezTo>
                        <a:pt x="14279" y="23095"/>
                        <a:pt x="11421" y="20428"/>
                        <a:pt x="9230" y="15760"/>
                      </a:cubicBezTo>
                      <a:cubicBezTo>
                        <a:pt x="6849" y="10712"/>
                        <a:pt x="4849" y="6235"/>
                        <a:pt x="3992" y="616"/>
                      </a:cubicBezTo>
                      <a:cubicBezTo>
                        <a:pt x="3801" y="-1004"/>
                        <a:pt x="1801" y="997"/>
                        <a:pt x="1610" y="1759"/>
                      </a:cubicBezTo>
                      <a:cubicBezTo>
                        <a:pt x="-104" y="10522"/>
                        <a:pt x="-1628" y="22333"/>
                        <a:pt x="3611" y="30334"/>
                      </a:cubicBezTo>
                      <a:cubicBezTo>
                        <a:pt x="8278" y="37478"/>
                        <a:pt x="16279" y="42716"/>
                        <a:pt x="23327" y="47193"/>
                      </a:cubicBezTo>
                      <a:cubicBezTo>
                        <a:pt x="37996" y="56432"/>
                        <a:pt x="50378" y="72815"/>
                        <a:pt x="46949" y="90913"/>
                      </a:cubicBezTo>
                      <a:cubicBezTo>
                        <a:pt x="46759" y="92056"/>
                        <a:pt x="48092" y="91484"/>
                        <a:pt x="48473" y="91103"/>
                      </a:cubicBezTo>
                      <a:cubicBezTo>
                        <a:pt x="60856" y="76816"/>
                        <a:pt x="52760" y="54813"/>
                        <a:pt x="40377" y="4357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26" name="Google Shape;226;p26"/>
              <p:cNvGrpSpPr/>
              <p:nvPr/>
            </p:nvGrpSpPr>
            <p:grpSpPr>
              <a:xfrm>
                <a:off x="5847795" y="3437528"/>
                <a:ext cx="100546" cy="194582"/>
                <a:chOff x="5847795" y="3437528"/>
                <a:chExt cx="100546" cy="194582"/>
              </a:xfrm>
            </p:grpSpPr>
            <p:sp>
              <p:nvSpPr>
                <p:cNvPr id="227" name="Google Shape;227;p26"/>
                <p:cNvSpPr/>
                <p:nvPr/>
              </p:nvSpPr>
              <p:spPr>
                <a:xfrm>
                  <a:off x="5895403" y="3457289"/>
                  <a:ext cx="7810" cy="147351"/>
                </a:xfrm>
                <a:custGeom>
                  <a:rect b="b" l="l" r="r" t="t"/>
                  <a:pathLst>
                    <a:path extrusionOk="0" h="147351" w="7810">
                      <a:moveTo>
                        <a:pt x="3905" y="147352"/>
                      </a:moveTo>
                      <a:cubicBezTo>
                        <a:pt x="1714" y="147352"/>
                        <a:pt x="0" y="145542"/>
                        <a:pt x="0" y="143351"/>
                      </a:cubicBezTo>
                      <a:lnTo>
                        <a:pt x="0" y="3905"/>
                      </a:lnTo>
                      <a:cubicBezTo>
                        <a:pt x="0" y="1715"/>
                        <a:pt x="1810" y="0"/>
                        <a:pt x="3905" y="0"/>
                      </a:cubicBezTo>
                      <a:cubicBezTo>
                        <a:pt x="6001" y="0"/>
                        <a:pt x="7810" y="1810"/>
                        <a:pt x="7810" y="3905"/>
                      </a:cubicBezTo>
                      <a:lnTo>
                        <a:pt x="7810" y="143351"/>
                      </a:lnTo>
                      <a:cubicBezTo>
                        <a:pt x="7810" y="145542"/>
                        <a:pt x="6001" y="147352"/>
                        <a:pt x="3905" y="147352"/>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8" name="Google Shape;228;p26"/>
                <p:cNvSpPr/>
                <p:nvPr/>
              </p:nvSpPr>
              <p:spPr>
                <a:xfrm>
                  <a:off x="5847795" y="3587552"/>
                  <a:ext cx="57402" cy="44558"/>
                </a:xfrm>
                <a:custGeom>
                  <a:rect b="b" l="l" r="r" t="t"/>
                  <a:pathLst>
                    <a:path extrusionOk="0" h="44558" w="57402">
                      <a:moveTo>
                        <a:pt x="56181" y="10135"/>
                      </a:moveTo>
                      <a:cubicBezTo>
                        <a:pt x="60753" y="20517"/>
                        <a:pt x="52085" y="34329"/>
                        <a:pt x="36940" y="40996"/>
                      </a:cubicBezTo>
                      <a:cubicBezTo>
                        <a:pt x="21795" y="47664"/>
                        <a:pt x="5793" y="44711"/>
                        <a:pt x="1221" y="34329"/>
                      </a:cubicBezTo>
                      <a:cubicBezTo>
                        <a:pt x="-3351" y="23946"/>
                        <a:pt x="5317" y="10135"/>
                        <a:pt x="20462" y="3563"/>
                      </a:cubicBezTo>
                      <a:cubicBezTo>
                        <a:pt x="35607" y="-3105"/>
                        <a:pt x="51704" y="-152"/>
                        <a:pt x="56181" y="1023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9" name="Google Shape;229;p26"/>
                <p:cNvSpPr/>
                <p:nvPr/>
              </p:nvSpPr>
              <p:spPr>
                <a:xfrm>
                  <a:off x="5893793" y="3437528"/>
                  <a:ext cx="54548" cy="91580"/>
                </a:xfrm>
                <a:custGeom>
                  <a:rect b="b" l="l" r="r" t="t"/>
                  <a:pathLst>
                    <a:path extrusionOk="0" h="91580" w="54548">
                      <a:moveTo>
                        <a:pt x="40472" y="43383"/>
                      </a:moveTo>
                      <a:cubicBezTo>
                        <a:pt x="33519" y="37001"/>
                        <a:pt x="24851" y="33001"/>
                        <a:pt x="17993" y="26524"/>
                      </a:cubicBezTo>
                      <a:cubicBezTo>
                        <a:pt x="14374" y="23095"/>
                        <a:pt x="11421" y="20428"/>
                        <a:pt x="9230" y="15761"/>
                      </a:cubicBezTo>
                      <a:cubicBezTo>
                        <a:pt x="6849" y="10712"/>
                        <a:pt x="4849" y="6236"/>
                        <a:pt x="3992" y="616"/>
                      </a:cubicBezTo>
                      <a:cubicBezTo>
                        <a:pt x="3801" y="-1004"/>
                        <a:pt x="1801" y="997"/>
                        <a:pt x="1610" y="1759"/>
                      </a:cubicBezTo>
                      <a:cubicBezTo>
                        <a:pt x="-104" y="10522"/>
                        <a:pt x="-1628" y="22333"/>
                        <a:pt x="3611" y="30334"/>
                      </a:cubicBezTo>
                      <a:cubicBezTo>
                        <a:pt x="8278" y="37478"/>
                        <a:pt x="16184" y="42716"/>
                        <a:pt x="23232" y="47193"/>
                      </a:cubicBezTo>
                      <a:cubicBezTo>
                        <a:pt x="37901" y="56432"/>
                        <a:pt x="50283" y="72815"/>
                        <a:pt x="46854" y="90913"/>
                      </a:cubicBezTo>
                      <a:cubicBezTo>
                        <a:pt x="46664" y="92056"/>
                        <a:pt x="47997" y="91484"/>
                        <a:pt x="48378" y="91008"/>
                      </a:cubicBezTo>
                      <a:cubicBezTo>
                        <a:pt x="60761" y="76720"/>
                        <a:pt x="52664" y="54718"/>
                        <a:pt x="40282"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0" name="Google Shape;230;p26"/>
                <p:cNvSpPr/>
                <p:nvPr/>
              </p:nvSpPr>
              <p:spPr>
                <a:xfrm>
                  <a:off x="5893793" y="3473437"/>
                  <a:ext cx="54548" cy="91580"/>
                </a:xfrm>
                <a:custGeom>
                  <a:rect b="b" l="l" r="r" t="t"/>
                  <a:pathLst>
                    <a:path extrusionOk="0" h="91580" w="54548">
                      <a:moveTo>
                        <a:pt x="40472" y="43478"/>
                      </a:moveTo>
                      <a:cubicBezTo>
                        <a:pt x="33519" y="37096"/>
                        <a:pt x="24851" y="33096"/>
                        <a:pt x="17993" y="26619"/>
                      </a:cubicBezTo>
                      <a:cubicBezTo>
                        <a:pt x="14374" y="23190"/>
                        <a:pt x="11421" y="20523"/>
                        <a:pt x="9230" y="15856"/>
                      </a:cubicBezTo>
                      <a:cubicBezTo>
                        <a:pt x="6849" y="10808"/>
                        <a:pt x="4849" y="6331"/>
                        <a:pt x="3992" y="616"/>
                      </a:cubicBezTo>
                      <a:cubicBezTo>
                        <a:pt x="3801" y="-1004"/>
                        <a:pt x="1801" y="997"/>
                        <a:pt x="1610" y="1759"/>
                      </a:cubicBezTo>
                      <a:cubicBezTo>
                        <a:pt x="-104" y="10522"/>
                        <a:pt x="-1628" y="22333"/>
                        <a:pt x="3611" y="30334"/>
                      </a:cubicBezTo>
                      <a:cubicBezTo>
                        <a:pt x="8278" y="37477"/>
                        <a:pt x="16184" y="42716"/>
                        <a:pt x="23232" y="47193"/>
                      </a:cubicBezTo>
                      <a:cubicBezTo>
                        <a:pt x="37901" y="56432"/>
                        <a:pt x="50283" y="72815"/>
                        <a:pt x="46854" y="90913"/>
                      </a:cubicBezTo>
                      <a:cubicBezTo>
                        <a:pt x="46664" y="92056"/>
                        <a:pt x="47997" y="91484"/>
                        <a:pt x="48378" y="91008"/>
                      </a:cubicBezTo>
                      <a:cubicBezTo>
                        <a:pt x="60761" y="76721"/>
                        <a:pt x="52664" y="54718"/>
                        <a:pt x="40282"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1" name="Google Shape;231;p26"/>
                <p:cNvSpPr/>
                <p:nvPr/>
              </p:nvSpPr>
              <p:spPr>
                <a:xfrm>
                  <a:off x="5893793" y="3513156"/>
                  <a:ext cx="54548" cy="91580"/>
                </a:xfrm>
                <a:custGeom>
                  <a:rect b="b" l="l" r="r" t="t"/>
                  <a:pathLst>
                    <a:path extrusionOk="0" h="91580" w="54548">
                      <a:moveTo>
                        <a:pt x="40472" y="43383"/>
                      </a:moveTo>
                      <a:cubicBezTo>
                        <a:pt x="33519" y="37001"/>
                        <a:pt x="24851" y="33001"/>
                        <a:pt x="17993" y="26524"/>
                      </a:cubicBezTo>
                      <a:cubicBezTo>
                        <a:pt x="14374" y="23095"/>
                        <a:pt x="11421" y="20428"/>
                        <a:pt x="9230" y="15760"/>
                      </a:cubicBezTo>
                      <a:cubicBezTo>
                        <a:pt x="6849" y="10712"/>
                        <a:pt x="4849" y="6235"/>
                        <a:pt x="3992" y="616"/>
                      </a:cubicBezTo>
                      <a:cubicBezTo>
                        <a:pt x="3801" y="-1004"/>
                        <a:pt x="1801" y="997"/>
                        <a:pt x="1610" y="1759"/>
                      </a:cubicBezTo>
                      <a:cubicBezTo>
                        <a:pt x="-104" y="10522"/>
                        <a:pt x="-1628" y="22333"/>
                        <a:pt x="3611" y="30334"/>
                      </a:cubicBezTo>
                      <a:cubicBezTo>
                        <a:pt x="8278" y="37477"/>
                        <a:pt x="16184" y="42716"/>
                        <a:pt x="23232" y="47193"/>
                      </a:cubicBezTo>
                      <a:cubicBezTo>
                        <a:pt x="37901" y="56527"/>
                        <a:pt x="50283" y="72815"/>
                        <a:pt x="46854" y="90913"/>
                      </a:cubicBezTo>
                      <a:cubicBezTo>
                        <a:pt x="46664" y="92056"/>
                        <a:pt x="47997" y="91484"/>
                        <a:pt x="48378" y="91008"/>
                      </a:cubicBezTo>
                      <a:cubicBezTo>
                        <a:pt x="60761" y="76720"/>
                        <a:pt x="52664" y="54718"/>
                        <a:pt x="40282" y="4347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32" name="Google Shape;232;p26"/>
              <p:cNvGrpSpPr/>
              <p:nvPr/>
            </p:nvGrpSpPr>
            <p:grpSpPr>
              <a:xfrm>
                <a:off x="6253234" y="3592058"/>
                <a:ext cx="196642" cy="223466"/>
                <a:chOff x="6253234" y="3592058"/>
                <a:chExt cx="196642" cy="223466"/>
              </a:xfrm>
            </p:grpSpPr>
            <p:sp>
              <p:nvSpPr>
                <p:cNvPr id="233" name="Google Shape;233;p26"/>
                <p:cNvSpPr/>
                <p:nvPr/>
              </p:nvSpPr>
              <p:spPr>
                <a:xfrm>
                  <a:off x="6376106" y="3592058"/>
                  <a:ext cx="73770" cy="57169"/>
                </a:xfrm>
                <a:custGeom>
                  <a:rect b="b" l="l" r="r" t="t"/>
                  <a:pathLst>
                    <a:path extrusionOk="0" h="57169" w="73770">
                      <a:moveTo>
                        <a:pt x="1548" y="44111"/>
                      </a:moveTo>
                      <a:cubicBezTo>
                        <a:pt x="-4263" y="30871"/>
                        <a:pt x="6786" y="13154"/>
                        <a:pt x="26313" y="4582"/>
                      </a:cubicBezTo>
                      <a:cubicBezTo>
                        <a:pt x="45839" y="-3991"/>
                        <a:pt x="66318" y="-181"/>
                        <a:pt x="72223" y="13059"/>
                      </a:cubicBezTo>
                      <a:cubicBezTo>
                        <a:pt x="78033" y="26299"/>
                        <a:pt x="66984" y="44015"/>
                        <a:pt x="47458" y="52588"/>
                      </a:cubicBezTo>
                      <a:cubicBezTo>
                        <a:pt x="27932" y="61160"/>
                        <a:pt x="7453" y="57350"/>
                        <a:pt x="1643" y="4411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4" name="Google Shape;234;p26"/>
                <p:cNvSpPr/>
                <p:nvPr/>
              </p:nvSpPr>
              <p:spPr>
                <a:xfrm>
                  <a:off x="6255829" y="3615023"/>
                  <a:ext cx="132873" cy="200501"/>
                </a:xfrm>
                <a:custGeom>
                  <a:rect b="b" l="l" r="r" t="t"/>
                  <a:pathLst>
                    <a:path extrusionOk="0" h="200501" w="132873">
                      <a:moveTo>
                        <a:pt x="5048" y="200501"/>
                      </a:moveTo>
                      <a:cubicBezTo>
                        <a:pt x="4000" y="200501"/>
                        <a:pt x="2858" y="200120"/>
                        <a:pt x="2000" y="199454"/>
                      </a:cubicBezTo>
                      <a:cubicBezTo>
                        <a:pt x="762" y="198501"/>
                        <a:pt x="0" y="196977"/>
                        <a:pt x="0" y="195453"/>
                      </a:cubicBezTo>
                      <a:lnTo>
                        <a:pt x="0" y="41148"/>
                      </a:lnTo>
                      <a:cubicBezTo>
                        <a:pt x="0" y="38291"/>
                        <a:pt x="2286" y="36100"/>
                        <a:pt x="5048" y="36100"/>
                      </a:cubicBezTo>
                      <a:cubicBezTo>
                        <a:pt x="7811" y="36100"/>
                        <a:pt x="10096" y="38386"/>
                        <a:pt x="10096" y="41148"/>
                      </a:cubicBezTo>
                      <a:lnTo>
                        <a:pt x="10096" y="188690"/>
                      </a:lnTo>
                      <a:lnTo>
                        <a:pt x="122777" y="155543"/>
                      </a:lnTo>
                      <a:lnTo>
                        <a:pt x="122777" y="5048"/>
                      </a:lnTo>
                      <a:cubicBezTo>
                        <a:pt x="122777" y="2286"/>
                        <a:pt x="125063" y="0"/>
                        <a:pt x="127825" y="0"/>
                      </a:cubicBezTo>
                      <a:cubicBezTo>
                        <a:pt x="130588" y="0"/>
                        <a:pt x="132874" y="2286"/>
                        <a:pt x="132874" y="5048"/>
                      </a:cubicBezTo>
                      <a:lnTo>
                        <a:pt x="132874" y="159353"/>
                      </a:lnTo>
                      <a:cubicBezTo>
                        <a:pt x="132874" y="161544"/>
                        <a:pt x="131350" y="163544"/>
                        <a:pt x="129254" y="164211"/>
                      </a:cubicBezTo>
                      <a:lnTo>
                        <a:pt x="6382" y="200311"/>
                      </a:lnTo>
                      <a:cubicBezTo>
                        <a:pt x="6382" y="200311"/>
                        <a:pt x="5429" y="200501"/>
                        <a:pt x="4953" y="20050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5" name="Google Shape;235;p26"/>
                <p:cNvSpPr/>
                <p:nvPr/>
              </p:nvSpPr>
              <p:spPr>
                <a:xfrm>
                  <a:off x="6253234" y="3628062"/>
                  <a:ext cx="73675" cy="57169"/>
                </a:xfrm>
                <a:custGeom>
                  <a:rect b="b" l="l" r="r" t="t"/>
                  <a:pathLst>
                    <a:path extrusionOk="0" h="57169" w="73675">
                      <a:moveTo>
                        <a:pt x="1548" y="44111"/>
                      </a:moveTo>
                      <a:cubicBezTo>
                        <a:pt x="-4263" y="30871"/>
                        <a:pt x="6786" y="13154"/>
                        <a:pt x="26313" y="4582"/>
                      </a:cubicBezTo>
                      <a:cubicBezTo>
                        <a:pt x="45839" y="-3991"/>
                        <a:pt x="66318" y="-181"/>
                        <a:pt x="72128" y="13059"/>
                      </a:cubicBezTo>
                      <a:cubicBezTo>
                        <a:pt x="77938" y="26299"/>
                        <a:pt x="66889" y="44015"/>
                        <a:pt x="47363" y="52588"/>
                      </a:cubicBezTo>
                      <a:cubicBezTo>
                        <a:pt x="27837" y="61160"/>
                        <a:pt x="7358" y="57350"/>
                        <a:pt x="1548" y="4411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6" name="Google Shape;236;p26"/>
                <p:cNvSpPr/>
                <p:nvPr/>
              </p:nvSpPr>
              <p:spPr>
                <a:xfrm>
                  <a:off x="6255831" y="3745327"/>
                  <a:ext cx="132965" cy="44384"/>
                </a:xfrm>
                <a:custGeom>
                  <a:rect b="b" l="l" r="r" t="t"/>
                  <a:pathLst>
                    <a:path extrusionOk="0" h="44384" w="132965">
                      <a:moveTo>
                        <a:pt x="5046" y="44385"/>
                      </a:moveTo>
                      <a:cubicBezTo>
                        <a:pt x="2856" y="44385"/>
                        <a:pt x="760" y="42956"/>
                        <a:pt x="189" y="40670"/>
                      </a:cubicBezTo>
                      <a:cubicBezTo>
                        <a:pt x="-573" y="38003"/>
                        <a:pt x="1046" y="35145"/>
                        <a:pt x="3713" y="34383"/>
                      </a:cubicBezTo>
                      <a:lnTo>
                        <a:pt x="126490" y="189"/>
                      </a:lnTo>
                      <a:cubicBezTo>
                        <a:pt x="129157" y="-573"/>
                        <a:pt x="132015" y="1046"/>
                        <a:pt x="132777" y="3713"/>
                      </a:cubicBezTo>
                      <a:cubicBezTo>
                        <a:pt x="133539" y="6380"/>
                        <a:pt x="131920" y="9237"/>
                        <a:pt x="129253" y="9999"/>
                      </a:cubicBezTo>
                      <a:lnTo>
                        <a:pt x="6380" y="44194"/>
                      </a:lnTo>
                      <a:cubicBezTo>
                        <a:pt x="6380" y="44194"/>
                        <a:pt x="5523" y="44385"/>
                        <a:pt x="5046" y="44385"/>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37" name="Google Shape;237;p26"/>
              <p:cNvGrpSpPr/>
              <p:nvPr/>
            </p:nvGrpSpPr>
            <p:grpSpPr>
              <a:xfrm>
                <a:off x="6626828" y="3488019"/>
                <a:ext cx="373718" cy="303917"/>
                <a:chOff x="6626828" y="3488019"/>
                <a:chExt cx="373718" cy="303917"/>
              </a:xfrm>
            </p:grpSpPr>
            <p:grpSp>
              <p:nvGrpSpPr>
                <p:cNvPr id="238" name="Google Shape;238;p26"/>
                <p:cNvGrpSpPr/>
                <p:nvPr/>
              </p:nvGrpSpPr>
              <p:grpSpPr>
                <a:xfrm>
                  <a:off x="6626828" y="3488019"/>
                  <a:ext cx="373718" cy="303917"/>
                  <a:chOff x="6626828" y="3488019"/>
                  <a:chExt cx="373718" cy="303917"/>
                </a:xfrm>
              </p:grpSpPr>
              <p:grpSp>
                <p:nvGrpSpPr>
                  <p:cNvPr id="239" name="Google Shape;239;p26"/>
                  <p:cNvGrpSpPr/>
                  <p:nvPr/>
                </p:nvGrpSpPr>
                <p:grpSpPr>
                  <a:xfrm>
                    <a:off x="6626828" y="3530257"/>
                    <a:ext cx="229943" cy="261679"/>
                    <a:chOff x="6626828" y="3530257"/>
                    <a:chExt cx="229943" cy="261679"/>
                  </a:xfrm>
                </p:grpSpPr>
                <p:sp>
                  <p:nvSpPr>
                    <p:cNvPr id="240" name="Google Shape;240;p26"/>
                    <p:cNvSpPr/>
                    <p:nvPr/>
                  </p:nvSpPr>
                  <p:spPr>
                    <a:xfrm>
                      <a:off x="6626828" y="3724979"/>
                      <a:ext cx="86245" cy="66957"/>
                    </a:xfrm>
                    <a:custGeom>
                      <a:rect b="b" l="l" r="r" t="t"/>
                      <a:pathLst>
                        <a:path extrusionOk="0" h="66957" w="86245">
                          <a:moveTo>
                            <a:pt x="84417" y="15334"/>
                          </a:moveTo>
                          <a:cubicBezTo>
                            <a:pt x="91275" y="30859"/>
                            <a:pt x="78226" y="51624"/>
                            <a:pt x="55461" y="61625"/>
                          </a:cubicBezTo>
                          <a:cubicBezTo>
                            <a:pt x="32601" y="71626"/>
                            <a:pt x="8598" y="67150"/>
                            <a:pt x="1835" y="51624"/>
                          </a:cubicBezTo>
                          <a:cubicBezTo>
                            <a:pt x="-5023" y="36098"/>
                            <a:pt x="7931" y="15429"/>
                            <a:pt x="30791" y="5332"/>
                          </a:cubicBezTo>
                          <a:cubicBezTo>
                            <a:pt x="53651" y="-4669"/>
                            <a:pt x="77654" y="-192"/>
                            <a:pt x="84417" y="1533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1" name="Google Shape;241;p26"/>
                    <p:cNvSpPr/>
                    <p:nvPr/>
                  </p:nvSpPr>
                  <p:spPr>
                    <a:xfrm>
                      <a:off x="6698291" y="3530257"/>
                      <a:ext cx="155638" cy="234725"/>
                    </a:xfrm>
                    <a:custGeom>
                      <a:rect b="b" l="l" r="r" t="t"/>
                      <a:pathLst>
                        <a:path extrusionOk="0" h="234725" w="155638">
                          <a:moveTo>
                            <a:pt x="5905" y="234726"/>
                          </a:moveTo>
                          <a:cubicBezTo>
                            <a:pt x="2667" y="234726"/>
                            <a:pt x="0" y="232059"/>
                            <a:pt x="0" y="228820"/>
                          </a:cubicBezTo>
                          <a:lnTo>
                            <a:pt x="0" y="48226"/>
                          </a:lnTo>
                          <a:cubicBezTo>
                            <a:pt x="0" y="45559"/>
                            <a:pt x="1714" y="43273"/>
                            <a:pt x="4286" y="42511"/>
                          </a:cubicBezTo>
                          <a:lnTo>
                            <a:pt x="148019" y="220"/>
                          </a:lnTo>
                          <a:cubicBezTo>
                            <a:pt x="149828" y="-256"/>
                            <a:pt x="151733" y="30"/>
                            <a:pt x="153257" y="1173"/>
                          </a:cubicBezTo>
                          <a:cubicBezTo>
                            <a:pt x="154781" y="2316"/>
                            <a:pt x="155638" y="4030"/>
                            <a:pt x="155638" y="5935"/>
                          </a:cubicBezTo>
                          <a:lnTo>
                            <a:pt x="155638" y="186529"/>
                          </a:lnTo>
                          <a:cubicBezTo>
                            <a:pt x="155638" y="189863"/>
                            <a:pt x="152971" y="192435"/>
                            <a:pt x="149733" y="192435"/>
                          </a:cubicBezTo>
                          <a:cubicBezTo>
                            <a:pt x="146495" y="192435"/>
                            <a:pt x="143828" y="189768"/>
                            <a:pt x="143828" y="186529"/>
                          </a:cubicBezTo>
                          <a:lnTo>
                            <a:pt x="143828" y="13841"/>
                          </a:lnTo>
                          <a:lnTo>
                            <a:pt x="11906" y="52608"/>
                          </a:lnTo>
                          <a:lnTo>
                            <a:pt x="11906" y="228725"/>
                          </a:lnTo>
                          <a:cubicBezTo>
                            <a:pt x="11906" y="231964"/>
                            <a:pt x="9239" y="234631"/>
                            <a:pt x="6001" y="234631"/>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2" name="Google Shape;242;p26"/>
                    <p:cNvSpPr/>
                    <p:nvPr/>
                  </p:nvSpPr>
                  <p:spPr>
                    <a:xfrm>
                      <a:off x="6770561" y="3682688"/>
                      <a:ext cx="86210" cy="66957"/>
                    </a:xfrm>
                    <a:custGeom>
                      <a:rect b="b" l="l" r="r" t="t"/>
                      <a:pathLst>
                        <a:path extrusionOk="0" h="66957" w="86210">
                          <a:moveTo>
                            <a:pt x="84417" y="15334"/>
                          </a:moveTo>
                          <a:cubicBezTo>
                            <a:pt x="91180" y="30859"/>
                            <a:pt x="78226" y="51529"/>
                            <a:pt x="55461" y="61625"/>
                          </a:cubicBezTo>
                          <a:cubicBezTo>
                            <a:pt x="32601" y="71626"/>
                            <a:pt x="8598" y="67150"/>
                            <a:pt x="1835" y="51624"/>
                          </a:cubicBezTo>
                          <a:cubicBezTo>
                            <a:pt x="-5023" y="36098"/>
                            <a:pt x="7932" y="15334"/>
                            <a:pt x="30792" y="5332"/>
                          </a:cubicBezTo>
                          <a:cubicBezTo>
                            <a:pt x="53651" y="-4669"/>
                            <a:pt x="77654" y="-192"/>
                            <a:pt x="84512" y="1533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3" name="Google Shape;243;p26"/>
                    <p:cNvSpPr/>
                    <p:nvPr/>
                  </p:nvSpPr>
                  <p:spPr>
                    <a:xfrm>
                      <a:off x="6698271" y="3560459"/>
                      <a:ext cx="155587" cy="51933"/>
                    </a:xfrm>
                    <a:custGeom>
                      <a:rect b="b" l="l" r="r" t="t"/>
                      <a:pathLst>
                        <a:path extrusionOk="0" h="51933" w="155587">
                          <a:moveTo>
                            <a:pt x="5928" y="51933"/>
                          </a:moveTo>
                          <a:cubicBezTo>
                            <a:pt x="3356" y="51933"/>
                            <a:pt x="975" y="50219"/>
                            <a:pt x="213" y="47552"/>
                          </a:cubicBezTo>
                          <a:cubicBezTo>
                            <a:pt x="-645" y="44409"/>
                            <a:pt x="1165" y="41170"/>
                            <a:pt x="4309" y="40218"/>
                          </a:cubicBezTo>
                          <a:lnTo>
                            <a:pt x="148041" y="213"/>
                          </a:lnTo>
                          <a:cubicBezTo>
                            <a:pt x="151184" y="-645"/>
                            <a:pt x="154422" y="1165"/>
                            <a:pt x="155375" y="4308"/>
                          </a:cubicBezTo>
                          <a:cubicBezTo>
                            <a:pt x="156232" y="7452"/>
                            <a:pt x="154422" y="10690"/>
                            <a:pt x="151279" y="11643"/>
                          </a:cubicBezTo>
                          <a:lnTo>
                            <a:pt x="7547" y="51648"/>
                          </a:lnTo>
                          <a:cubicBezTo>
                            <a:pt x="7071" y="51838"/>
                            <a:pt x="6499" y="51838"/>
                            <a:pt x="5928" y="5183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nvGrpSpPr>
                  <p:cNvPr id="244" name="Google Shape;244;p26"/>
                  <p:cNvGrpSpPr/>
                  <p:nvPr/>
                </p:nvGrpSpPr>
                <p:grpSpPr>
                  <a:xfrm>
                    <a:off x="6842003" y="3488019"/>
                    <a:ext cx="158543" cy="234672"/>
                    <a:chOff x="6842003" y="3488019"/>
                    <a:chExt cx="158543" cy="234672"/>
                  </a:xfrm>
                </p:grpSpPr>
                <p:sp>
                  <p:nvSpPr>
                    <p:cNvPr id="245" name="Google Shape;245;p26"/>
                    <p:cNvSpPr/>
                    <p:nvPr/>
                  </p:nvSpPr>
                  <p:spPr>
                    <a:xfrm>
                      <a:off x="6842026" y="3488019"/>
                      <a:ext cx="155638" cy="234672"/>
                    </a:xfrm>
                    <a:custGeom>
                      <a:rect b="b" l="l" r="r" t="t"/>
                      <a:pathLst>
                        <a:path extrusionOk="0" h="234672" w="155638">
                          <a:moveTo>
                            <a:pt x="5905" y="234673"/>
                          </a:moveTo>
                          <a:cubicBezTo>
                            <a:pt x="2667" y="234673"/>
                            <a:pt x="0" y="232006"/>
                            <a:pt x="0" y="228767"/>
                          </a:cubicBezTo>
                          <a:lnTo>
                            <a:pt x="0" y="48173"/>
                          </a:lnTo>
                          <a:cubicBezTo>
                            <a:pt x="0" y="45602"/>
                            <a:pt x="1714" y="43220"/>
                            <a:pt x="4286" y="42458"/>
                          </a:cubicBezTo>
                          <a:lnTo>
                            <a:pt x="148019" y="263"/>
                          </a:lnTo>
                          <a:cubicBezTo>
                            <a:pt x="149828" y="-309"/>
                            <a:pt x="151733" y="72"/>
                            <a:pt x="153257" y="1215"/>
                          </a:cubicBezTo>
                          <a:cubicBezTo>
                            <a:pt x="154781" y="2358"/>
                            <a:pt x="155638" y="4073"/>
                            <a:pt x="155638" y="5978"/>
                          </a:cubicBezTo>
                          <a:lnTo>
                            <a:pt x="155638" y="186572"/>
                          </a:lnTo>
                          <a:cubicBezTo>
                            <a:pt x="155638" y="189810"/>
                            <a:pt x="152971" y="192477"/>
                            <a:pt x="149733" y="192477"/>
                          </a:cubicBezTo>
                          <a:cubicBezTo>
                            <a:pt x="146495" y="192477"/>
                            <a:pt x="143828" y="189810"/>
                            <a:pt x="143828" y="186572"/>
                          </a:cubicBezTo>
                          <a:lnTo>
                            <a:pt x="143828" y="13883"/>
                          </a:lnTo>
                          <a:lnTo>
                            <a:pt x="11906" y="52650"/>
                          </a:lnTo>
                          <a:lnTo>
                            <a:pt x="11906" y="228767"/>
                          </a:lnTo>
                          <a:cubicBezTo>
                            <a:pt x="11906" y="232101"/>
                            <a:pt x="9239" y="234673"/>
                            <a:pt x="6001" y="234673"/>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6" name="Google Shape;246;p26"/>
                    <p:cNvSpPr/>
                    <p:nvPr/>
                  </p:nvSpPr>
                  <p:spPr>
                    <a:xfrm>
                      <a:off x="6914294" y="3640492"/>
                      <a:ext cx="86252" cy="66981"/>
                    </a:xfrm>
                    <a:custGeom>
                      <a:rect b="b" l="l" r="r" t="t"/>
                      <a:pathLst>
                        <a:path extrusionOk="0" h="66981" w="86252">
                          <a:moveTo>
                            <a:pt x="84417" y="15334"/>
                          </a:moveTo>
                          <a:cubicBezTo>
                            <a:pt x="91275" y="30859"/>
                            <a:pt x="78321" y="51624"/>
                            <a:pt x="55461" y="61625"/>
                          </a:cubicBezTo>
                          <a:cubicBezTo>
                            <a:pt x="32601" y="71626"/>
                            <a:pt x="8598" y="67245"/>
                            <a:pt x="1835" y="51624"/>
                          </a:cubicBezTo>
                          <a:cubicBezTo>
                            <a:pt x="-5023" y="36098"/>
                            <a:pt x="7932" y="15334"/>
                            <a:pt x="30792" y="5332"/>
                          </a:cubicBezTo>
                          <a:cubicBezTo>
                            <a:pt x="53651" y="-4669"/>
                            <a:pt x="77655" y="-192"/>
                            <a:pt x="84417" y="15334"/>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7" name="Google Shape;247;p26"/>
                    <p:cNvSpPr/>
                    <p:nvPr/>
                  </p:nvSpPr>
                  <p:spPr>
                    <a:xfrm>
                      <a:off x="6842003" y="3518358"/>
                      <a:ext cx="155587" cy="51838"/>
                    </a:xfrm>
                    <a:custGeom>
                      <a:rect b="b" l="l" r="r" t="t"/>
                      <a:pathLst>
                        <a:path extrusionOk="0" h="51838" w="155587">
                          <a:moveTo>
                            <a:pt x="5927" y="51838"/>
                          </a:moveTo>
                          <a:cubicBezTo>
                            <a:pt x="3356" y="51838"/>
                            <a:pt x="975" y="50124"/>
                            <a:pt x="213" y="47552"/>
                          </a:cubicBezTo>
                          <a:cubicBezTo>
                            <a:pt x="-645" y="44409"/>
                            <a:pt x="1165" y="41170"/>
                            <a:pt x="4308" y="40218"/>
                          </a:cubicBezTo>
                          <a:lnTo>
                            <a:pt x="148041" y="213"/>
                          </a:lnTo>
                          <a:cubicBezTo>
                            <a:pt x="151184" y="-645"/>
                            <a:pt x="154422" y="1165"/>
                            <a:pt x="155375" y="4308"/>
                          </a:cubicBezTo>
                          <a:cubicBezTo>
                            <a:pt x="156232" y="7452"/>
                            <a:pt x="154422" y="10690"/>
                            <a:pt x="151279" y="11643"/>
                          </a:cubicBezTo>
                          <a:lnTo>
                            <a:pt x="7547" y="51648"/>
                          </a:lnTo>
                          <a:cubicBezTo>
                            <a:pt x="6975" y="51838"/>
                            <a:pt x="6499" y="51838"/>
                            <a:pt x="5927" y="51838"/>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sp>
              <p:nvSpPr>
                <p:cNvPr id="248" name="Google Shape;248;p26"/>
                <p:cNvSpPr/>
                <p:nvPr/>
              </p:nvSpPr>
              <p:spPr>
                <a:xfrm>
                  <a:off x="6698276" y="3551036"/>
                  <a:ext cx="299305" cy="89645"/>
                </a:xfrm>
                <a:custGeom>
                  <a:rect b="b" l="l" r="r" t="t"/>
                  <a:pathLst>
                    <a:path extrusionOk="0" h="89645" w="299305">
                      <a:moveTo>
                        <a:pt x="5921" y="89645"/>
                      </a:moveTo>
                      <a:cubicBezTo>
                        <a:pt x="3349" y="89645"/>
                        <a:pt x="968" y="87931"/>
                        <a:pt x="206" y="85264"/>
                      </a:cubicBezTo>
                      <a:cubicBezTo>
                        <a:pt x="-652" y="82121"/>
                        <a:pt x="1254" y="78882"/>
                        <a:pt x="4397" y="78025"/>
                      </a:cubicBezTo>
                      <a:lnTo>
                        <a:pt x="291861" y="206"/>
                      </a:lnTo>
                      <a:cubicBezTo>
                        <a:pt x="295004" y="-652"/>
                        <a:pt x="298243" y="1253"/>
                        <a:pt x="299100" y="4397"/>
                      </a:cubicBezTo>
                      <a:cubicBezTo>
                        <a:pt x="299957" y="7540"/>
                        <a:pt x="298053" y="10778"/>
                        <a:pt x="294909" y="11636"/>
                      </a:cubicBezTo>
                      <a:lnTo>
                        <a:pt x="7445" y="89455"/>
                      </a:lnTo>
                      <a:cubicBezTo>
                        <a:pt x="6969" y="89645"/>
                        <a:pt x="6397" y="89645"/>
                        <a:pt x="5921" y="89645"/>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grpSp>
        </p:grpSp>
      </p:grpSp>
      <p:sp>
        <p:nvSpPr>
          <p:cNvPr id="249" name="Google Shape;249;p26"/>
          <p:cNvSpPr txBox="1"/>
          <p:nvPr/>
        </p:nvSpPr>
        <p:spPr>
          <a:xfrm>
            <a:off x="516775" y="1399025"/>
            <a:ext cx="7060800" cy="561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200">
                <a:solidFill>
                  <a:schemeClr val="lt1"/>
                </a:solidFill>
                <a:latin typeface="Chivo Mono"/>
                <a:ea typeface="Chivo Mono"/>
                <a:cs typeface="Chivo Mono"/>
                <a:sym typeface="Chivo Mono"/>
              </a:rPr>
              <a:t>Bop or Flop?</a:t>
            </a:r>
            <a:endParaRPr sz="3200">
              <a:solidFill>
                <a:schemeClr val="lt1"/>
              </a:solidFill>
              <a:latin typeface="Chivo Mono"/>
              <a:ea typeface="Chivo Mono"/>
              <a:cs typeface="Chivo Mono"/>
              <a:sym typeface="Chivo Mono"/>
            </a:endParaRPr>
          </a:p>
        </p:txBody>
      </p:sp>
      <p:sp>
        <p:nvSpPr>
          <p:cNvPr id="250" name="Google Shape;250;p26"/>
          <p:cNvSpPr txBox="1"/>
          <p:nvPr/>
        </p:nvSpPr>
        <p:spPr>
          <a:xfrm>
            <a:off x="113200" y="105750"/>
            <a:ext cx="70608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a:solidFill>
                  <a:schemeClr val="lt1"/>
                </a:solidFill>
                <a:latin typeface="Chivo Mono"/>
                <a:ea typeface="Chivo Mono"/>
                <a:cs typeface="Chivo Mono"/>
                <a:sym typeface="Chivo Mono"/>
              </a:rPr>
              <a:t>CSC 240 Final Project</a:t>
            </a:r>
            <a:endParaRPr>
              <a:solidFill>
                <a:schemeClr val="lt1"/>
              </a:solidFill>
              <a:latin typeface="Chivo Mono"/>
              <a:ea typeface="Chivo Mono"/>
              <a:cs typeface="Chivo Mono"/>
              <a:sym typeface="Chivo Mono"/>
            </a:endParaRPr>
          </a:p>
        </p:txBody>
      </p:sp>
      <p:sp>
        <p:nvSpPr>
          <p:cNvPr id="251" name="Google Shape;251;p26"/>
          <p:cNvSpPr txBox="1"/>
          <p:nvPr/>
        </p:nvSpPr>
        <p:spPr>
          <a:xfrm>
            <a:off x="516775" y="2461575"/>
            <a:ext cx="7060800" cy="377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000">
                <a:solidFill>
                  <a:schemeClr val="lt1"/>
                </a:solidFill>
                <a:latin typeface="Chivo Mono"/>
                <a:ea typeface="Chivo Mono"/>
                <a:cs typeface="Chivo Mono"/>
                <a:sym typeface="Chivo Mono"/>
              </a:rPr>
              <a:t>Justin Lee &amp; </a:t>
            </a:r>
            <a:r>
              <a:rPr lang="en-GB" sz="2000">
                <a:solidFill>
                  <a:schemeClr val="lt1"/>
                </a:solidFill>
                <a:latin typeface="Chivo Mono"/>
                <a:ea typeface="Chivo Mono"/>
                <a:cs typeface="Chivo Mono"/>
                <a:sym typeface="Chivo Mono"/>
              </a:rPr>
              <a:t>Sammy Potter</a:t>
            </a:r>
            <a:endParaRPr sz="2000">
              <a:solidFill>
                <a:schemeClr val="lt1"/>
              </a:solidFill>
              <a:latin typeface="Chivo Mono"/>
              <a:ea typeface="Chivo Mono"/>
              <a:cs typeface="Chivo Mono"/>
              <a:sym typeface="Chivo Mono"/>
            </a:endParaRPr>
          </a:p>
        </p:txBody>
      </p:sp>
      <p:sp>
        <p:nvSpPr>
          <p:cNvPr id="252" name="Google Shape;252;p26"/>
          <p:cNvSpPr txBox="1"/>
          <p:nvPr/>
        </p:nvSpPr>
        <p:spPr>
          <a:xfrm>
            <a:off x="516775" y="2068888"/>
            <a:ext cx="7060800" cy="3000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1500">
                <a:solidFill>
                  <a:schemeClr val="lt1"/>
                </a:solidFill>
                <a:latin typeface="Chivo Mono"/>
                <a:ea typeface="Chivo Mono"/>
                <a:cs typeface="Chivo Mono"/>
                <a:sym typeface="Chivo Mono"/>
              </a:rPr>
              <a:t>Hit Prediction on Spotify</a:t>
            </a:r>
            <a:endParaRPr sz="1500">
              <a:solidFill>
                <a:schemeClr val="lt1"/>
              </a:solidFill>
              <a:latin typeface="Chivo Mono"/>
              <a:ea typeface="Chivo Mono"/>
              <a:cs typeface="Chivo Mono"/>
              <a:sym typeface="Chiv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297" name="Shape 1297"/>
        <p:cNvGrpSpPr/>
        <p:nvPr/>
      </p:nvGrpSpPr>
      <p:grpSpPr>
        <a:xfrm>
          <a:off x="0" y="0"/>
          <a:ext cx="0" cy="0"/>
          <a:chOff x="0" y="0"/>
          <a:chExt cx="0" cy="0"/>
        </a:xfrm>
      </p:grpSpPr>
      <p:grpSp>
        <p:nvGrpSpPr>
          <p:cNvPr id="1298" name="Google Shape;1298;p35"/>
          <p:cNvGrpSpPr/>
          <p:nvPr/>
        </p:nvGrpSpPr>
        <p:grpSpPr>
          <a:xfrm>
            <a:off x="2032" y="899417"/>
            <a:ext cx="9142021" cy="3292149"/>
            <a:chOff x="4610100" y="2777394"/>
            <a:chExt cx="2974466" cy="1233107"/>
          </a:xfrm>
        </p:grpSpPr>
        <p:grpSp>
          <p:nvGrpSpPr>
            <p:cNvPr id="1299" name="Google Shape;1299;p35"/>
            <p:cNvGrpSpPr/>
            <p:nvPr/>
          </p:nvGrpSpPr>
          <p:grpSpPr>
            <a:xfrm>
              <a:off x="4672488" y="2777394"/>
              <a:ext cx="2849785" cy="1233107"/>
              <a:chOff x="4672488" y="2777394"/>
              <a:chExt cx="2849785" cy="1233107"/>
            </a:xfrm>
          </p:grpSpPr>
          <p:sp>
            <p:nvSpPr>
              <p:cNvPr id="1300" name="Google Shape;1300;p35"/>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1" name="Google Shape;1301;p35"/>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2" name="Google Shape;1302;p35"/>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3" name="Google Shape;1303;p35"/>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4" name="Google Shape;1304;p35"/>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5" name="Google Shape;1305;p35"/>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6" name="Google Shape;1306;p35"/>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7" name="Google Shape;1307;p35"/>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8" name="Google Shape;1308;p35"/>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9" name="Google Shape;1309;p35"/>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0" name="Google Shape;1310;p35"/>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1" name="Google Shape;1311;p35"/>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2" name="Google Shape;1312;p35"/>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3" name="Google Shape;1313;p35"/>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4" name="Google Shape;1314;p35"/>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5" name="Google Shape;1315;p35"/>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6" name="Google Shape;1316;p35"/>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7" name="Google Shape;1317;p35"/>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8" name="Google Shape;1318;p35"/>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9" name="Google Shape;1319;p35"/>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0" name="Google Shape;1320;p35"/>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1" name="Google Shape;1321;p35"/>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2" name="Google Shape;1322;p35"/>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3" name="Google Shape;1323;p35"/>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4" name="Google Shape;1324;p35"/>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5" name="Google Shape;1325;p35"/>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6" name="Google Shape;1326;p35"/>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7" name="Google Shape;1327;p35"/>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8" name="Google Shape;1328;p35"/>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9" name="Google Shape;1329;p35"/>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0" name="Google Shape;1330;p35"/>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1" name="Google Shape;1331;p35"/>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2" name="Google Shape;1332;p35"/>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3" name="Google Shape;1333;p35"/>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4" name="Google Shape;1334;p35"/>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5" name="Google Shape;1335;p35"/>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6" name="Google Shape;1336;p35"/>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7" name="Google Shape;1337;p35"/>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8" name="Google Shape;1338;p35"/>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9" name="Google Shape;1339;p35"/>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0" name="Google Shape;1340;p35"/>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1" name="Google Shape;1341;p35"/>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2" name="Google Shape;1342;p35"/>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3" name="Google Shape;1343;p35"/>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4" name="Google Shape;1344;p35"/>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5" name="Google Shape;1345;p35"/>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6" name="Google Shape;1346;p35"/>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7" name="Google Shape;1347;p35"/>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8" name="Google Shape;1348;p35"/>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9" name="Google Shape;1349;p35"/>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0" name="Google Shape;1350;p35"/>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1" name="Google Shape;1351;p35"/>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2" name="Google Shape;1352;p35"/>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3" name="Google Shape;1353;p35"/>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4" name="Google Shape;1354;p35"/>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5" name="Google Shape;1355;p35"/>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6" name="Google Shape;1356;p35"/>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7" name="Google Shape;1357;p35"/>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8" name="Google Shape;1358;p35"/>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9" name="Google Shape;1359;p35"/>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0" name="Google Shape;1360;p35"/>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1" name="Google Shape;1361;p35"/>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2" name="Google Shape;1362;p35"/>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3" name="Google Shape;1363;p35"/>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4" name="Google Shape;1364;p35"/>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5" name="Google Shape;1365;p35"/>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6" name="Google Shape;1366;p35"/>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7" name="Google Shape;1367;p35"/>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8" name="Google Shape;1368;p35"/>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9" name="Google Shape;1369;p35"/>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0" name="Google Shape;1370;p35"/>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1" name="Google Shape;1371;p35"/>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2" name="Google Shape;1372;p35"/>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3" name="Google Shape;1373;p35"/>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4" name="Google Shape;1374;p35"/>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5" name="Google Shape;1375;p35"/>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6" name="Google Shape;1376;p35"/>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7" name="Google Shape;1377;p35"/>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8" name="Google Shape;1378;p35"/>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9" name="Google Shape;1379;p35"/>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0" name="Google Shape;1380;p35"/>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1" name="Google Shape;1381;p35"/>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2" name="Google Shape;1382;p35"/>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3" name="Google Shape;1383;p35"/>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4" name="Google Shape;1384;p35"/>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5" name="Google Shape;1385;p35"/>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6" name="Google Shape;1386;p35"/>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7" name="Google Shape;1387;p35"/>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8" name="Google Shape;1388;p35"/>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9" name="Google Shape;1389;p35"/>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0" name="Google Shape;1390;p35"/>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1" name="Google Shape;1391;p35"/>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2" name="Google Shape;1392;p35"/>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3" name="Google Shape;1393;p35"/>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4" name="Google Shape;1394;p35"/>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5" name="Google Shape;1395;p35"/>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6" name="Google Shape;1396;p35"/>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7" name="Google Shape;1397;p35"/>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8" name="Google Shape;1398;p35"/>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9" name="Google Shape;1399;p35"/>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0" name="Google Shape;1400;p35"/>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1" name="Google Shape;1401;p35"/>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2" name="Google Shape;1402;p35"/>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3" name="Google Shape;1403;p35"/>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4" name="Google Shape;1404;p35"/>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5" name="Google Shape;1405;p35"/>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6" name="Google Shape;1406;p35"/>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7" name="Google Shape;1407;p35"/>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8" name="Google Shape;1408;p35"/>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9" name="Google Shape;1409;p35"/>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0" name="Google Shape;1410;p35"/>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1" name="Google Shape;1411;p35"/>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2" name="Google Shape;1412;p35"/>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3" name="Google Shape;1413;p35"/>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4" name="Google Shape;1414;p35"/>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5" name="Google Shape;1415;p35"/>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6" name="Google Shape;1416;p35"/>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7" name="Google Shape;1417;p35"/>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8" name="Google Shape;1418;p35"/>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9" name="Google Shape;1419;p35"/>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0" name="Google Shape;1420;p35"/>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1" name="Google Shape;1421;p35"/>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2" name="Google Shape;1422;p35"/>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3" name="Google Shape;1423;p35"/>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4" name="Google Shape;1424;p35"/>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5" name="Google Shape;1425;p35"/>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6" name="Google Shape;1426;p35"/>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7" name="Google Shape;1427;p35"/>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8" name="Google Shape;1428;p35"/>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9" name="Google Shape;1429;p35"/>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0" name="Google Shape;1430;p35"/>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1" name="Google Shape;1431;p35"/>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2" name="Google Shape;1432;p35"/>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3" name="Google Shape;1433;p35"/>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4" name="Google Shape;1434;p35"/>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5" name="Google Shape;1435;p35"/>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6" name="Google Shape;1436;p35"/>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7" name="Google Shape;1437;p35"/>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8" name="Google Shape;1438;p35"/>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9" name="Google Shape;1439;p35"/>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0" name="Google Shape;1440;p35"/>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1" name="Google Shape;1441;p35"/>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2" name="Google Shape;1442;p35"/>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3" name="Google Shape;1443;p35"/>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4" name="Google Shape;1444;p35"/>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5" name="Google Shape;1445;p35"/>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6" name="Google Shape;1446;p35"/>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7" name="Google Shape;1447;p35"/>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8" name="Google Shape;1448;p35"/>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9" name="Google Shape;1449;p35"/>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0" name="Google Shape;1450;p35"/>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1" name="Google Shape;1451;p35"/>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2" name="Google Shape;1452;p35"/>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3" name="Google Shape;1453;p35"/>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4" name="Google Shape;1454;p35"/>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5" name="Google Shape;1455;p35"/>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6" name="Google Shape;1456;p35"/>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7" name="Google Shape;1457;p35"/>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8" name="Google Shape;1458;p35"/>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9" name="Google Shape;1459;p35"/>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0" name="Google Shape;1460;p35"/>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1" name="Google Shape;1461;p35"/>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2" name="Google Shape;1462;p35"/>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3" name="Google Shape;1463;p35"/>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4" name="Google Shape;1464;p35"/>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5" name="Google Shape;1465;p35"/>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6" name="Google Shape;1466;p35"/>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7" name="Google Shape;1467;p35"/>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68" name="Google Shape;1468;p35"/>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69" name="Google Shape;1469;p35"/>
          <p:cNvSpPr txBox="1"/>
          <p:nvPr/>
        </p:nvSpPr>
        <p:spPr>
          <a:xfrm>
            <a:off x="305075" y="1337450"/>
            <a:ext cx="66009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Tracks and features taken from Spotify Web API</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28,774 tracks with 19 attributes each</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No missing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470" name="Google Shape;1470;p35"/>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1" name="Google Shape;1471;p35"/>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2" name="Google Shape;1472;p35"/>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3" name="Google Shape;1473;p35"/>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4" name="Google Shape;1474;p35"/>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5" name="Google Shape;1475;p35"/>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6" name="Google Shape;1476;p35"/>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7" name="Google Shape;1477;p35"/>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8" name="Google Shape;1478;p35"/>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9" name="Google Shape;1479;p35"/>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0" name="Google Shape;1480;p35"/>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1" name="Google Shape;1481;p35"/>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2" name="Google Shape;1482;p35"/>
          <p:cNvSpPr txBox="1"/>
          <p:nvPr/>
        </p:nvSpPr>
        <p:spPr>
          <a:xfrm>
            <a:off x="305075" y="283250"/>
            <a:ext cx="6334500" cy="10542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The Spotify Hit Predictor Dataset (1960-2019)</a:t>
            </a:r>
            <a:endParaRPr sz="3200">
              <a:solidFill>
                <a:schemeClr val="lt1"/>
              </a:solidFill>
              <a:latin typeface="Chivo Mono"/>
              <a:ea typeface="Chivo Mono"/>
              <a:cs typeface="Chivo Mono"/>
              <a:sym typeface="Chivo Mono"/>
            </a:endParaRPr>
          </a:p>
        </p:txBody>
      </p:sp>
      <p:sp>
        <p:nvSpPr>
          <p:cNvPr id="1483" name="Google Shape;1483;p35"/>
          <p:cNvSpPr txBox="1"/>
          <p:nvPr/>
        </p:nvSpPr>
        <p:spPr>
          <a:xfrm>
            <a:off x="305075" y="2129338"/>
            <a:ext cx="2622900" cy="2586000"/>
          </a:xfrm>
          <a:prstGeom prst="rect">
            <a:avLst/>
          </a:prstGeom>
          <a:noFill/>
          <a:ln>
            <a:noFill/>
          </a:ln>
        </p:spPr>
        <p:txBody>
          <a:bodyPr anchorCtr="0" anchor="t" bIns="91425" lIns="91425" spcFirstLastPara="1" rIns="91425" wrap="square" tIns="91425">
            <a:spAutoFit/>
          </a:bodyPr>
          <a:lstStyle/>
          <a:p>
            <a:pPr indent="-330200" lvl="0" marL="9144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Artist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URI</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Danceability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Energy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Key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Loudness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Mode</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Speechiness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Acousticness</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484" name="Google Shape;1484;p35"/>
          <p:cNvSpPr txBox="1"/>
          <p:nvPr/>
        </p:nvSpPr>
        <p:spPr>
          <a:xfrm>
            <a:off x="2927900" y="2129350"/>
            <a:ext cx="2807700" cy="23397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Instrumentalness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Liveness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Valence</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Tempo</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Duration (ms)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Time signature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Chorus "hit"</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Sections</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Target</a:t>
            </a:r>
            <a:endParaRPr>
              <a:solidFill>
                <a:srgbClr val="FFD966"/>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485" name="Google Shape;1485;p35"/>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489" name="Shape 1489"/>
        <p:cNvGrpSpPr/>
        <p:nvPr/>
      </p:nvGrpSpPr>
      <p:grpSpPr>
        <a:xfrm>
          <a:off x="0" y="0"/>
          <a:ext cx="0" cy="0"/>
          <a:chOff x="0" y="0"/>
          <a:chExt cx="0" cy="0"/>
        </a:xfrm>
      </p:grpSpPr>
      <p:grpSp>
        <p:nvGrpSpPr>
          <p:cNvPr id="1490" name="Google Shape;1490;p36"/>
          <p:cNvGrpSpPr/>
          <p:nvPr/>
        </p:nvGrpSpPr>
        <p:grpSpPr>
          <a:xfrm>
            <a:off x="2032" y="899417"/>
            <a:ext cx="9142021" cy="3292149"/>
            <a:chOff x="4610100" y="2777394"/>
            <a:chExt cx="2974466" cy="1233107"/>
          </a:xfrm>
        </p:grpSpPr>
        <p:grpSp>
          <p:nvGrpSpPr>
            <p:cNvPr id="1491" name="Google Shape;1491;p36"/>
            <p:cNvGrpSpPr/>
            <p:nvPr/>
          </p:nvGrpSpPr>
          <p:grpSpPr>
            <a:xfrm>
              <a:off x="4672488" y="2777394"/>
              <a:ext cx="2849785" cy="1233107"/>
              <a:chOff x="4672488" y="2777394"/>
              <a:chExt cx="2849785" cy="1233107"/>
            </a:xfrm>
          </p:grpSpPr>
          <p:sp>
            <p:nvSpPr>
              <p:cNvPr id="1492" name="Google Shape;1492;p36"/>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3" name="Google Shape;1493;p36"/>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4" name="Google Shape;1494;p36"/>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5" name="Google Shape;1495;p36"/>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6" name="Google Shape;1496;p36"/>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7" name="Google Shape;1497;p36"/>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8" name="Google Shape;1498;p36"/>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9" name="Google Shape;1499;p36"/>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0" name="Google Shape;1500;p36"/>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1" name="Google Shape;1501;p36"/>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2" name="Google Shape;1502;p36"/>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3" name="Google Shape;1503;p36"/>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4" name="Google Shape;1504;p36"/>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5" name="Google Shape;1505;p36"/>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6" name="Google Shape;1506;p36"/>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7" name="Google Shape;1507;p36"/>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8" name="Google Shape;1508;p36"/>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9" name="Google Shape;1509;p36"/>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0" name="Google Shape;1510;p36"/>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1" name="Google Shape;1511;p36"/>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2" name="Google Shape;1512;p36"/>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3" name="Google Shape;1513;p36"/>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4" name="Google Shape;1514;p36"/>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5" name="Google Shape;1515;p36"/>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6" name="Google Shape;1516;p36"/>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7" name="Google Shape;1517;p36"/>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8" name="Google Shape;1518;p36"/>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9" name="Google Shape;1519;p36"/>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0" name="Google Shape;1520;p36"/>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1" name="Google Shape;1521;p36"/>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2" name="Google Shape;1522;p36"/>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3" name="Google Shape;1523;p36"/>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4" name="Google Shape;1524;p36"/>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5" name="Google Shape;1525;p36"/>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6" name="Google Shape;1526;p36"/>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7" name="Google Shape;1527;p36"/>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8" name="Google Shape;1528;p36"/>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9" name="Google Shape;1529;p36"/>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0" name="Google Shape;1530;p36"/>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1" name="Google Shape;1531;p36"/>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2" name="Google Shape;1532;p36"/>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3" name="Google Shape;1533;p36"/>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4" name="Google Shape;1534;p36"/>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5" name="Google Shape;1535;p36"/>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6" name="Google Shape;1536;p36"/>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7" name="Google Shape;1537;p36"/>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8" name="Google Shape;1538;p36"/>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9" name="Google Shape;1539;p36"/>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0" name="Google Shape;1540;p36"/>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1" name="Google Shape;1541;p36"/>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2" name="Google Shape;1542;p36"/>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3" name="Google Shape;1543;p36"/>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4" name="Google Shape;1544;p36"/>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5" name="Google Shape;1545;p36"/>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6" name="Google Shape;1546;p36"/>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7" name="Google Shape;1547;p36"/>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8" name="Google Shape;1548;p36"/>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9" name="Google Shape;1549;p36"/>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0" name="Google Shape;1550;p36"/>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1" name="Google Shape;1551;p36"/>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2" name="Google Shape;1552;p36"/>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3" name="Google Shape;1553;p36"/>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4" name="Google Shape;1554;p36"/>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5" name="Google Shape;1555;p36"/>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6" name="Google Shape;1556;p36"/>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7" name="Google Shape;1557;p36"/>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8" name="Google Shape;1558;p36"/>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9" name="Google Shape;1559;p36"/>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0" name="Google Shape;1560;p36"/>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1" name="Google Shape;1561;p36"/>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2" name="Google Shape;1562;p36"/>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3" name="Google Shape;1563;p36"/>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4" name="Google Shape;1564;p36"/>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5" name="Google Shape;1565;p36"/>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6" name="Google Shape;1566;p36"/>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7" name="Google Shape;1567;p36"/>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8" name="Google Shape;1568;p36"/>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9" name="Google Shape;1569;p36"/>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0" name="Google Shape;1570;p36"/>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1" name="Google Shape;1571;p36"/>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2" name="Google Shape;1572;p36"/>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3" name="Google Shape;1573;p36"/>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4" name="Google Shape;1574;p36"/>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5" name="Google Shape;1575;p36"/>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6" name="Google Shape;1576;p36"/>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7" name="Google Shape;1577;p36"/>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8" name="Google Shape;1578;p36"/>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9" name="Google Shape;1579;p36"/>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0" name="Google Shape;1580;p36"/>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1" name="Google Shape;1581;p36"/>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2" name="Google Shape;1582;p36"/>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3" name="Google Shape;1583;p36"/>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4" name="Google Shape;1584;p36"/>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5" name="Google Shape;1585;p36"/>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6" name="Google Shape;1586;p36"/>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7" name="Google Shape;1587;p36"/>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8" name="Google Shape;1588;p36"/>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9" name="Google Shape;1589;p36"/>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0" name="Google Shape;1590;p36"/>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1" name="Google Shape;1591;p36"/>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2" name="Google Shape;1592;p36"/>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3" name="Google Shape;1593;p36"/>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4" name="Google Shape;1594;p36"/>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5" name="Google Shape;1595;p36"/>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6" name="Google Shape;1596;p36"/>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7" name="Google Shape;1597;p36"/>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8" name="Google Shape;1598;p36"/>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9" name="Google Shape;1599;p36"/>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0" name="Google Shape;1600;p36"/>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1" name="Google Shape;1601;p36"/>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2" name="Google Shape;1602;p36"/>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3" name="Google Shape;1603;p36"/>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4" name="Google Shape;1604;p36"/>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5" name="Google Shape;1605;p36"/>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6" name="Google Shape;1606;p36"/>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7" name="Google Shape;1607;p36"/>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8" name="Google Shape;1608;p36"/>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9" name="Google Shape;1609;p36"/>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0" name="Google Shape;1610;p36"/>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1" name="Google Shape;1611;p36"/>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2" name="Google Shape;1612;p36"/>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3" name="Google Shape;1613;p36"/>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4" name="Google Shape;1614;p36"/>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5" name="Google Shape;1615;p36"/>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6" name="Google Shape;1616;p36"/>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7" name="Google Shape;1617;p36"/>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8" name="Google Shape;1618;p36"/>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9" name="Google Shape;1619;p36"/>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0" name="Google Shape;1620;p36"/>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1" name="Google Shape;1621;p36"/>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2" name="Google Shape;1622;p36"/>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3" name="Google Shape;1623;p36"/>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4" name="Google Shape;1624;p36"/>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5" name="Google Shape;1625;p36"/>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6" name="Google Shape;1626;p36"/>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7" name="Google Shape;1627;p36"/>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8" name="Google Shape;1628;p36"/>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9" name="Google Shape;1629;p36"/>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0" name="Google Shape;1630;p36"/>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1" name="Google Shape;1631;p36"/>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2" name="Google Shape;1632;p36"/>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3" name="Google Shape;1633;p36"/>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4" name="Google Shape;1634;p36"/>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5" name="Google Shape;1635;p36"/>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6" name="Google Shape;1636;p36"/>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7" name="Google Shape;1637;p36"/>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8" name="Google Shape;1638;p36"/>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9" name="Google Shape;1639;p36"/>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0" name="Google Shape;1640;p36"/>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1" name="Google Shape;1641;p36"/>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2" name="Google Shape;1642;p36"/>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3" name="Google Shape;1643;p36"/>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4" name="Google Shape;1644;p36"/>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5" name="Google Shape;1645;p36"/>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6" name="Google Shape;1646;p36"/>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7" name="Google Shape;1647;p36"/>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8" name="Google Shape;1648;p36"/>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9" name="Google Shape;1649;p36"/>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0" name="Google Shape;1650;p36"/>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1" name="Google Shape;1651;p36"/>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2" name="Google Shape;1652;p36"/>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3" name="Google Shape;1653;p36"/>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4" name="Google Shape;1654;p36"/>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5" name="Google Shape;1655;p36"/>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6" name="Google Shape;1656;p36"/>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7" name="Google Shape;1657;p36"/>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8" name="Google Shape;1658;p36"/>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9" name="Google Shape;1659;p36"/>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660" name="Google Shape;1660;p36"/>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661" name="Google Shape;1661;p36"/>
          <p:cNvSpPr txBox="1"/>
          <p:nvPr/>
        </p:nvSpPr>
        <p:spPr>
          <a:xfrm>
            <a:off x="305075" y="1337450"/>
            <a:ext cx="66009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Tracks and features taken from Spotify Web API</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28,774 tracks with 19 attributes each</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No missing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662" name="Google Shape;1662;p36"/>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3" name="Google Shape;1663;p36"/>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4" name="Google Shape;1664;p36"/>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5" name="Google Shape;1665;p36"/>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6" name="Google Shape;1666;p36"/>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7" name="Google Shape;1667;p36"/>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8" name="Google Shape;1668;p36"/>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9" name="Google Shape;1669;p36"/>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0" name="Google Shape;1670;p36"/>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1" name="Google Shape;1671;p36"/>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2" name="Google Shape;1672;p36"/>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3" name="Google Shape;1673;p36"/>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4" name="Google Shape;1674;p36"/>
          <p:cNvSpPr txBox="1"/>
          <p:nvPr/>
        </p:nvSpPr>
        <p:spPr>
          <a:xfrm>
            <a:off x="305075" y="283250"/>
            <a:ext cx="6334500" cy="10542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The Spotify Hit Predictor Dataset (1960-2019)</a:t>
            </a:r>
            <a:endParaRPr sz="3200">
              <a:solidFill>
                <a:schemeClr val="lt1"/>
              </a:solidFill>
              <a:latin typeface="Chivo Mono"/>
              <a:ea typeface="Chivo Mono"/>
              <a:cs typeface="Chivo Mono"/>
              <a:sym typeface="Chivo Mono"/>
            </a:endParaRPr>
          </a:p>
        </p:txBody>
      </p:sp>
      <p:sp>
        <p:nvSpPr>
          <p:cNvPr id="1675" name="Google Shape;1675;p36"/>
          <p:cNvSpPr txBox="1"/>
          <p:nvPr/>
        </p:nvSpPr>
        <p:spPr>
          <a:xfrm>
            <a:off x="305075" y="2129338"/>
            <a:ext cx="2622900" cy="2586000"/>
          </a:xfrm>
          <a:prstGeom prst="rect">
            <a:avLst/>
          </a:prstGeom>
          <a:noFill/>
          <a:ln>
            <a:noFill/>
          </a:ln>
        </p:spPr>
        <p:txBody>
          <a:bodyPr anchorCtr="0" anchor="t" bIns="91425" lIns="91425" spcFirstLastPara="1" rIns="91425" wrap="square" tIns="91425">
            <a:spAutoFit/>
          </a:bodyPr>
          <a:lstStyle/>
          <a:p>
            <a:pPr indent="-330200" lvl="0" marL="914400" rtl="0" algn="l">
              <a:spcBef>
                <a:spcPts val="0"/>
              </a:spcBef>
              <a:spcAft>
                <a:spcPts val="0"/>
              </a:spcAft>
              <a:buClr>
                <a:srgbClr val="E06666"/>
              </a:buClr>
              <a:buSzPts val="1600"/>
              <a:buFont typeface="Chivo Mono"/>
              <a:buChar char="●"/>
            </a:pPr>
            <a:r>
              <a:rPr lang="en-GB" strike="sngStrike">
                <a:solidFill>
                  <a:srgbClr val="E06666"/>
                </a:solidFill>
                <a:latin typeface="Chivo Mono"/>
                <a:ea typeface="Chivo Mono"/>
                <a:cs typeface="Chivo Mono"/>
                <a:sym typeface="Chivo Mono"/>
              </a:rPr>
              <a:t>Track</a:t>
            </a:r>
            <a:endParaRPr strike="sngStrike">
              <a:solidFill>
                <a:srgbClr val="E06666"/>
              </a:solidFill>
              <a:latin typeface="Chivo Mono"/>
              <a:ea typeface="Chivo Mono"/>
              <a:cs typeface="Chivo Mono"/>
              <a:sym typeface="Chivo Mono"/>
            </a:endParaRPr>
          </a:p>
          <a:p>
            <a:pPr indent="-317500" lvl="0" marL="914400" rtl="0" algn="l">
              <a:spcBef>
                <a:spcPts val="0"/>
              </a:spcBef>
              <a:spcAft>
                <a:spcPts val="0"/>
              </a:spcAft>
              <a:buClr>
                <a:srgbClr val="E06666"/>
              </a:buClr>
              <a:buSzPts val="1400"/>
              <a:buFont typeface="Chivo Mono"/>
              <a:buChar char="●"/>
            </a:pPr>
            <a:r>
              <a:rPr lang="en-GB" strike="sngStrike">
                <a:solidFill>
                  <a:srgbClr val="E06666"/>
                </a:solidFill>
                <a:latin typeface="Chivo Mono"/>
                <a:ea typeface="Chivo Mono"/>
                <a:cs typeface="Chivo Mono"/>
                <a:sym typeface="Chivo Mono"/>
              </a:rPr>
              <a:t>Artist</a:t>
            </a:r>
            <a:endParaRPr strike="sngStrike">
              <a:solidFill>
                <a:srgbClr val="E06666"/>
              </a:solidFill>
              <a:latin typeface="Chivo Mono"/>
              <a:ea typeface="Chivo Mono"/>
              <a:cs typeface="Chivo Mono"/>
              <a:sym typeface="Chivo Mono"/>
            </a:endParaRPr>
          </a:p>
          <a:p>
            <a:pPr indent="-317500" lvl="0" marL="914400" rtl="0" algn="l">
              <a:spcBef>
                <a:spcPts val="0"/>
              </a:spcBef>
              <a:spcAft>
                <a:spcPts val="0"/>
              </a:spcAft>
              <a:buClr>
                <a:srgbClr val="E06666"/>
              </a:buClr>
              <a:buSzPts val="1400"/>
              <a:buFont typeface="Chivo Mono"/>
              <a:buChar char="●"/>
            </a:pPr>
            <a:r>
              <a:rPr lang="en-GB" strike="sngStrike">
                <a:solidFill>
                  <a:srgbClr val="E06666"/>
                </a:solidFill>
                <a:latin typeface="Chivo Mono"/>
                <a:ea typeface="Chivo Mono"/>
                <a:cs typeface="Chivo Mono"/>
                <a:sym typeface="Chivo Mono"/>
              </a:rPr>
              <a:t>URI</a:t>
            </a:r>
            <a:endParaRPr strike="sngStrike">
              <a:solidFill>
                <a:srgbClr val="E066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Danceability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Energy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Key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Loudness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Mode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Speechiness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Acousticness</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676" name="Google Shape;1676;p36"/>
          <p:cNvSpPr txBox="1"/>
          <p:nvPr/>
        </p:nvSpPr>
        <p:spPr>
          <a:xfrm>
            <a:off x="2927900" y="2129350"/>
            <a:ext cx="2807700" cy="25551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Instrumentalness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Liveness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Valence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Tempo</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Duration (ms)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Time signature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Chorus "hit"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Sections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Target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93C47D"/>
              </a:buClr>
              <a:buSzPts val="1400"/>
              <a:buFont typeface="Chivo Mono"/>
              <a:buChar char="●"/>
            </a:pPr>
            <a:r>
              <a:rPr lang="en-GB">
                <a:solidFill>
                  <a:srgbClr val="93C47D"/>
                </a:solidFill>
                <a:latin typeface="Chivo Mono"/>
                <a:ea typeface="Chivo Mono"/>
                <a:cs typeface="Chivo Mono"/>
                <a:sym typeface="Chivo Mono"/>
              </a:rPr>
              <a:t>Decade</a:t>
            </a:r>
            <a:endParaRPr>
              <a:solidFill>
                <a:srgbClr val="93C47D"/>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677" name="Google Shape;1677;p36"/>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681" name="Shape 1681"/>
        <p:cNvGrpSpPr/>
        <p:nvPr/>
      </p:nvGrpSpPr>
      <p:grpSpPr>
        <a:xfrm>
          <a:off x="0" y="0"/>
          <a:ext cx="0" cy="0"/>
          <a:chOff x="0" y="0"/>
          <a:chExt cx="0" cy="0"/>
        </a:xfrm>
      </p:grpSpPr>
      <p:grpSp>
        <p:nvGrpSpPr>
          <p:cNvPr id="1682" name="Google Shape;1682;p37"/>
          <p:cNvGrpSpPr/>
          <p:nvPr/>
        </p:nvGrpSpPr>
        <p:grpSpPr>
          <a:xfrm>
            <a:off x="2032" y="899417"/>
            <a:ext cx="9142021" cy="3292149"/>
            <a:chOff x="4610100" y="2777394"/>
            <a:chExt cx="2974466" cy="1233107"/>
          </a:xfrm>
        </p:grpSpPr>
        <p:grpSp>
          <p:nvGrpSpPr>
            <p:cNvPr id="1683" name="Google Shape;1683;p37"/>
            <p:cNvGrpSpPr/>
            <p:nvPr/>
          </p:nvGrpSpPr>
          <p:grpSpPr>
            <a:xfrm>
              <a:off x="4672488" y="2777394"/>
              <a:ext cx="2849785" cy="1233107"/>
              <a:chOff x="4672488" y="2777394"/>
              <a:chExt cx="2849785" cy="1233107"/>
            </a:xfrm>
          </p:grpSpPr>
          <p:sp>
            <p:nvSpPr>
              <p:cNvPr id="1684" name="Google Shape;1684;p37"/>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5" name="Google Shape;1685;p37"/>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6" name="Google Shape;1686;p37"/>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7" name="Google Shape;1687;p37"/>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8" name="Google Shape;1688;p37"/>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9" name="Google Shape;1689;p37"/>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0" name="Google Shape;1690;p37"/>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1" name="Google Shape;1691;p37"/>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2" name="Google Shape;1692;p37"/>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3" name="Google Shape;1693;p37"/>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4" name="Google Shape;1694;p37"/>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5" name="Google Shape;1695;p37"/>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6" name="Google Shape;1696;p37"/>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7" name="Google Shape;1697;p37"/>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8" name="Google Shape;1698;p37"/>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9" name="Google Shape;1699;p37"/>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0" name="Google Shape;1700;p37"/>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1" name="Google Shape;1701;p37"/>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2" name="Google Shape;1702;p37"/>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3" name="Google Shape;1703;p37"/>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4" name="Google Shape;1704;p37"/>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5" name="Google Shape;1705;p37"/>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6" name="Google Shape;1706;p37"/>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7" name="Google Shape;1707;p37"/>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8" name="Google Shape;1708;p37"/>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9" name="Google Shape;1709;p37"/>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0" name="Google Shape;1710;p37"/>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1" name="Google Shape;1711;p37"/>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2" name="Google Shape;1712;p37"/>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3" name="Google Shape;1713;p37"/>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4" name="Google Shape;1714;p37"/>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5" name="Google Shape;1715;p37"/>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6" name="Google Shape;1716;p37"/>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7" name="Google Shape;1717;p37"/>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8" name="Google Shape;1718;p37"/>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9" name="Google Shape;1719;p37"/>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0" name="Google Shape;1720;p37"/>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1" name="Google Shape;1721;p37"/>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2" name="Google Shape;1722;p37"/>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3" name="Google Shape;1723;p37"/>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4" name="Google Shape;1724;p37"/>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5" name="Google Shape;1725;p37"/>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6" name="Google Shape;1726;p37"/>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7" name="Google Shape;1727;p37"/>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8" name="Google Shape;1728;p37"/>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9" name="Google Shape;1729;p37"/>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0" name="Google Shape;1730;p37"/>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1" name="Google Shape;1731;p37"/>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2" name="Google Shape;1732;p37"/>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3" name="Google Shape;1733;p37"/>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4" name="Google Shape;1734;p37"/>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5" name="Google Shape;1735;p37"/>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6" name="Google Shape;1736;p37"/>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7" name="Google Shape;1737;p37"/>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8" name="Google Shape;1738;p37"/>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9" name="Google Shape;1739;p37"/>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0" name="Google Shape;1740;p37"/>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1" name="Google Shape;1741;p37"/>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2" name="Google Shape;1742;p37"/>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3" name="Google Shape;1743;p37"/>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4" name="Google Shape;1744;p37"/>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5" name="Google Shape;1745;p37"/>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6" name="Google Shape;1746;p37"/>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7" name="Google Shape;1747;p37"/>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8" name="Google Shape;1748;p37"/>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9" name="Google Shape;1749;p37"/>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0" name="Google Shape;1750;p37"/>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1" name="Google Shape;1751;p37"/>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2" name="Google Shape;1752;p37"/>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3" name="Google Shape;1753;p37"/>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4" name="Google Shape;1754;p37"/>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5" name="Google Shape;1755;p37"/>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6" name="Google Shape;1756;p37"/>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7" name="Google Shape;1757;p37"/>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8" name="Google Shape;1758;p37"/>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9" name="Google Shape;1759;p37"/>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0" name="Google Shape;1760;p37"/>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1" name="Google Shape;1761;p37"/>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2" name="Google Shape;1762;p37"/>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3" name="Google Shape;1763;p37"/>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4" name="Google Shape;1764;p37"/>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5" name="Google Shape;1765;p37"/>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6" name="Google Shape;1766;p37"/>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7" name="Google Shape;1767;p37"/>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8" name="Google Shape;1768;p37"/>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9" name="Google Shape;1769;p37"/>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0" name="Google Shape;1770;p37"/>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1" name="Google Shape;1771;p37"/>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2" name="Google Shape;1772;p37"/>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3" name="Google Shape;1773;p37"/>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4" name="Google Shape;1774;p37"/>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5" name="Google Shape;1775;p37"/>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6" name="Google Shape;1776;p37"/>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7" name="Google Shape;1777;p37"/>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8" name="Google Shape;1778;p37"/>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9" name="Google Shape;1779;p37"/>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0" name="Google Shape;1780;p37"/>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1" name="Google Shape;1781;p37"/>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2" name="Google Shape;1782;p37"/>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3" name="Google Shape;1783;p37"/>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4" name="Google Shape;1784;p37"/>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5" name="Google Shape;1785;p37"/>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6" name="Google Shape;1786;p37"/>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7" name="Google Shape;1787;p37"/>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8" name="Google Shape;1788;p37"/>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9" name="Google Shape;1789;p37"/>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0" name="Google Shape;1790;p37"/>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1" name="Google Shape;1791;p37"/>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2" name="Google Shape;1792;p37"/>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3" name="Google Shape;1793;p37"/>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4" name="Google Shape;1794;p37"/>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5" name="Google Shape;1795;p37"/>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6" name="Google Shape;1796;p37"/>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7" name="Google Shape;1797;p37"/>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8" name="Google Shape;1798;p37"/>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9" name="Google Shape;1799;p37"/>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0" name="Google Shape;1800;p37"/>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1" name="Google Shape;1801;p37"/>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2" name="Google Shape;1802;p37"/>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3" name="Google Shape;1803;p37"/>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4" name="Google Shape;1804;p37"/>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5" name="Google Shape;1805;p37"/>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6" name="Google Shape;1806;p37"/>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7" name="Google Shape;1807;p37"/>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8" name="Google Shape;1808;p37"/>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9" name="Google Shape;1809;p37"/>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0" name="Google Shape;1810;p37"/>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1" name="Google Shape;1811;p37"/>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2" name="Google Shape;1812;p37"/>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3" name="Google Shape;1813;p37"/>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4" name="Google Shape;1814;p37"/>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5" name="Google Shape;1815;p37"/>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6" name="Google Shape;1816;p37"/>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7" name="Google Shape;1817;p37"/>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8" name="Google Shape;1818;p37"/>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9" name="Google Shape;1819;p37"/>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0" name="Google Shape;1820;p37"/>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1" name="Google Shape;1821;p37"/>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2" name="Google Shape;1822;p37"/>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3" name="Google Shape;1823;p37"/>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4" name="Google Shape;1824;p37"/>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5" name="Google Shape;1825;p37"/>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6" name="Google Shape;1826;p37"/>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7" name="Google Shape;1827;p37"/>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8" name="Google Shape;1828;p37"/>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9" name="Google Shape;1829;p37"/>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0" name="Google Shape;1830;p37"/>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1" name="Google Shape;1831;p37"/>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2" name="Google Shape;1832;p37"/>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3" name="Google Shape;1833;p37"/>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4" name="Google Shape;1834;p37"/>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5" name="Google Shape;1835;p37"/>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6" name="Google Shape;1836;p37"/>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7" name="Google Shape;1837;p37"/>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8" name="Google Shape;1838;p37"/>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9" name="Google Shape;1839;p37"/>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0" name="Google Shape;1840;p37"/>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1" name="Google Shape;1841;p37"/>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2" name="Google Shape;1842;p37"/>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3" name="Google Shape;1843;p37"/>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4" name="Google Shape;1844;p37"/>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5" name="Google Shape;1845;p37"/>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6" name="Google Shape;1846;p37"/>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7" name="Google Shape;1847;p37"/>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8" name="Google Shape;1848;p37"/>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9" name="Google Shape;1849;p37"/>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0" name="Google Shape;1850;p37"/>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1" name="Google Shape;1851;p37"/>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52" name="Google Shape;1852;p37"/>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53" name="Google Shape;1853;p37"/>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4" name="Google Shape;1854;p37"/>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5" name="Google Shape;1855;p37"/>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6" name="Google Shape;1856;p37"/>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7" name="Google Shape;1857;p37"/>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8" name="Google Shape;1858;p37"/>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9" name="Google Shape;1859;p37"/>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0" name="Google Shape;1860;p37"/>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1" name="Google Shape;1861;p37"/>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2" name="Google Shape;1862;p37"/>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3" name="Google Shape;1863;p37"/>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4" name="Google Shape;1864;p37"/>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5" name="Google Shape;1865;p37"/>
          <p:cNvSpPr txBox="1"/>
          <p:nvPr/>
        </p:nvSpPr>
        <p:spPr>
          <a:xfrm>
            <a:off x="305075" y="544350"/>
            <a:ext cx="63345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Data Preprocessing</a:t>
            </a:r>
            <a:endParaRPr sz="3200">
              <a:solidFill>
                <a:schemeClr val="lt1"/>
              </a:solidFill>
              <a:latin typeface="Chivo Mono"/>
              <a:ea typeface="Chivo Mono"/>
              <a:cs typeface="Chivo Mono"/>
              <a:sym typeface="Chivo Mono"/>
            </a:endParaRPr>
          </a:p>
        </p:txBody>
      </p:sp>
      <p:sp>
        <p:nvSpPr>
          <p:cNvPr id="1866" name="Google Shape;1866;p37"/>
          <p:cNvSpPr txBox="1"/>
          <p:nvPr/>
        </p:nvSpPr>
        <p:spPr>
          <a:xfrm>
            <a:off x="305075" y="1106250"/>
            <a:ext cx="66009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Concatenate all </a:t>
            </a:r>
            <a:r>
              <a:rPr lang="en-GB">
                <a:solidFill>
                  <a:schemeClr val="lt1"/>
                </a:solidFill>
                <a:latin typeface="Chivo Mono"/>
                <a:ea typeface="Chivo Mono"/>
                <a:cs typeface="Chivo Mono"/>
                <a:sym typeface="Chivo Mono"/>
              </a:rPr>
              <a:t>CSVs</a:t>
            </a:r>
            <a:r>
              <a:rPr lang="en-GB">
                <a:solidFill>
                  <a:schemeClr val="lt1"/>
                </a:solidFill>
                <a:latin typeface="Chivo Mono"/>
                <a:ea typeface="Chivo Mono"/>
                <a:cs typeface="Chivo Mono"/>
                <a:sym typeface="Chivo Mono"/>
              </a:rPr>
              <a:t> into one DataFrame</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Adding an attribute for the song's decade</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Dropping all other irrelevant attributes</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graphicFrame>
        <p:nvGraphicFramePr>
          <p:cNvPr id="1867" name="Google Shape;1867;p37"/>
          <p:cNvGraphicFramePr/>
          <p:nvPr/>
        </p:nvGraphicFramePr>
        <p:xfrm>
          <a:off x="488175" y="2183163"/>
          <a:ext cx="3000000" cy="3000000"/>
        </p:xfrm>
        <a:graphic>
          <a:graphicData uri="http://schemas.openxmlformats.org/drawingml/2006/table">
            <a:tbl>
              <a:tblPr>
                <a:noFill/>
                <a:tableStyleId>{C455F6DC-6DD5-4CC5-8418-92B366AF644C}</a:tableStyleId>
              </a:tblPr>
              <a:tblGrid>
                <a:gridCol w="943325"/>
                <a:gridCol w="943325"/>
                <a:gridCol w="943325"/>
                <a:gridCol w="307575"/>
                <a:gridCol w="1579075"/>
                <a:gridCol w="1579075"/>
                <a:gridCol w="943325"/>
              </a:tblGrid>
              <a:tr h="381000">
                <a:tc>
                  <a:txBody>
                    <a:bodyPr/>
                    <a:lstStyle/>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Danceability</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Energy</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Sections</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Target</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Decade</a:t>
                      </a:r>
                      <a:endParaRPr>
                        <a:solidFill>
                          <a:schemeClr val="lt1"/>
                        </a:solidFill>
                        <a:latin typeface="Chivo Mono"/>
                        <a:ea typeface="Chivo Mono"/>
                        <a:cs typeface="Chivo Mono"/>
                        <a:sym typeface="Chivo Mono"/>
                      </a:endParaRPr>
                    </a:p>
                  </a:txBody>
                  <a:tcPr marT="91425" marB="91425" marR="91425" marL="91425">
                    <a:solidFill>
                      <a:srgbClr val="181616"/>
                    </a:solidFill>
                  </a:tcPr>
                </a:tc>
              </a:tr>
              <a:tr h="381000">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0.417</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0.620</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9</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1960</a:t>
                      </a:r>
                      <a:endParaRPr>
                        <a:solidFill>
                          <a:schemeClr val="lt1"/>
                        </a:solidFill>
                        <a:latin typeface="Chivo Mono"/>
                        <a:ea typeface="Chivo Mono"/>
                        <a:cs typeface="Chivo Mono"/>
                        <a:sym typeface="Chivo Mono"/>
                      </a:endParaRPr>
                    </a:p>
                  </a:txBody>
                  <a:tcPr marT="91425" marB="91425" marR="91425" marL="91425">
                    <a:solidFill>
                      <a:srgbClr val="181616"/>
                    </a:solidFill>
                  </a:tcPr>
                </a:tc>
              </a:tr>
              <a:tr h="381000">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2</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0.498</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0.505</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10</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1960</a:t>
                      </a:r>
                      <a:endParaRPr>
                        <a:solidFill>
                          <a:schemeClr val="lt1"/>
                        </a:solidFill>
                        <a:latin typeface="Chivo Mono"/>
                        <a:ea typeface="Chivo Mono"/>
                        <a:cs typeface="Chivo Mono"/>
                        <a:sym typeface="Chivo Mono"/>
                      </a:endParaRPr>
                    </a:p>
                  </a:txBody>
                  <a:tcPr marT="91425" marB="91425" marR="91425" marL="91425">
                    <a:lnB cap="flat" cmpd="sng" w="9525">
                      <a:solidFill>
                        <a:srgbClr val="9E9E9E"/>
                      </a:solidFill>
                      <a:prstDash val="solid"/>
                      <a:round/>
                      <a:headEnd len="sm" w="sm" type="none"/>
                      <a:tailEnd len="sm" w="sm" type="none"/>
                    </a:lnB>
                    <a:solidFill>
                      <a:srgbClr val="181616"/>
                    </a:solidFill>
                  </a:tcPr>
                </a:tc>
              </a:tr>
              <a:tr h="381000">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81616"/>
                    </a:solidFill>
                  </a:tcPr>
                </a:tc>
              </a:tr>
              <a:tr h="381000">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41104</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0.600</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0.177</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14</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2010</a:t>
                      </a:r>
                      <a:endParaRPr>
                        <a:solidFill>
                          <a:schemeClr val="lt1"/>
                        </a:solidFill>
                        <a:latin typeface="Chivo Mono"/>
                        <a:ea typeface="Chivo Mono"/>
                        <a:cs typeface="Chivo Mono"/>
                        <a:sym typeface="Chivo Mono"/>
                      </a:endParaRPr>
                    </a:p>
                  </a:txBody>
                  <a:tcPr marT="91425" marB="91425" marR="91425" marL="91425">
                    <a:lnT cap="flat" cmpd="sng" w="9525">
                      <a:solidFill>
                        <a:srgbClr val="9E9E9E"/>
                      </a:solidFill>
                      <a:prstDash val="solid"/>
                      <a:round/>
                      <a:headEnd len="sm" w="sm" type="none"/>
                      <a:tailEnd len="sm" w="sm" type="none"/>
                    </a:lnT>
                    <a:solidFill>
                      <a:srgbClr val="181616"/>
                    </a:solidFill>
                  </a:tcPr>
                </a:tc>
              </a:tr>
              <a:tr h="381000">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41105</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0.121</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0.123</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ctr">
                        <a:spcBef>
                          <a:spcPts val="0"/>
                        </a:spcBef>
                        <a:spcAft>
                          <a:spcPts val="0"/>
                        </a:spcAft>
                        <a:buNone/>
                      </a:pPr>
                      <a:r>
                        <a:rPr lang="en-GB">
                          <a:solidFill>
                            <a:schemeClr val="lt1"/>
                          </a:solidFill>
                          <a:latin typeface="Chivo Mono"/>
                          <a:ea typeface="Chivo Mono"/>
                          <a:cs typeface="Chivo Mono"/>
                          <a:sym typeface="Chivo Mono"/>
                        </a:rPr>
                        <a:t>…</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15</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0</a:t>
                      </a:r>
                      <a:endParaRPr>
                        <a:solidFill>
                          <a:schemeClr val="lt1"/>
                        </a:solidFill>
                        <a:latin typeface="Chivo Mono"/>
                        <a:ea typeface="Chivo Mono"/>
                        <a:cs typeface="Chivo Mono"/>
                        <a:sym typeface="Chivo Mono"/>
                      </a:endParaRPr>
                    </a:p>
                  </a:txBody>
                  <a:tcPr marT="91425" marB="91425" marR="91425" marL="91425">
                    <a:solidFill>
                      <a:srgbClr val="181616"/>
                    </a:solidFill>
                  </a:tcPr>
                </a:tc>
                <a:tc>
                  <a:txBody>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2010</a:t>
                      </a:r>
                      <a:endParaRPr>
                        <a:solidFill>
                          <a:schemeClr val="lt1"/>
                        </a:solidFill>
                        <a:latin typeface="Chivo Mono"/>
                        <a:ea typeface="Chivo Mono"/>
                        <a:cs typeface="Chivo Mono"/>
                        <a:sym typeface="Chivo Mono"/>
                      </a:endParaRPr>
                    </a:p>
                  </a:txBody>
                  <a:tcPr marT="91425" marB="91425" marR="91425" marL="91425">
                    <a:solidFill>
                      <a:srgbClr val="181616"/>
                    </a:solidFill>
                  </a:tcPr>
                </a:tc>
              </a:tr>
            </a:tbl>
          </a:graphicData>
        </a:graphic>
      </p:graphicFrame>
      <p:sp>
        <p:nvSpPr>
          <p:cNvPr id="1868" name="Google Shape;1868;p37"/>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872" name="Shape 1872"/>
        <p:cNvGrpSpPr/>
        <p:nvPr/>
      </p:nvGrpSpPr>
      <p:grpSpPr>
        <a:xfrm>
          <a:off x="0" y="0"/>
          <a:ext cx="0" cy="0"/>
          <a:chOff x="0" y="0"/>
          <a:chExt cx="0" cy="0"/>
        </a:xfrm>
      </p:grpSpPr>
      <p:grpSp>
        <p:nvGrpSpPr>
          <p:cNvPr id="1873" name="Google Shape;1873;p38"/>
          <p:cNvGrpSpPr/>
          <p:nvPr/>
        </p:nvGrpSpPr>
        <p:grpSpPr>
          <a:xfrm>
            <a:off x="2032" y="899417"/>
            <a:ext cx="9142021" cy="3292149"/>
            <a:chOff x="4610100" y="2777394"/>
            <a:chExt cx="2974466" cy="1233107"/>
          </a:xfrm>
        </p:grpSpPr>
        <p:grpSp>
          <p:nvGrpSpPr>
            <p:cNvPr id="1874" name="Google Shape;1874;p38"/>
            <p:cNvGrpSpPr/>
            <p:nvPr/>
          </p:nvGrpSpPr>
          <p:grpSpPr>
            <a:xfrm>
              <a:off x="4672488" y="2777394"/>
              <a:ext cx="2849785" cy="1233107"/>
              <a:chOff x="4672488" y="2777394"/>
              <a:chExt cx="2849785" cy="1233107"/>
            </a:xfrm>
          </p:grpSpPr>
          <p:sp>
            <p:nvSpPr>
              <p:cNvPr id="1875" name="Google Shape;1875;p38"/>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6" name="Google Shape;1876;p38"/>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7" name="Google Shape;1877;p38"/>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8" name="Google Shape;1878;p38"/>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9" name="Google Shape;1879;p38"/>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0" name="Google Shape;1880;p38"/>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1" name="Google Shape;1881;p38"/>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2" name="Google Shape;1882;p38"/>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3" name="Google Shape;1883;p38"/>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4" name="Google Shape;1884;p38"/>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5" name="Google Shape;1885;p38"/>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6" name="Google Shape;1886;p38"/>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7" name="Google Shape;1887;p38"/>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8" name="Google Shape;1888;p38"/>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9" name="Google Shape;1889;p38"/>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0" name="Google Shape;1890;p38"/>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1" name="Google Shape;1891;p38"/>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2" name="Google Shape;1892;p38"/>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3" name="Google Shape;1893;p38"/>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4" name="Google Shape;1894;p38"/>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5" name="Google Shape;1895;p38"/>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6" name="Google Shape;1896;p38"/>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7" name="Google Shape;1897;p38"/>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8" name="Google Shape;1898;p38"/>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9" name="Google Shape;1899;p38"/>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0" name="Google Shape;1900;p38"/>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1" name="Google Shape;1901;p38"/>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2" name="Google Shape;1902;p38"/>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3" name="Google Shape;1903;p38"/>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4" name="Google Shape;1904;p38"/>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5" name="Google Shape;1905;p38"/>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6" name="Google Shape;1906;p38"/>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7" name="Google Shape;1907;p38"/>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8" name="Google Shape;1908;p38"/>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9" name="Google Shape;1909;p38"/>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0" name="Google Shape;1910;p38"/>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1" name="Google Shape;1911;p38"/>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2" name="Google Shape;1912;p38"/>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3" name="Google Shape;1913;p38"/>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4" name="Google Shape;1914;p38"/>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5" name="Google Shape;1915;p38"/>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6" name="Google Shape;1916;p38"/>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7" name="Google Shape;1917;p38"/>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8" name="Google Shape;1918;p38"/>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9" name="Google Shape;1919;p38"/>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0" name="Google Shape;1920;p38"/>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1" name="Google Shape;1921;p38"/>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2" name="Google Shape;1922;p38"/>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3" name="Google Shape;1923;p38"/>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4" name="Google Shape;1924;p38"/>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5" name="Google Shape;1925;p38"/>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6" name="Google Shape;1926;p38"/>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7" name="Google Shape;1927;p38"/>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8" name="Google Shape;1928;p38"/>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9" name="Google Shape;1929;p38"/>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0" name="Google Shape;1930;p38"/>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1" name="Google Shape;1931;p38"/>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2" name="Google Shape;1932;p38"/>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3" name="Google Shape;1933;p38"/>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4" name="Google Shape;1934;p38"/>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5" name="Google Shape;1935;p38"/>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6" name="Google Shape;1936;p38"/>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7" name="Google Shape;1937;p38"/>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8" name="Google Shape;1938;p38"/>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9" name="Google Shape;1939;p38"/>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0" name="Google Shape;1940;p38"/>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1" name="Google Shape;1941;p38"/>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2" name="Google Shape;1942;p38"/>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3" name="Google Shape;1943;p38"/>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4" name="Google Shape;1944;p38"/>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5" name="Google Shape;1945;p38"/>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6" name="Google Shape;1946;p38"/>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7" name="Google Shape;1947;p38"/>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8" name="Google Shape;1948;p38"/>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9" name="Google Shape;1949;p38"/>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0" name="Google Shape;1950;p38"/>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1" name="Google Shape;1951;p38"/>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2" name="Google Shape;1952;p38"/>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3" name="Google Shape;1953;p38"/>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4" name="Google Shape;1954;p38"/>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5" name="Google Shape;1955;p38"/>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6" name="Google Shape;1956;p38"/>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7" name="Google Shape;1957;p38"/>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8" name="Google Shape;1958;p38"/>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9" name="Google Shape;1959;p38"/>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0" name="Google Shape;1960;p38"/>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1" name="Google Shape;1961;p38"/>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2" name="Google Shape;1962;p38"/>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3" name="Google Shape;1963;p38"/>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4" name="Google Shape;1964;p38"/>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5" name="Google Shape;1965;p38"/>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6" name="Google Shape;1966;p38"/>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7" name="Google Shape;1967;p38"/>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8" name="Google Shape;1968;p38"/>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9" name="Google Shape;1969;p38"/>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0" name="Google Shape;1970;p38"/>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1" name="Google Shape;1971;p38"/>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2" name="Google Shape;1972;p38"/>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3" name="Google Shape;1973;p38"/>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4" name="Google Shape;1974;p38"/>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5" name="Google Shape;1975;p38"/>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6" name="Google Shape;1976;p38"/>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7" name="Google Shape;1977;p38"/>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8" name="Google Shape;1978;p38"/>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9" name="Google Shape;1979;p38"/>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0" name="Google Shape;1980;p38"/>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1" name="Google Shape;1981;p38"/>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2" name="Google Shape;1982;p38"/>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3" name="Google Shape;1983;p38"/>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4" name="Google Shape;1984;p38"/>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5" name="Google Shape;1985;p38"/>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6" name="Google Shape;1986;p38"/>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7" name="Google Shape;1987;p38"/>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8" name="Google Shape;1988;p38"/>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9" name="Google Shape;1989;p38"/>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0" name="Google Shape;1990;p38"/>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1" name="Google Shape;1991;p38"/>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2" name="Google Shape;1992;p38"/>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3" name="Google Shape;1993;p38"/>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4" name="Google Shape;1994;p38"/>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5" name="Google Shape;1995;p38"/>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6" name="Google Shape;1996;p38"/>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7" name="Google Shape;1997;p38"/>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8" name="Google Shape;1998;p38"/>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9" name="Google Shape;1999;p38"/>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0" name="Google Shape;2000;p38"/>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1" name="Google Shape;2001;p38"/>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2" name="Google Shape;2002;p38"/>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3" name="Google Shape;2003;p38"/>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4" name="Google Shape;2004;p38"/>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5" name="Google Shape;2005;p38"/>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6" name="Google Shape;2006;p38"/>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7" name="Google Shape;2007;p38"/>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8" name="Google Shape;2008;p38"/>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9" name="Google Shape;2009;p38"/>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0" name="Google Shape;2010;p38"/>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1" name="Google Shape;2011;p38"/>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2" name="Google Shape;2012;p38"/>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3" name="Google Shape;2013;p38"/>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4" name="Google Shape;2014;p38"/>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5" name="Google Shape;2015;p38"/>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6" name="Google Shape;2016;p38"/>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7" name="Google Shape;2017;p38"/>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8" name="Google Shape;2018;p38"/>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9" name="Google Shape;2019;p38"/>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0" name="Google Shape;2020;p38"/>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1" name="Google Shape;2021;p38"/>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2" name="Google Shape;2022;p38"/>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3" name="Google Shape;2023;p38"/>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4" name="Google Shape;2024;p38"/>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5" name="Google Shape;2025;p38"/>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6" name="Google Shape;2026;p38"/>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7" name="Google Shape;2027;p38"/>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8" name="Google Shape;2028;p38"/>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9" name="Google Shape;2029;p38"/>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0" name="Google Shape;2030;p38"/>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1" name="Google Shape;2031;p38"/>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2" name="Google Shape;2032;p38"/>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3" name="Google Shape;2033;p38"/>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4" name="Google Shape;2034;p38"/>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5" name="Google Shape;2035;p38"/>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6" name="Google Shape;2036;p38"/>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7" name="Google Shape;2037;p38"/>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8" name="Google Shape;2038;p38"/>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9" name="Google Shape;2039;p38"/>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0" name="Google Shape;2040;p38"/>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1" name="Google Shape;2041;p38"/>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2" name="Google Shape;2042;p38"/>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43" name="Google Shape;2043;p38"/>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44" name="Google Shape;2044;p38"/>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5" name="Google Shape;2045;p38"/>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6" name="Google Shape;2046;p38"/>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7" name="Google Shape;2047;p38"/>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8" name="Google Shape;2048;p38"/>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9" name="Google Shape;2049;p38"/>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0" name="Google Shape;2050;p38"/>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1" name="Google Shape;2051;p38"/>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2" name="Google Shape;2052;p38"/>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3" name="Google Shape;2053;p38"/>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4" name="Google Shape;2054;p38"/>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5" name="Google Shape;2055;p38"/>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6" name="Google Shape;2056;p38"/>
          <p:cNvSpPr txBox="1"/>
          <p:nvPr/>
        </p:nvSpPr>
        <p:spPr>
          <a:xfrm>
            <a:off x="305075" y="544350"/>
            <a:ext cx="63345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Data Preprocessing</a:t>
            </a:r>
            <a:endParaRPr sz="3200">
              <a:solidFill>
                <a:schemeClr val="lt1"/>
              </a:solidFill>
              <a:latin typeface="Chivo Mono"/>
              <a:ea typeface="Chivo Mono"/>
              <a:cs typeface="Chivo Mono"/>
              <a:sym typeface="Chivo Mono"/>
            </a:endParaRPr>
          </a:p>
        </p:txBody>
      </p:sp>
      <p:sp>
        <p:nvSpPr>
          <p:cNvPr id="2057" name="Google Shape;2057;p38"/>
          <p:cNvSpPr txBox="1"/>
          <p:nvPr/>
        </p:nvSpPr>
        <p:spPr>
          <a:xfrm>
            <a:off x="305075" y="1106250"/>
            <a:ext cx="66009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Need to make sure number of 'hits' and 'flops are proportional</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Looking at the dataset, they are already perfectly proportional</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pic>
        <p:nvPicPr>
          <p:cNvPr id="2058" name="Google Shape;2058;p38"/>
          <p:cNvPicPr preferRelativeResize="0"/>
          <p:nvPr/>
        </p:nvPicPr>
        <p:blipFill>
          <a:blip r:embed="rId3">
            <a:alphaModFix/>
          </a:blip>
          <a:stretch>
            <a:fillRect/>
          </a:stretch>
        </p:blipFill>
        <p:spPr>
          <a:xfrm>
            <a:off x="4272632" y="2514200"/>
            <a:ext cx="3087300" cy="2360400"/>
          </a:xfrm>
          <a:prstGeom prst="roundRect">
            <a:avLst>
              <a:gd fmla="val 7730" name="adj"/>
            </a:avLst>
          </a:prstGeom>
          <a:noFill/>
          <a:ln>
            <a:noFill/>
          </a:ln>
        </p:spPr>
      </p:pic>
      <p:pic>
        <p:nvPicPr>
          <p:cNvPr id="2059" name="Google Shape;2059;p38"/>
          <p:cNvPicPr preferRelativeResize="0"/>
          <p:nvPr/>
        </p:nvPicPr>
        <p:blipFill>
          <a:blip r:embed="rId4">
            <a:alphaModFix/>
          </a:blip>
          <a:stretch>
            <a:fillRect/>
          </a:stretch>
        </p:blipFill>
        <p:spPr>
          <a:xfrm>
            <a:off x="1067400" y="2514200"/>
            <a:ext cx="3008700" cy="2360400"/>
          </a:xfrm>
          <a:prstGeom prst="roundRect">
            <a:avLst>
              <a:gd fmla="val 7748" name="adj"/>
            </a:avLst>
          </a:prstGeom>
          <a:noFill/>
          <a:ln>
            <a:noFill/>
          </a:ln>
        </p:spPr>
      </p:pic>
      <p:sp>
        <p:nvSpPr>
          <p:cNvPr id="2060" name="Google Shape;2060;p38"/>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064" name="Shape 2064"/>
        <p:cNvGrpSpPr/>
        <p:nvPr/>
      </p:nvGrpSpPr>
      <p:grpSpPr>
        <a:xfrm>
          <a:off x="0" y="0"/>
          <a:ext cx="0" cy="0"/>
          <a:chOff x="0" y="0"/>
          <a:chExt cx="0" cy="0"/>
        </a:xfrm>
      </p:grpSpPr>
      <p:sp>
        <p:nvSpPr>
          <p:cNvPr id="2065" name="Google Shape;2065;p39"/>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6" name="Google Shape;2066;p39"/>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7" name="Google Shape;2067;p39"/>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8" name="Google Shape;2068;p39"/>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9" name="Google Shape;2069;p39"/>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0" name="Google Shape;2070;p39"/>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071" name="Google Shape;2071;p39"/>
          <p:cNvGrpSpPr/>
          <p:nvPr/>
        </p:nvGrpSpPr>
        <p:grpSpPr>
          <a:xfrm>
            <a:off x="2032" y="899417"/>
            <a:ext cx="9142021" cy="3292149"/>
            <a:chOff x="4610100" y="2777394"/>
            <a:chExt cx="2974466" cy="1233107"/>
          </a:xfrm>
        </p:grpSpPr>
        <p:grpSp>
          <p:nvGrpSpPr>
            <p:cNvPr id="2072" name="Google Shape;2072;p39"/>
            <p:cNvGrpSpPr/>
            <p:nvPr/>
          </p:nvGrpSpPr>
          <p:grpSpPr>
            <a:xfrm>
              <a:off x="4672488" y="2777394"/>
              <a:ext cx="2849785" cy="1233107"/>
              <a:chOff x="4672488" y="2777394"/>
              <a:chExt cx="2849785" cy="1233107"/>
            </a:xfrm>
          </p:grpSpPr>
          <p:sp>
            <p:nvSpPr>
              <p:cNvPr id="2073" name="Google Shape;2073;p39"/>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4" name="Google Shape;2074;p39"/>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5" name="Google Shape;2075;p39"/>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6" name="Google Shape;2076;p39"/>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7" name="Google Shape;2077;p39"/>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8" name="Google Shape;2078;p39"/>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9" name="Google Shape;2079;p39"/>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0" name="Google Shape;2080;p39"/>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1" name="Google Shape;2081;p39"/>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2" name="Google Shape;2082;p39"/>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3" name="Google Shape;2083;p39"/>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4" name="Google Shape;2084;p39"/>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5" name="Google Shape;2085;p39"/>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6" name="Google Shape;2086;p39"/>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7" name="Google Shape;2087;p39"/>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8" name="Google Shape;2088;p39"/>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9" name="Google Shape;2089;p39"/>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0" name="Google Shape;2090;p39"/>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1" name="Google Shape;2091;p39"/>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2" name="Google Shape;2092;p39"/>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3" name="Google Shape;2093;p39"/>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4" name="Google Shape;2094;p39"/>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5" name="Google Shape;2095;p39"/>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6" name="Google Shape;2096;p39"/>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7" name="Google Shape;2097;p39"/>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8" name="Google Shape;2098;p39"/>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9" name="Google Shape;2099;p39"/>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0" name="Google Shape;2100;p39"/>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1" name="Google Shape;2101;p39"/>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2" name="Google Shape;2102;p39"/>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3" name="Google Shape;2103;p39"/>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4" name="Google Shape;2104;p39"/>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5" name="Google Shape;2105;p39"/>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6" name="Google Shape;2106;p39"/>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7" name="Google Shape;2107;p39"/>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8" name="Google Shape;2108;p39"/>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9" name="Google Shape;2109;p39"/>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0" name="Google Shape;2110;p39"/>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1" name="Google Shape;2111;p39"/>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2" name="Google Shape;2112;p39"/>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3" name="Google Shape;2113;p39"/>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4" name="Google Shape;2114;p39"/>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5" name="Google Shape;2115;p39"/>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6" name="Google Shape;2116;p39"/>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7" name="Google Shape;2117;p39"/>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8" name="Google Shape;2118;p39"/>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9" name="Google Shape;2119;p39"/>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0" name="Google Shape;2120;p39"/>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1" name="Google Shape;2121;p39"/>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2" name="Google Shape;2122;p39"/>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3" name="Google Shape;2123;p39"/>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4" name="Google Shape;2124;p39"/>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5" name="Google Shape;2125;p39"/>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6" name="Google Shape;2126;p39"/>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7" name="Google Shape;2127;p39"/>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8" name="Google Shape;2128;p39"/>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9" name="Google Shape;2129;p39"/>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0" name="Google Shape;2130;p39"/>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1" name="Google Shape;2131;p39"/>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2" name="Google Shape;2132;p39"/>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3" name="Google Shape;2133;p39"/>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4" name="Google Shape;2134;p39"/>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5" name="Google Shape;2135;p39"/>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6" name="Google Shape;2136;p39"/>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7" name="Google Shape;2137;p39"/>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8" name="Google Shape;2138;p39"/>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9" name="Google Shape;2139;p39"/>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0" name="Google Shape;2140;p39"/>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1" name="Google Shape;2141;p39"/>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2" name="Google Shape;2142;p39"/>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3" name="Google Shape;2143;p39"/>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4" name="Google Shape;2144;p39"/>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5" name="Google Shape;2145;p39"/>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6" name="Google Shape;2146;p39"/>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7" name="Google Shape;2147;p39"/>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8" name="Google Shape;2148;p39"/>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9" name="Google Shape;2149;p39"/>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0" name="Google Shape;2150;p39"/>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1" name="Google Shape;2151;p39"/>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2" name="Google Shape;2152;p39"/>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3" name="Google Shape;2153;p39"/>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4" name="Google Shape;2154;p39"/>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5" name="Google Shape;2155;p39"/>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6" name="Google Shape;2156;p39"/>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7" name="Google Shape;2157;p39"/>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8" name="Google Shape;2158;p39"/>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9" name="Google Shape;2159;p39"/>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0" name="Google Shape;2160;p39"/>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1" name="Google Shape;2161;p39"/>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2" name="Google Shape;2162;p39"/>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3" name="Google Shape;2163;p39"/>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4" name="Google Shape;2164;p39"/>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5" name="Google Shape;2165;p39"/>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6" name="Google Shape;2166;p39"/>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7" name="Google Shape;2167;p39"/>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8" name="Google Shape;2168;p39"/>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9" name="Google Shape;2169;p39"/>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0" name="Google Shape;2170;p39"/>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1" name="Google Shape;2171;p39"/>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2" name="Google Shape;2172;p39"/>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3" name="Google Shape;2173;p39"/>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4" name="Google Shape;2174;p39"/>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5" name="Google Shape;2175;p39"/>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6" name="Google Shape;2176;p39"/>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7" name="Google Shape;2177;p39"/>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8" name="Google Shape;2178;p39"/>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9" name="Google Shape;2179;p39"/>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0" name="Google Shape;2180;p39"/>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1" name="Google Shape;2181;p39"/>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2" name="Google Shape;2182;p39"/>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3" name="Google Shape;2183;p39"/>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4" name="Google Shape;2184;p39"/>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5" name="Google Shape;2185;p39"/>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6" name="Google Shape;2186;p39"/>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7" name="Google Shape;2187;p39"/>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8" name="Google Shape;2188;p39"/>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9" name="Google Shape;2189;p39"/>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0" name="Google Shape;2190;p39"/>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1" name="Google Shape;2191;p39"/>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2" name="Google Shape;2192;p39"/>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3" name="Google Shape;2193;p39"/>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4" name="Google Shape;2194;p39"/>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5" name="Google Shape;2195;p39"/>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6" name="Google Shape;2196;p39"/>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7" name="Google Shape;2197;p39"/>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8" name="Google Shape;2198;p39"/>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9" name="Google Shape;2199;p39"/>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0" name="Google Shape;2200;p39"/>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1" name="Google Shape;2201;p39"/>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2" name="Google Shape;2202;p39"/>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3" name="Google Shape;2203;p39"/>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4" name="Google Shape;2204;p39"/>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5" name="Google Shape;2205;p39"/>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6" name="Google Shape;2206;p39"/>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7" name="Google Shape;2207;p39"/>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8" name="Google Shape;2208;p39"/>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9" name="Google Shape;2209;p39"/>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0" name="Google Shape;2210;p39"/>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1" name="Google Shape;2211;p39"/>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2" name="Google Shape;2212;p39"/>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3" name="Google Shape;2213;p39"/>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4" name="Google Shape;2214;p39"/>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5" name="Google Shape;2215;p39"/>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6" name="Google Shape;2216;p39"/>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7" name="Google Shape;2217;p39"/>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8" name="Google Shape;2218;p39"/>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9" name="Google Shape;2219;p39"/>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0" name="Google Shape;2220;p39"/>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1" name="Google Shape;2221;p39"/>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2" name="Google Shape;2222;p39"/>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3" name="Google Shape;2223;p39"/>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4" name="Google Shape;2224;p39"/>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5" name="Google Shape;2225;p39"/>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6" name="Google Shape;2226;p39"/>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7" name="Google Shape;2227;p39"/>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8" name="Google Shape;2228;p39"/>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9" name="Google Shape;2229;p39"/>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0" name="Google Shape;2230;p39"/>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1" name="Google Shape;2231;p39"/>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2" name="Google Shape;2232;p39"/>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3" name="Google Shape;2233;p39"/>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4" name="Google Shape;2234;p39"/>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5" name="Google Shape;2235;p39"/>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6" name="Google Shape;2236;p39"/>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7" name="Google Shape;2237;p39"/>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8" name="Google Shape;2238;p39"/>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9" name="Google Shape;2239;p39"/>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0" name="Google Shape;2240;p39"/>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41" name="Google Shape;2241;p39"/>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2242" name="Google Shape;2242;p39"/>
          <p:cNvPicPr preferRelativeResize="0"/>
          <p:nvPr/>
        </p:nvPicPr>
        <p:blipFill>
          <a:blip r:embed="rId3">
            <a:alphaModFix/>
          </a:blip>
          <a:stretch>
            <a:fillRect/>
          </a:stretch>
        </p:blipFill>
        <p:spPr>
          <a:xfrm>
            <a:off x="264150" y="420725"/>
            <a:ext cx="8615700" cy="4328100"/>
          </a:xfrm>
          <a:prstGeom prst="roundRect">
            <a:avLst>
              <a:gd fmla="val 6157" name="adj"/>
            </a:avLst>
          </a:prstGeom>
          <a:noFill/>
          <a:ln>
            <a:noFill/>
          </a:ln>
        </p:spPr>
      </p:pic>
      <p:sp>
        <p:nvSpPr>
          <p:cNvPr id="2243" name="Google Shape;2243;p39"/>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4" name="Google Shape;2244;p39"/>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45" name="Google Shape;2245;p39"/>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2249" name="Shape 2249"/>
        <p:cNvGrpSpPr/>
        <p:nvPr/>
      </p:nvGrpSpPr>
      <p:grpSpPr>
        <a:xfrm>
          <a:off x="0" y="0"/>
          <a:ext cx="0" cy="0"/>
          <a:chOff x="0" y="0"/>
          <a:chExt cx="0" cy="0"/>
        </a:xfrm>
      </p:grpSpPr>
      <p:pic>
        <p:nvPicPr>
          <p:cNvPr id="2250" name="Google Shape;2250;p40"/>
          <p:cNvPicPr preferRelativeResize="0"/>
          <p:nvPr/>
        </p:nvPicPr>
        <p:blipFill rotWithShape="1">
          <a:blip r:embed="rId3">
            <a:alphaModFix/>
          </a:blip>
          <a:srcRect b="0" l="0" r="0" t="0"/>
          <a:stretch/>
        </p:blipFill>
        <p:spPr>
          <a:xfrm flipH="1" rot="1345045">
            <a:off x="8039005" y="3402748"/>
            <a:ext cx="1278732" cy="1228725"/>
          </a:xfrm>
          <a:prstGeom prst="rect">
            <a:avLst/>
          </a:prstGeom>
          <a:noFill/>
          <a:ln>
            <a:noFill/>
          </a:ln>
        </p:spPr>
      </p:pic>
      <p:pic>
        <p:nvPicPr>
          <p:cNvPr id="2251" name="Google Shape;2251;p40"/>
          <p:cNvPicPr preferRelativeResize="0"/>
          <p:nvPr/>
        </p:nvPicPr>
        <p:blipFill rotWithShape="1">
          <a:blip r:embed="rId4">
            <a:alphaModFix/>
          </a:blip>
          <a:srcRect b="0" l="0" r="0" t="0"/>
          <a:stretch/>
        </p:blipFill>
        <p:spPr>
          <a:xfrm rot="-5400000">
            <a:off x="-550069" y="3078493"/>
            <a:ext cx="2093119" cy="992981"/>
          </a:xfrm>
          <a:prstGeom prst="rect">
            <a:avLst/>
          </a:prstGeom>
          <a:noFill/>
          <a:ln>
            <a:noFill/>
          </a:ln>
        </p:spPr>
      </p:pic>
      <p:grpSp>
        <p:nvGrpSpPr>
          <p:cNvPr id="2252" name="Google Shape;2252;p40"/>
          <p:cNvGrpSpPr/>
          <p:nvPr/>
        </p:nvGrpSpPr>
        <p:grpSpPr>
          <a:xfrm>
            <a:off x="-150745" y="-884383"/>
            <a:ext cx="9434604" cy="2379694"/>
            <a:chOff x="-200993" y="-1179178"/>
            <a:chExt cx="12579472" cy="3172926"/>
          </a:xfrm>
        </p:grpSpPr>
        <p:pic>
          <p:nvPicPr>
            <p:cNvPr id="2253" name="Google Shape;2253;p40"/>
            <p:cNvPicPr preferRelativeResize="0"/>
            <p:nvPr/>
          </p:nvPicPr>
          <p:blipFill rotWithShape="1">
            <a:blip r:embed="rId5">
              <a:alphaModFix/>
            </a:blip>
            <a:srcRect b="0" l="0" r="0" t="0"/>
            <a:stretch/>
          </p:blipFill>
          <p:spPr>
            <a:xfrm>
              <a:off x="-145143" y="-42930"/>
              <a:ext cx="12467775" cy="2036678"/>
            </a:xfrm>
            <a:prstGeom prst="rect">
              <a:avLst/>
            </a:prstGeom>
            <a:noFill/>
            <a:ln>
              <a:noFill/>
            </a:ln>
          </p:spPr>
        </p:pic>
        <p:pic>
          <p:nvPicPr>
            <p:cNvPr id="2254" name="Google Shape;2254;p40"/>
            <p:cNvPicPr preferRelativeResize="0"/>
            <p:nvPr/>
          </p:nvPicPr>
          <p:blipFill rotWithShape="1">
            <a:blip r:embed="rId5">
              <a:alphaModFix/>
            </a:blip>
            <a:srcRect b="0" l="0" r="0" t="0"/>
            <a:stretch/>
          </p:blipFill>
          <p:spPr>
            <a:xfrm rot="-120000">
              <a:off x="-145143" y="-381677"/>
              <a:ext cx="12467770" cy="2036678"/>
            </a:xfrm>
            <a:prstGeom prst="rect">
              <a:avLst/>
            </a:prstGeom>
            <a:noFill/>
            <a:ln>
              <a:noFill/>
            </a:ln>
          </p:spPr>
        </p:pic>
        <p:pic>
          <p:nvPicPr>
            <p:cNvPr id="2255" name="Google Shape;2255;p40"/>
            <p:cNvPicPr preferRelativeResize="0"/>
            <p:nvPr/>
          </p:nvPicPr>
          <p:blipFill rotWithShape="1">
            <a:blip r:embed="rId5">
              <a:alphaModFix/>
            </a:blip>
            <a:srcRect b="0" l="0" r="0" t="0"/>
            <a:stretch/>
          </p:blipFill>
          <p:spPr>
            <a:xfrm rot="-240000">
              <a:off x="-145143" y="-746805"/>
              <a:ext cx="12467771" cy="2036678"/>
            </a:xfrm>
            <a:prstGeom prst="rect">
              <a:avLst/>
            </a:prstGeom>
            <a:noFill/>
            <a:ln>
              <a:noFill/>
            </a:ln>
          </p:spPr>
        </p:pic>
      </p:grpSp>
      <p:grpSp>
        <p:nvGrpSpPr>
          <p:cNvPr id="2256" name="Google Shape;2256;p40"/>
          <p:cNvGrpSpPr/>
          <p:nvPr/>
        </p:nvGrpSpPr>
        <p:grpSpPr>
          <a:xfrm>
            <a:off x="-4151199" y="3977107"/>
            <a:ext cx="14225588" cy="1611631"/>
            <a:chOff x="-5534932" y="4912359"/>
            <a:chExt cx="18967450" cy="2148842"/>
          </a:xfrm>
        </p:grpSpPr>
        <p:pic>
          <p:nvPicPr>
            <p:cNvPr id="2257" name="Google Shape;2257;p40"/>
            <p:cNvPicPr preferRelativeResize="0"/>
            <p:nvPr/>
          </p:nvPicPr>
          <p:blipFill rotWithShape="1">
            <a:blip r:embed="rId6">
              <a:alphaModFix/>
            </a:blip>
            <a:srcRect b="0" l="0" r="0" t="0"/>
            <a:stretch/>
          </p:blipFill>
          <p:spPr>
            <a:xfrm flipH="1">
              <a:off x="2935968" y="4965700"/>
              <a:ext cx="10496550" cy="2095501"/>
            </a:xfrm>
            <a:prstGeom prst="rect">
              <a:avLst/>
            </a:prstGeom>
            <a:noFill/>
            <a:ln>
              <a:noFill/>
            </a:ln>
          </p:spPr>
        </p:pic>
        <p:pic>
          <p:nvPicPr>
            <p:cNvPr id="2258" name="Google Shape;2258;p40"/>
            <p:cNvPicPr preferRelativeResize="0"/>
            <p:nvPr/>
          </p:nvPicPr>
          <p:blipFill rotWithShape="1">
            <a:blip r:embed="rId6">
              <a:alphaModFix/>
            </a:blip>
            <a:srcRect b="0" l="0" r="0" t="0"/>
            <a:stretch/>
          </p:blipFill>
          <p:spPr>
            <a:xfrm>
              <a:off x="-5534932" y="4912359"/>
              <a:ext cx="10496550" cy="2148841"/>
            </a:xfrm>
            <a:prstGeom prst="rect">
              <a:avLst/>
            </a:prstGeom>
            <a:noFill/>
            <a:ln>
              <a:noFill/>
            </a:ln>
          </p:spPr>
        </p:pic>
      </p:grpSp>
      <p:pic>
        <p:nvPicPr>
          <p:cNvPr id="2259" name="Google Shape;2259;p40"/>
          <p:cNvPicPr preferRelativeResize="0"/>
          <p:nvPr/>
        </p:nvPicPr>
        <p:blipFill rotWithShape="1">
          <a:blip r:embed="rId7">
            <a:alphaModFix/>
          </a:blip>
          <a:srcRect b="0" l="0" r="0" t="0"/>
          <a:stretch/>
        </p:blipFill>
        <p:spPr>
          <a:xfrm flipH="1">
            <a:off x="6908346" y="-10292"/>
            <a:ext cx="2788104" cy="1976242"/>
          </a:xfrm>
          <a:prstGeom prst="rect">
            <a:avLst/>
          </a:prstGeom>
          <a:noFill/>
          <a:ln>
            <a:noFill/>
          </a:ln>
        </p:spPr>
      </p:pic>
      <p:pic>
        <p:nvPicPr>
          <p:cNvPr id="2260" name="Google Shape;2260;p40"/>
          <p:cNvPicPr preferRelativeResize="0"/>
          <p:nvPr/>
        </p:nvPicPr>
        <p:blipFill rotWithShape="1">
          <a:blip r:embed="rId8">
            <a:alphaModFix/>
          </a:blip>
          <a:srcRect b="0" l="0" r="0" t="0"/>
          <a:stretch/>
        </p:blipFill>
        <p:spPr>
          <a:xfrm flipH="1">
            <a:off x="-1" y="-491369"/>
            <a:ext cx="1005568" cy="2185176"/>
          </a:xfrm>
          <a:prstGeom prst="rect">
            <a:avLst/>
          </a:prstGeom>
          <a:noFill/>
          <a:ln>
            <a:noFill/>
          </a:ln>
        </p:spPr>
      </p:pic>
      <p:pic>
        <p:nvPicPr>
          <p:cNvPr id="2261" name="Google Shape;2261;p40"/>
          <p:cNvPicPr preferRelativeResize="0"/>
          <p:nvPr/>
        </p:nvPicPr>
        <p:blipFill rotWithShape="1">
          <a:blip r:embed="rId9">
            <a:alphaModFix/>
          </a:blip>
          <a:srcRect b="0" l="0" r="0" t="0"/>
          <a:stretch/>
        </p:blipFill>
        <p:spPr>
          <a:xfrm rot="1752380">
            <a:off x="1667629" y="431580"/>
            <a:ext cx="439510" cy="930726"/>
          </a:xfrm>
          <a:prstGeom prst="rect">
            <a:avLst/>
          </a:prstGeom>
          <a:noFill/>
          <a:ln>
            <a:noFill/>
          </a:ln>
        </p:spPr>
      </p:pic>
      <p:pic>
        <p:nvPicPr>
          <p:cNvPr id="2262" name="Google Shape;2262;p40"/>
          <p:cNvPicPr preferRelativeResize="0"/>
          <p:nvPr/>
        </p:nvPicPr>
        <p:blipFill rotWithShape="1">
          <a:blip r:embed="rId10">
            <a:alphaModFix/>
          </a:blip>
          <a:srcRect b="0" l="0" r="0" t="0"/>
          <a:stretch/>
        </p:blipFill>
        <p:spPr>
          <a:xfrm>
            <a:off x="6064357" y="-286525"/>
            <a:ext cx="777108" cy="980350"/>
          </a:xfrm>
          <a:prstGeom prst="rect">
            <a:avLst/>
          </a:prstGeom>
          <a:noFill/>
          <a:ln>
            <a:noFill/>
          </a:ln>
        </p:spPr>
      </p:pic>
      <p:pic>
        <p:nvPicPr>
          <p:cNvPr id="2263" name="Google Shape;2263;p40"/>
          <p:cNvPicPr preferRelativeResize="0"/>
          <p:nvPr/>
        </p:nvPicPr>
        <p:blipFill rotWithShape="1">
          <a:blip r:embed="rId11">
            <a:alphaModFix/>
          </a:blip>
          <a:srcRect b="0" l="0" r="0" t="0"/>
          <a:stretch/>
        </p:blipFill>
        <p:spPr>
          <a:xfrm>
            <a:off x="4016148" y="159371"/>
            <a:ext cx="555852" cy="737573"/>
          </a:xfrm>
          <a:prstGeom prst="rect">
            <a:avLst/>
          </a:prstGeom>
          <a:noFill/>
          <a:ln>
            <a:noFill/>
          </a:ln>
        </p:spPr>
      </p:pic>
      <p:sp>
        <p:nvSpPr>
          <p:cNvPr id="2264" name="Google Shape;2264;p40"/>
          <p:cNvSpPr txBox="1"/>
          <p:nvPr/>
        </p:nvSpPr>
        <p:spPr>
          <a:xfrm>
            <a:off x="884900" y="1693800"/>
            <a:ext cx="6762900" cy="453900"/>
          </a:xfrm>
          <a:prstGeom prst="rect">
            <a:avLst/>
          </a:prstGeom>
          <a:solidFill>
            <a:srgbClr val="222A35"/>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500">
                <a:solidFill>
                  <a:schemeClr val="lt1"/>
                </a:solidFill>
                <a:latin typeface="Chivo Mono"/>
                <a:ea typeface="Chivo Mono"/>
                <a:cs typeface="Chivo Mono"/>
                <a:sym typeface="Chivo Mono"/>
              </a:rPr>
              <a:t>Training Classification Models </a:t>
            </a:r>
            <a:endParaRPr b="1" sz="2500">
              <a:solidFill>
                <a:schemeClr val="lt1"/>
              </a:solidFill>
              <a:latin typeface="Chivo Mono"/>
              <a:ea typeface="Chivo Mono"/>
              <a:cs typeface="Chivo Mono"/>
              <a:sym typeface="Chivo Mono"/>
            </a:endParaRPr>
          </a:p>
        </p:txBody>
      </p:sp>
      <p:sp>
        <p:nvSpPr>
          <p:cNvPr id="2265" name="Google Shape;2265;p40"/>
          <p:cNvSpPr txBox="1"/>
          <p:nvPr/>
        </p:nvSpPr>
        <p:spPr>
          <a:xfrm>
            <a:off x="884899" y="1135900"/>
            <a:ext cx="2065500" cy="623400"/>
          </a:xfrm>
          <a:prstGeom prst="rect">
            <a:avLst/>
          </a:prstGeom>
          <a:solidFill>
            <a:srgbClr val="222A35"/>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600">
                <a:solidFill>
                  <a:schemeClr val="lt1"/>
                </a:solidFill>
                <a:latin typeface="Chivo Mono"/>
                <a:ea typeface="Chivo Mono"/>
                <a:cs typeface="Chivo Mono"/>
                <a:sym typeface="Chivo Mono"/>
              </a:rPr>
              <a:t>Step 2:</a:t>
            </a:r>
            <a:endParaRPr b="1" sz="3600">
              <a:solidFill>
                <a:schemeClr val="lt1"/>
              </a:solidFill>
              <a:latin typeface="Chivo Mono"/>
              <a:ea typeface="Chivo Mono"/>
              <a:cs typeface="Chivo Mono"/>
              <a:sym typeface="Chivo Mono"/>
            </a:endParaRPr>
          </a:p>
        </p:txBody>
      </p:sp>
      <p:sp>
        <p:nvSpPr>
          <p:cNvPr id="2266" name="Google Shape;2266;p40"/>
          <p:cNvSpPr txBox="1"/>
          <p:nvPr/>
        </p:nvSpPr>
        <p:spPr>
          <a:xfrm>
            <a:off x="884900" y="2147700"/>
            <a:ext cx="6111000" cy="1608600"/>
          </a:xfrm>
          <a:prstGeom prst="rect">
            <a:avLst/>
          </a:prstGeom>
          <a:noFill/>
          <a:ln>
            <a:noFill/>
          </a:ln>
        </p:spPr>
        <p:txBody>
          <a:bodyPr anchorCtr="0" anchor="t" bIns="34275" lIns="68575" spcFirstLastPara="1" rIns="68575" wrap="square" tIns="34275">
            <a:spAutoFit/>
          </a:bodyPr>
          <a:lstStyle/>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Model Preparation</a:t>
            </a:r>
            <a:endParaRPr sz="2500">
              <a:solidFill>
                <a:schemeClr val="lt1"/>
              </a:solidFill>
              <a:latin typeface="Chivo Mono"/>
              <a:ea typeface="Chivo Mono"/>
              <a:cs typeface="Chivo Mono"/>
              <a:sym typeface="Chivo Mono"/>
            </a:endParaRPr>
          </a:p>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Training:</a:t>
            </a:r>
            <a:endParaRPr sz="2500">
              <a:solidFill>
                <a:schemeClr val="lt1"/>
              </a:solidFill>
              <a:latin typeface="Chivo Mono"/>
              <a:ea typeface="Chivo Mono"/>
              <a:cs typeface="Chivo Mono"/>
              <a:sym typeface="Chivo Mono"/>
            </a:endParaRPr>
          </a:p>
          <a:p>
            <a:pPr indent="-387350" lvl="1" marL="9144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Decision Tree</a:t>
            </a:r>
            <a:endParaRPr sz="2500">
              <a:solidFill>
                <a:schemeClr val="lt1"/>
              </a:solidFill>
              <a:latin typeface="Chivo Mono"/>
              <a:ea typeface="Chivo Mono"/>
              <a:cs typeface="Chivo Mono"/>
              <a:sym typeface="Chivo Mono"/>
            </a:endParaRPr>
          </a:p>
          <a:p>
            <a:pPr indent="-387350" lvl="1" marL="9144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Gradient Boosting</a:t>
            </a:r>
            <a:endParaRPr sz="2500">
              <a:solidFill>
                <a:schemeClr val="lt1"/>
              </a:solidFill>
              <a:latin typeface="Chivo Mono"/>
              <a:ea typeface="Chivo Mono"/>
              <a:cs typeface="Chivo Mono"/>
              <a:sym typeface="Chivo Mono"/>
            </a:endParaRPr>
          </a:p>
        </p:txBody>
      </p:sp>
      <p:sp>
        <p:nvSpPr>
          <p:cNvPr id="2267" name="Google Shape;2267;p40"/>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271" name="Shape 2271"/>
        <p:cNvGrpSpPr/>
        <p:nvPr/>
      </p:nvGrpSpPr>
      <p:grpSpPr>
        <a:xfrm>
          <a:off x="0" y="0"/>
          <a:ext cx="0" cy="0"/>
          <a:chOff x="0" y="0"/>
          <a:chExt cx="0" cy="0"/>
        </a:xfrm>
      </p:grpSpPr>
      <p:grpSp>
        <p:nvGrpSpPr>
          <p:cNvPr id="2272" name="Google Shape;2272;p41"/>
          <p:cNvGrpSpPr/>
          <p:nvPr/>
        </p:nvGrpSpPr>
        <p:grpSpPr>
          <a:xfrm>
            <a:off x="2032" y="899417"/>
            <a:ext cx="9142021" cy="3292149"/>
            <a:chOff x="4610100" y="2777394"/>
            <a:chExt cx="2974466" cy="1233107"/>
          </a:xfrm>
        </p:grpSpPr>
        <p:grpSp>
          <p:nvGrpSpPr>
            <p:cNvPr id="2273" name="Google Shape;2273;p41"/>
            <p:cNvGrpSpPr/>
            <p:nvPr/>
          </p:nvGrpSpPr>
          <p:grpSpPr>
            <a:xfrm>
              <a:off x="4672488" y="2777394"/>
              <a:ext cx="2849785" cy="1233107"/>
              <a:chOff x="4672488" y="2777394"/>
              <a:chExt cx="2849785" cy="1233107"/>
            </a:xfrm>
          </p:grpSpPr>
          <p:sp>
            <p:nvSpPr>
              <p:cNvPr id="2274" name="Google Shape;2274;p41"/>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5" name="Google Shape;2275;p41"/>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6" name="Google Shape;2276;p41"/>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7" name="Google Shape;2277;p41"/>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8" name="Google Shape;2278;p41"/>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9" name="Google Shape;2279;p41"/>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0" name="Google Shape;2280;p41"/>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1" name="Google Shape;2281;p41"/>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2" name="Google Shape;2282;p41"/>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3" name="Google Shape;2283;p41"/>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4" name="Google Shape;2284;p41"/>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5" name="Google Shape;2285;p41"/>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6" name="Google Shape;2286;p41"/>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7" name="Google Shape;2287;p41"/>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8" name="Google Shape;2288;p41"/>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9" name="Google Shape;2289;p41"/>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0" name="Google Shape;2290;p41"/>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1" name="Google Shape;2291;p41"/>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2" name="Google Shape;2292;p41"/>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3" name="Google Shape;2293;p41"/>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4" name="Google Shape;2294;p41"/>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5" name="Google Shape;2295;p41"/>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6" name="Google Shape;2296;p41"/>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7" name="Google Shape;2297;p41"/>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8" name="Google Shape;2298;p41"/>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9" name="Google Shape;2299;p41"/>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0" name="Google Shape;2300;p41"/>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1" name="Google Shape;2301;p41"/>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2" name="Google Shape;2302;p41"/>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3" name="Google Shape;2303;p41"/>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4" name="Google Shape;2304;p41"/>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5" name="Google Shape;2305;p41"/>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6" name="Google Shape;2306;p41"/>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7" name="Google Shape;2307;p41"/>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8" name="Google Shape;2308;p41"/>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9" name="Google Shape;2309;p41"/>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0" name="Google Shape;2310;p41"/>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1" name="Google Shape;2311;p41"/>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2" name="Google Shape;2312;p41"/>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3" name="Google Shape;2313;p41"/>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4" name="Google Shape;2314;p41"/>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5" name="Google Shape;2315;p41"/>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6" name="Google Shape;2316;p41"/>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7" name="Google Shape;2317;p41"/>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8" name="Google Shape;2318;p41"/>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9" name="Google Shape;2319;p41"/>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0" name="Google Shape;2320;p41"/>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1" name="Google Shape;2321;p41"/>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2" name="Google Shape;2322;p41"/>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3" name="Google Shape;2323;p41"/>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4" name="Google Shape;2324;p41"/>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5" name="Google Shape;2325;p41"/>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6" name="Google Shape;2326;p41"/>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7" name="Google Shape;2327;p41"/>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8" name="Google Shape;2328;p41"/>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9" name="Google Shape;2329;p41"/>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0" name="Google Shape;2330;p41"/>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1" name="Google Shape;2331;p41"/>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2" name="Google Shape;2332;p41"/>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3" name="Google Shape;2333;p41"/>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4" name="Google Shape;2334;p41"/>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5" name="Google Shape;2335;p41"/>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6" name="Google Shape;2336;p41"/>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7" name="Google Shape;2337;p41"/>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8" name="Google Shape;2338;p41"/>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9" name="Google Shape;2339;p41"/>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0" name="Google Shape;2340;p41"/>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1" name="Google Shape;2341;p41"/>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2" name="Google Shape;2342;p41"/>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3" name="Google Shape;2343;p41"/>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4" name="Google Shape;2344;p41"/>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5" name="Google Shape;2345;p41"/>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6" name="Google Shape;2346;p41"/>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7" name="Google Shape;2347;p41"/>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8" name="Google Shape;2348;p41"/>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9" name="Google Shape;2349;p41"/>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0" name="Google Shape;2350;p41"/>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1" name="Google Shape;2351;p41"/>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2" name="Google Shape;2352;p41"/>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3" name="Google Shape;2353;p41"/>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4" name="Google Shape;2354;p41"/>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5" name="Google Shape;2355;p41"/>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6" name="Google Shape;2356;p41"/>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7" name="Google Shape;2357;p41"/>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8" name="Google Shape;2358;p41"/>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9" name="Google Shape;2359;p41"/>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0" name="Google Shape;2360;p41"/>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1" name="Google Shape;2361;p41"/>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2" name="Google Shape;2362;p41"/>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3" name="Google Shape;2363;p41"/>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4" name="Google Shape;2364;p41"/>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5" name="Google Shape;2365;p41"/>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6" name="Google Shape;2366;p41"/>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7" name="Google Shape;2367;p41"/>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8" name="Google Shape;2368;p41"/>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9" name="Google Shape;2369;p41"/>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0" name="Google Shape;2370;p41"/>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1" name="Google Shape;2371;p41"/>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2" name="Google Shape;2372;p41"/>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3" name="Google Shape;2373;p41"/>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4" name="Google Shape;2374;p41"/>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5" name="Google Shape;2375;p41"/>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6" name="Google Shape;2376;p41"/>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7" name="Google Shape;2377;p41"/>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8" name="Google Shape;2378;p41"/>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9" name="Google Shape;2379;p41"/>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0" name="Google Shape;2380;p41"/>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1" name="Google Shape;2381;p41"/>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2" name="Google Shape;2382;p41"/>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3" name="Google Shape;2383;p41"/>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4" name="Google Shape;2384;p41"/>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5" name="Google Shape;2385;p41"/>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6" name="Google Shape;2386;p41"/>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7" name="Google Shape;2387;p41"/>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8" name="Google Shape;2388;p41"/>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9" name="Google Shape;2389;p41"/>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0" name="Google Shape;2390;p41"/>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1" name="Google Shape;2391;p41"/>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2" name="Google Shape;2392;p41"/>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3" name="Google Shape;2393;p41"/>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4" name="Google Shape;2394;p41"/>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5" name="Google Shape;2395;p41"/>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6" name="Google Shape;2396;p41"/>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7" name="Google Shape;2397;p41"/>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8" name="Google Shape;2398;p41"/>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9" name="Google Shape;2399;p41"/>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0" name="Google Shape;2400;p41"/>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1" name="Google Shape;2401;p41"/>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2" name="Google Shape;2402;p41"/>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3" name="Google Shape;2403;p41"/>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4" name="Google Shape;2404;p41"/>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5" name="Google Shape;2405;p41"/>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6" name="Google Shape;2406;p41"/>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7" name="Google Shape;2407;p41"/>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8" name="Google Shape;2408;p41"/>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9" name="Google Shape;2409;p41"/>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0" name="Google Shape;2410;p41"/>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1" name="Google Shape;2411;p41"/>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2" name="Google Shape;2412;p41"/>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3" name="Google Shape;2413;p41"/>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4" name="Google Shape;2414;p41"/>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5" name="Google Shape;2415;p41"/>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6" name="Google Shape;2416;p41"/>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7" name="Google Shape;2417;p41"/>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8" name="Google Shape;2418;p41"/>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9" name="Google Shape;2419;p41"/>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0" name="Google Shape;2420;p41"/>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1" name="Google Shape;2421;p41"/>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2" name="Google Shape;2422;p41"/>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3" name="Google Shape;2423;p41"/>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4" name="Google Shape;2424;p41"/>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5" name="Google Shape;2425;p41"/>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6" name="Google Shape;2426;p41"/>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7" name="Google Shape;2427;p41"/>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8" name="Google Shape;2428;p41"/>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9" name="Google Shape;2429;p41"/>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0" name="Google Shape;2430;p41"/>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1" name="Google Shape;2431;p41"/>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2" name="Google Shape;2432;p41"/>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3" name="Google Shape;2433;p41"/>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4" name="Google Shape;2434;p41"/>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5" name="Google Shape;2435;p41"/>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6" name="Google Shape;2436;p41"/>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7" name="Google Shape;2437;p41"/>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8" name="Google Shape;2438;p41"/>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9" name="Google Shape;2439;p41"/>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0" name="Google Shape;2440;p41"/>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1" name="Google Shape;2441;p41"/>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442" name="Google Shape;2442;p41"/>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443" name="Google Shape;2443;p41"/>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4" name="Google Shape;2444;p41"/>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5" name="Google Shape;2445;p41"/>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6" name="Google Shape;2446;p41"/>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7" name="Google Shape;2447;p41"/>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8" name="Google Shape;2448;p41"/>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9" name="Google Shape;2449;p41"/>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0" name="Google Shape;2450;p41"/>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1" name="Google Shape;2451;p41"/>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2" name="Google Shape;2452;p41"/>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3" name="Google Shape;2453;p41"/>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4" name="Google Shape;2454;p41"/>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5" name="Google Shape;2455;p41"/>
          <p:cNvSpPr txBox="1"/>
          <p:nvPr/>
        </p:nvSpPr>
        <p:spPr>
          <a:xfrm>
            <a:off x="305075" y="718100"/>
            <a:ext cx="63345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Splitting Data</a:t>
            </a:r>
            <a:endParaRPr sz="3200">
              <a:solidFill>
                <a:schemeClr val="lt1"/>
              </a:solidFill>
              <a:latin typeface="Chivo Mono"/>
              <a:ea typeface="Chivo Mono"/>
              <a:cs typeface="Chivo Mono"/>
              <a:sym typeface="Chivo Mono"/>
            </a:endParaRPr>
          </a:p>
        </p:txBody>
      </p:sp>
      <p:sp>
        <p:nvSpPr>
          <p:cNvPr id="2456" name="Google Shape;2456;p41"/>
          <p:cNvSpPr txBox="1"/>
          <p:nvPr/>
        </p:nvSpPr>
        <p:spPr>
          <a:xfrm>
            <a:off x="305075" y="1337450"/>
            <a:ext cx="66009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Partitioned the dataset into different sets for training and testing</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80% used for training set</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20% used for testing set</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2457" name="Google Shape;2457;p41"/>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461" name="Shape 2461"/>
        <p:cNvGrpSpPr/>
        <p:nvPr/>
      </p:nvGrpSpPr>
      <p:grpSpPr>
        <a:xfrm>
          <a:off x="0" y="0"/>
          <a:ext cx="0" cy="0"/>
          <a:chOff x="0" y="0"/>
          <a:chExt cx="0" cy="0"/>
        </a:xfrm>
      </p:grpSpPr>
      <p:grpSp>
        <p:nvGrpSpPr>
          <p:cNvPr id="2462" name="Google Shape;2462;p42"/>
          <p:cNvGrpSpPr/>
          <p:nvPr/>
        </p:nvGrpSpPr>
        <p:grpSpPr>
          <a:xfrm>
            <a:off x="2032" y="899417"/>
            <a:ext cx="9142021" cy="3292149"/>
            <a:chOff x="4610100" y="2777394"/>
            <a:chExt cx="2974466" cy="1233107"/>
          </a:xfrm>
        </p:grpSpPr>
        <p:grpSp>
          <p:nvGrpSpPr>
            <p:cNvPr id="2463" name="Google Shape;2463;p42"/>
            <p:cNvGrpSpPr/>
            <p:nvPr/>
          </p:nvGrpSpPr>
          <p:grpSpPr>
            <a:xfrm>
              <a:off x="4672488" y="2777394"/>
              <a:ext cx="2849785" cy="1233107"/>
              <a:chOff x="4672488" y="2777394"/>
              <a:chExt cx="2849785" cy="1233107"/>
            </a:xfrm>
          </p:grpSpPr>
          <p:sp>
            <p:nvSpPr>
              <p:cNvPr id="2464" name="Google Shape;2464;p42"/>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5" name="Google Shape;2465;p42"/>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6" name="Google Shape;2466;p42"/>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7" name="Google Shape;2467;p42"/>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8" name="Google Shape;2468;p42"/>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9" name="Google Shape;2469;p42"/>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0" name="Google Shape;2470;p42"/>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1" name="Google Shape;2471;p42"/>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2" name="Google Shape;2472;p42"/>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3" name="Google Shape;2473;p42"/>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4" name="Google Shape;2474;p42"/>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5" name="Google Shape;2475;p42"/>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6" name="Google Shape;2476;p42"/>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7" name="Google Shape;2477;p42"/>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8" name="Google Shape;2478;p42"/>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9" name="Google Shape;2479;p42"/>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0" name="Google Shape;2480;p42"/>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1" name="Google Shape;2481;p42"/>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2" name="Google Shape;2482;p42"/>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3" name="Google Shape;2483;p42"/>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4" name="Google Shape;2484;p42"/>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5" name="Google Shape;2485;p42"/>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6" name="Google Shape;2486;p42"/>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7" name="Google Shape;2487;p42"/>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8" name="Google Shape;2488;p42"/>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9" name="Google Shape;2489;p42"/>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0" name="Google Shape;2490;p42"/>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1" name="Google Shape;2491;p42"/>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2" name="Google Shape;2492;p42"/>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3" name="Google Shape;2493;p42"/>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4" name="Google Shape;2494;p42"/>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5" name="Google Shape;2495;p42"/>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6" name="Google Shape;2496;p42"/>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7" name="Google Shape;2497;p42"/>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8" name="Google Shape;2498;p42"/>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9" name="Google Shape;2499;p42"/>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0" name="Google Shape;2500;p42"/>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1" name="Google Shape;2501;p42"/>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2" name="Google Shape;2502;p42"/>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3" name="Google Shape;2503;p42"/>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4" name="Google Shape;2504;p42"/>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5" name="Google Shape;2505;p42"/>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6" name="Google Shape;2506;p42"/>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7" name="Google Shape;2507;p42"/>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8" name="Google Shape;2508;p42"/>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9" name="Google Shape;2509;p42"/>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0" name="Google Shape;2510;p42"/>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1" name="Google Shape;2511;p42"/>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2" name="Google Shape;2512;p42"/>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3" name="Google Shape;2513;p42"/>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4" name="Google Shape;2514;p42"/>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5" name="Google Shape;2515;p42"/>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6" name="Google Shape;2516;p42"/>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7" name="Google Shape;2517;p42"/>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8" name="Google Shape;2518;p42"/>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9" name="Google Shape;2519;p42"/>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0" name="Google Shape;2520;p42"/>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1" name="Google Shape;2521;p42"/>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2" name="Google Shape;2522;p42"/>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3" name="Google Shape;2523;p42"/>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4" name="Google Shape;2524;p42"/>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5" name="Google Shape;2525;p42"/>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6" name="Google Shape;2526;p42"/>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7" name="Google Shape;2527;p42"/>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8" name="Google Shape;2528;p42"/>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9" name="Google Shape;2529;p42"/>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0" name="Google Shape;2530;p42"/>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1" name="Google Shape;2531;p42"/>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2" name="Google Shape;2532;p42"/>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3" name="Google Shape;2533;p42"/>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4" name="Google Shape;2534;p42"/>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5" name="Google Shape;2535;p42"/>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6" name="Google Shape;2536;p42"/>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7" name="Google Shape;2537;p42"/>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8" name="Google Shape;2538;p42"/>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9" name="Google Shape;2539;p42"/>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0" name="Google Shape;2540;p42"/>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1" name="Google Shape;2541;p42"/>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2" name="Google Shape;2542;p42"/>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3" name="Google Shape;2543;p42"/>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4" name="Google Shape;2544;p42"/>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5" name="Google Shape;2545;p42"/>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6" name="Google Shape;2546;p42"/>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7" name="Google Shape;2547;p42"/>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8" name="Google Shape;2548;p42"/>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9" name="Google Shape;2549;p42"/>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0" name="Google Shape;2550;p42"/>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1" name="Google Shape;2551;p42"/>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2" name="Google Shape;2552;p42"/>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3" name="Google Shape;2553;p42"/>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4" name="Google Shape;2554;p42"/>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5" name="Google Shape;2555;p42"/>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6" name="Google Shape;2556;p42"/>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7" name="Google Shape;2557;p42"/>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8" name="Google Shape;2558;p42"/>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9" name="Google Shape;2559;p42"/>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0" name="Google Shape;2560;p42"/>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1" name="Google Shape;2561;p42"/>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2" name="Google Shape;2562;p42"/>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3" name="Google Shape;2563;p42"/>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4" name="Google Shape;2564;p42"/>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5" name="Google Shape;2565;p42"/>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6" name="Google Shape;2566;p42"/>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7" name="Google Shape;2567;p42"/>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8" name="Google Shape;2568;p42"/>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9" name="Google Shape;2569;p42"/>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0" name="Google Shape;2570;p42"/>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1" name="Google Shape;2571;p42"/>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2" name="Google Shape;2572;p42"/>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3" name="Google Shape;2573;p42"/>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4" name="Google Shape;2574;p42"/>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5" name="Google Shape;2575;p42"/>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6" name="Google Shape;2576;p42"/>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7" name="Google Shape;2577;p42"/>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8" name="Google Shape;2578;p42"/>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9" name="Google Shape;2579;p42"/>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0" name="Google Shape;2580;p42"/>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1" name="Google Shape;2581;p42"/>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2" name="Google Shape;2582;p42"/>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3" name="Google Shape;2583;p42"/>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4" name="Google Shape;2584;p42"/>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5" name="Google Shape;2585;p42"/>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6" name="Google Shape;2586;p42"/>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7" name="Google Shape;2587;p42"/>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8" name="Google Shape;2588;p42"/>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9" name="Google Shape;2589;p42"/>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0" name="Google Shape;2590;p42"/>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1" name="Google Shape;2591;p42"/>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2" name="Google Shape;2592;p42"/>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3" name="Google Shape;2593;p42"/>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4" name="Google Shape;2594;p42"/>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5" name="Google Shape;2595;p42"/>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6" name="Google Shape;2596;p42"/>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7" name="Google Shape;2597;p42"/>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8" name="Google Shape;2598;p42"/>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9" name="Google Shape;2599;p42"/>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0" name="Google Shape;2600;p42"/>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1" name="Google Shape;2601;p42"/>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2" name="Google Shape;2602;p42"/>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3" name="Google Shape;2603;p42"/>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4" name="Google Shape;2604;p42"/>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5" name="Google Shape;2605;p42"/>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6" name="Google Shape;2606;p42"/>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7" name="Google Shape;2607;p42"/>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8" name="Google Shape;2608;p42"/>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9" name="Google Shape;2609;p42"/>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0" name="Google Shape;2610;p42"/>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1" name="Google Shape;2611;p42"/>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2" name="Google Shape;2612;p42"/>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3" name="Google Shape;2613;p42"/>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4" name="Google Shape;2614;p42"/>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5" name="Google Shape;2615;p42"/>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6" name="Google Shape;2616;p42"/>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7" name="Google Shape;2617;p42"/>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8" name="Google Shape;2618;p42"/>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9" name="Google Shape;2619;p42"/>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0" name="Google Shape;2620;p42"/>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1" name="Google Shape;2621;p42"/>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2" name="Google Shape;2622;p42"/>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3" name="Google Shape;2623;p42"/>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4" name="Google Shape;2624;p42"/>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5" name="Google Shape;2625;p42"/>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6" name="Google Shape;2626;p42"/>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7" name="Google Shape;2627;p42"/>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8" name="Google Shape;2628;p42"/>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9" name="Google Shape;2629;p42"/>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0" name="Google Shape;2630;p42"/>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1" name="Google Shape;2631;p42"/>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632" name="Google Shape;2632;p42"/>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633" name="Google Shape;2633;p42"/>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4" name="Google Shape;2634;p42"/>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5" name="Google Shape;2635;p42"/>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6" name="Google Shape;2636;p42"/>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7" name="Google Shape;2637;p42"/>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8" name="Google Shape;2638;p42"/>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9" name="Google Shape;2639;p42"/>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0" name="Google Shape;2640;p42"/>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1" name="Google Shape;2641;p42"/>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2" name="Google Shape;2642;p42"/>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3" name="Google Shape;2643;p42"/>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4" name="Google Shape;2644;p42"/>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5" name="Google Shape;2645;p42"/>
          <p:cNvSpPr txBox="1"/>
          <p:nvPr/>
        </p:nvSpPr>
        <p:spPr>
          <a:xfrm>
            <a:off x="305075" y="718100"/>
            <a:ext cx="69684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Training</a:t>
            </a:r>
            <a:endParaRPr sz="3200">
              <a:solidFill>
                <a:schemeClr val="lt1"/>
              </a:solidFill>
              <a:latin typeface="Chivo Mono"/>
              <a:ea typeface="Chivo Mono"/>
              <a:cs typeface="Chivo Mono"/>
              <a:sym typeface="Chivo Mono"/>
            </a:endParaRPr>
          </a:p>
        </p:txBody>
      </p:sp>
      <p:sp>
        <p:nvSpPr>
          <p:cNvPr id="2646" name="Google Shape;2646;p42"/>
          <p:cNvSpPr txBox="1"/>
          <p:nvPr/>
        </p:nvSpPr>
        <p:spPr>
          <a:xfrm>
            <a:off x="305075" y="1337450"/>
            <a:ext cx="66009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Decision Tree Classifier trained using sklearn</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Gradient Boosting Model trained using sklearn</a:t>
            </a:r>
            <a:endParaRPr>
              <a:solidFill>
                <a:schemeClr val="lt1"/>
              </a:solidFill>
              <a:latin typeface="Chivo Mono"/>
              <a:ea typeface="Chivo Mono"/>
              <a:cs typeface="Chivo Mono"/>
              <a:sym typeface="Chivo Mono"/>
            </a:endParaRPr>
          </a:p>
        </p:txBody>
      </p:sp>
      <p:sp>
        <p:nvSpPr>
          <p:cNvPr id="2647" name="Google Shape;2647;p42"/>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651" name="Shape 2651"/>
        <p:cNvGrpSpPr/>
        <p:nvPr/>
      </p:nvGrpSpPr>
      <p:grpSpPr>
        <a:xfrm>
          <a:off x="0" y="0"/>
          <a:ext cx="0" cy="0"/>
          <a:chOff x="0" y="0"/>
          <a:chExt cx="0" cy="0"/>
        </a:xfrm>
      </p:grpSpPr>
      <p:grpSp>
        <p:nvGrpSpPr>
          <p:cNvPr id="2652" name="Google Shape;2652;p43"/>
          <p:cNvGrpSpPr/>
          <p:nvPr/>
        </p:nvGrpSpPr>
        <p:grpSpPr>
          <a:xfrm>
            <a:off x="2032" y="899417"/>
            <a:ext cx="9142021" cy="3292149"/>
            <a:chOff x="4610100" y="2777394"/>
            <a:chExt cx="2974466" cy="1233107"/>
          </a:xfrm>
        </p:grpSpPr>
        <p:grpSp>
          <p:nvGrpSpPr>
            <p:cNvPr id="2653" name="Google Shape;2653;p43"/>
            <p:cNvGrpSpPr/>
            <p:nvPr/>
          </p:nvGrpSpPr>
          <p:grpSpPr>
            <a:xfrm>
              <a:off x="4672488" y="2777394"/>
              <a:ext cx="2849785" cy="1233107"/>
              <a:chOff x="4672488" y="2777394"/>
              <a:chExt cx="2849785" cy="1233107"/>
            </a:xfrm>
          </p:grpSpPr>
          <p:sp>
            <p:nvSpPr>
              <p:cNvPr id="2654" name="Google Shape;2654;p43"/>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5" name="Google Shape;2655;p43"/>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6" name="Google Shape;2656;p43"/>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7" name="Google Shape;2657;p43"/>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8" name="Google Shape;2658;p43"/>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9" name="Google Shape;2659;p43"/>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0" name="Google Shape;2660;p43"/>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1" name="Google Shape;2661;p43"/>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2" name="Google Shape;2662;p43"/>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3" name="Google Shape;2663;p43"/>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4" name="Google Shape;2664;p43"/>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5" name="Google Shape;2665;p43"/>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6" name="Google Shape;2666;p43"/>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7" name="Google Shape;2667;p43"/>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8" name="Google Shape;2668;p43"/>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9" name="Google Shape;2669;p43"/>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0" name="Google Shape;2670;p43"/>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1" name="Google Shape;2671;p43"/>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2" name="Google Shape;2672;p43"/>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3" name="Google Shape;2673;p43"/>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4" name="Google Shape;2674;p43"/>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5" name="Google Shape;2675;p43"/>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6" name="Google Shape;2676;p43"/>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7" name="Google Shape;2677;p43"/>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8" name="Google Shape;2678;p43"/>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9" name="Google Shape;2679;p43"/>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0" name="Google Shape;2680;p43"/>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1" name="Google Shape;2681;p43"/>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2" name="Google Shape;2682;p43"/>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3" name="Google Shape;2683;p43"/>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4" name="Google Shape;2684;p43"/>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5" name="Google Shape;2685;p43"/>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6" name="Google Shape;2686;p43"/>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7" name="Google Shape;2687;p43"/>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8" name="Google Shape;2688;p43"/>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9" name="Google Shape;2689;p43"/>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0" name="Google Shape;2690;p43"/>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1" name="Google Shape;2691;p43"/>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2" name="Google Shape;2692;p43"/>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3" name="Google Shape;2693;p43"/>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4" name="Google Shape;2694;p43"/>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5" name="Google Shape;2695;p43"/>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6" name="Google Shape;2696;p43"/>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7" name="Google Shape;2697;p43"/>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8" name="Google Shape;2698;p43"/>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9" name="Google Shape;2699;p43"/>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0" name="Google Shape;2700;p43"/>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1" name="Google Shape;2701;p43"/>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2" name="Google Shape;2702;p43"/>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3" name="Google Shape;2703;p43"/>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4" name="Google Shape;2704;p43"/>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5" name="Google Shape;2705;p43"/>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6" name="Google Shape;2706;p43"/>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7" name="Google Shape;2707;p43"/>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8" name="Google Shape;2708;p43"/>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9" name="Google Shape;2709;p43"/>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0" name="Google Shape;2710;p43"/>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1" name="Google Shape;2711;p43"/>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2" name="Google Shape;2712;p43"/>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3" name="Google Shape;2713;p43"/>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4" name="Google Shape;2714;p43"/>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5" name="Google Shape;2715;p43"/>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6" name="Google Shape;2716;p43"/>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7" name="Google Shape;2717;p43"/>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8" name="Google Shape;2718;p43"/>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9" name="Google Shape;2719;p43"/>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0" name="Google Shape;2720;p43"/>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1" name="Google Shape;2721;p43"/>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2" name="Google Shape;2722;p43"/>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3" name="Google Shape;2723;p43"/>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4" name="Google Shape;2724;p43"/>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5" name="Google Shape;2725;p43"/>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6" name="Google Shape;2726;p43"/>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7" name="Google Shape;2727;p43"/>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8" name="Google Shape;2728;p43"/>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9" name="Google Shape;2729;p43"/>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0" name="Google Shape;2730;p43"/>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1" name="Google Shape;2731;p43"/>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2" name="Google Shape;2732;p43"/>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3" name="Google Shape;2733;p43"/>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4" name="Google Shape;2734;p43"/>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5" name="Google Shape;2735;p43"/>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6" name="Google Shape;2736;p43"/>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7" name="Google Shape;2737;p43"/>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8" name="Google Shape;2738;p43"/>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9" name="Google Shape;2739;p43"/>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0" name="Google Shape;2740;p43"/>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1" name="Google Shape;2741;p43"/>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2" name="Google Shape;2742;p43"/>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3" name="Google Shape;2743;p43"/>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4" name="Google Shape;2744;p43"/>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5" name="Google Shape;2745;p43"/>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6" name="Google Shape;2746;p43"/>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7" name="Google Shape;2747;p43"/>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8" name="Google Shape;2748;p43"/>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9" name="Google Shape;2749;p43"/>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0" name="Google Shape;2750;p43"/>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1" name="Google Shape;2751;p43"/>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2" name="Google Shape;2752;p43"/>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3" name="Google Shape;2753;p43"/>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4" name="Google Shape;2754;p43"/>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5" name="Google Shape;2755;p43"/>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6" name="Google Shape;2756;p43"/>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7" name="Google Shape;2757;p43"/>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8" name="Google Shape;2758;p43"/>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9" name="Google Shape;2759;p43"/>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0" name="Google Shape;2760;p43"/>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1" name="Google Shape;2761;p43"/>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2" name="Google Shape;2762;p43"/>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3" name="Google Shape;2763;p43"/>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4" name="Google Shape;2764;p43"/>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5" name="Google Shape;2765;p43"/>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6" name="Google Shape;2766;p43"/>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7" name="Google Shape;2767;p43"/>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8" name="Google Shape;2768;p43"/>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9" name="Google Shape;2769;p43"/>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0" name="Google Shape;2770;p43"/>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1" name="Google Shape;2771;p43"/>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2" name="Google Shape;2772;p43"/>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3" name="Google Shape;2773;p43"/>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4" name="Google Shape;2774;p43"/>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5" name="Google Shape;2775;p43"/>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6" name="Google Shape;2776;p43"/>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7" name="Google Shape;2777;p43"/>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8" name="Google Shape;2778;p43"/>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9" name="Google Shape;2779;p43"/>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0" name="Google Shape;2780;p43"/>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1" name="Google Shape;2781;p43"/>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2" name="Google Shape;2782;p43"/>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3" name="Google Shape;2783;p43"/>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4" name="Google Shape;2784;p43"/>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5" name="Google Shape;2785;p43"/>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6" name="Google Shape;2786;p43"/>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7" name="Google Shape;2787;p43"/>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8" name="Google Shape;2788;p43"/>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9" name="Google Shape;2789;p43"/>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0" name="Google Shape;2790;p43"/>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1" name="Google Shape;2791;p43"/>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2" name="Google Shape;2792;p43"/>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3" name="Google Shape;2793;p43"/>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4" name="Google Shape;2794;p43"/>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5" name="Google Shape;2795;p43"/>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6" name="Google Shape;2796;p43"/>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7" name="Google Shape;2797;p43"/>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8" name="Google Shape;2798;p43"/>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9" name="Google Shape;2799;p43"/>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0" name="Google Shape;2800;p43"/>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1" name="Google Shape;2801;p43"/>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2" name="Google Shape;2802;p43"/>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3" name="Google Shape;2803;p43"/>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4" name="Google Shape;2804;p43"/>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5" name="Google Shape;2805;p43"/>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6" name="Google Shape;2806;p43"/>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7" name="Google Shape;2807;p43"/>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8" name="Google Shape;2808;p43"/>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9" name="Google Shape;2809;p43"/>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0" name="Google Shape;2810;p43"/>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1" name="Google Shape;2811;p43"/>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2" name="Google Shape;2812;p43"/>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3" name="Google Shape;2813;p43"/>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4" name="Google Shape;2814;p43"/>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5" name="Google Shape;2815;p43"/>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6" name="Google Shape;2816;p43"/>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7" name="Google Shape;2817;p43"/>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8" name="Google Shape;2818;p43"/>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9" name="Google Shape;2819;p43"/>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0" name="Google Shape;2820;p43"/>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1" name="Google Shape;2821;p43"/>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822" name="Google Shape;2822;p43"/>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823" name="Google Shape;2823;p43"/>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4" name="Google Shape;2824;p43"/>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5" name="Google Shape;2825;p43"/>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6" name="Google Shape;2826;p43"/>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7" name="Google Shape;2827;p43"/>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8" name="Google Shape;2828;p43"/>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9" name="Google Shape;2829;p43"/>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0" name="Google Shape;2830;p43"/>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1" name="Google Shape;2831;p43"/>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2" name="Google Shape;2832;p43"/>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3" name="Google Shape;2833;p43"/>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4" name="Google Shape;2834;p43"/>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5" name="Google Shape;2835;p43"/>
          <p:cNvSpPr txBox="1"/>
          <p:nvPr/>
        </p:nvSpPr>
        <p:spPr>
          <a:xfrm>
            <a:off x="305075" y="718100"/>
            <a:ext cx="69684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Decision Tree</a:t>
            </a:r>
            <a:endParaRPr sz="3200">
              <a:solidFill>
                <a:schemeClr val="lt1"/>
              </a:solidFill>
              <a:latin typeface="Chivo Mono"/>
              <a:ea typeface="Chivo Mono"/>
              <a:cs typeface="Chivo Mono"/>
              <a:sym typeface="Chivo Mono"/>
            </a:endParaRPr>
          </a:p>
        </p:txBody>
      </p:sp>
      <p:sp>
        <p:nvSpPr>
          <p:cNvPr id="2836" name="Google Shape;2836;p43"/>
          <p:cNvSpPr txBox="1"/>
          <p:nvPr/>
        </p:nvSpPr>
        <p:spPr>
          <a:xfrm>
            <a:off x="305075" y="1337450"/>
            <a:ext cx="66009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Decision Trees recursively classify data based on individual attributes based on branch purity.</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Pros</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Efficient</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Widely used in practical applications</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Can be combined into more powerful models</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Cons</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Prone to overfitting if tree gets too deep</a:t>
            </a:r>
            <a:endParaRPr>
              <a:solidFill>
                <a:schemeClr val="lt1"/>
              </a:solidFill>
              <a:latin typeface="Chivo Mono"/>
              <a:ea typeface="Chivo Mono"/>
              <a:cs typeface="Chivo Mono"/>
              <a:sym typeface="Chivo Mono"/>
            </a:endParaRPr>
          </a:p>
        </p:txBody>
      </p:sp>
      <p:sp>
        <p:nvSpPr>
          <p:cNvPr id="2837" name="Google Shape;2837;p43"/>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841" name="Shape 2841"/>
        <p:cNvGrpSpPr/>
        <p:nvPr/>
      </p:nvGrpSpPr>
      <p:grpSpPr>
        <a:xfrm>
          <a:off x="0" y="0"/>
          <a:ext cx="0" cy="0"/>
          <a:chOff x="0" y="0"/>
          <a:chExt cx="0" cy="0"/>
        </a:xfrm>
      </p:grpSpPr>
      <p:grpSp>
        <p:nvGrpSpPr>
          <p:cNvPr id="2842" name="Google Shape;2842;p44"/>
          <p:cNvGrpSpPr/>
          <p:nvPr/>
        </p:nvGrpSpPr>
        <p:grpSpPr>
          <a:xfrm>
            <a:off x="2032" y="899417"/>
            <a:ext cx="9142021" cy="3292149"/>
            <a:chOff x="4610100" y="2777394"/>
            <a:chExt cx="2974466" cy="1233107"/>
          </a:xfrm>
        </p:grpSpPr>
        <p:grpSp>
          <p:nvGrpSpPr>
            <p:cNvPr id="2843" name="Google Shape;2843;p44"/>
            <p:cNvGrpSpPr/>
            <p:nvPr/>
          </p:nvGrpSpPr>
          <p:grpSpPr>
            <a:xfrm>
              <a:off x="4672488" y="2777394"/>
              <a:ext cx="2849785" cy="1233107"/>
              <a:chOff x="4672488" y="2777394"/>
              <a:chExt cx="2849785" cy="1233107"/>
            </a:xfrm>
          </p:grpSpPr>
          <p:sp>
            <p:nvSpPr>
              <p:cNvPr id="2844" name="Google Shape;2844;p44"/>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5" name="Google Shape;2845;p44"/>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6" name="Google Shape;2846;p44"/>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7" name="Google Shape;2847;p44"/>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8" name="Google Shape;2848;p44"/>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9" name="Google Shape;2849;p44"/>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0" name="Google Shape;2850;p44"/>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1" name="Google Shape;2851;p44"/>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2" name="Google Shape;2852;p44"/>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3" name="Google Shape;2853;p44"/>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4" name="Google Shape;2854;p44"/>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5" name="Google Shape;2855;p44"/>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6" name="Google Shape;2856;p44"/>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7" name="Google Shape;2857;p44"/>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8" name="Google Shape;2858;p44"/>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9" name="Google Shape;2859;p44"/>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0" name="Google Shape;2860;p44"/>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1" name="Google Shape;2861;p44"/>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2" name="Google Shape;2862;p44"/>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3" name="Google Shape;2863;p44"/>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4" name="Google Shape;2864;p44"/>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5" name="Google Shape;2865;p44"/>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6" name="Google Shape;2866;p44"/>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7" name="Google Shape;2867;p44"/>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8" name="Google Shape;2868;p44"/>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9" name="Google Shape;2869;p44"/>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0" name="Google Shape;2870;p44"/>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1" name="Google Shape;2871;p44"/>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2" name="Google Shape;2872;p44"/>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3" name="Google Shape;2873;p44"/>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4" name="Google Shape;2874;p44"/>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5" name="Google Shape;2875;p44"/>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6" name="Google Shape;2876;p44"/>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7" name="Google Shape;2877;p44"/>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8" name="Google Shape;2878;p44"/>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9" name="Google Shape;2879;p44"/>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0" name="Google Shape;2880;p44"/>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1" name="Google Shape;2881;p44"/>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2" name="Google Shape;2882;p44"/>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3" name="Google Shape;2883;p44"/>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4" name="Google Shape;2884;p44"/>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5" name="Google Shape;2885;p44"/>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6" name="Google Shape;2886;p44"/>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7" name="Google Shape;2887;p44"/>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8" name="Google Shape;2888;p44"/>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9" name="Google Shape;2889;p44"/>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0" name="Google Shape;2890;p44"/>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1" name="Google Shape;2891;p44"/>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2" name="Google Shape;2892;p44"/>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3" name="Google Shape;2893;p44"/>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4" name="Google Shape;2894;p44"/>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5" name="Google Shape;2895;p44"/>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6" name="Google Shape;2896;p44"/>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7" name="Google Shape;2897;p44"/>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8" name="Google Shape;2898;p44"/>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9" name="Google Shape;2899;p44"/>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0" name="Google Shape;2900;p44"/>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1" name="Google Shape;2901;p44"/>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2" name="Google Shape;2902;p44"/>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3" name="Google Shape;2903;p44"/>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4" name="Google Shape;2904;p44"/>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5" name="Google Shape;2905;p44"/>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6" name="Google Shape;2906;p44"/>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7" name="Google Shape;2907;p44"/>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8" name="Google Shape;2908;p44"/>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9" name="Google Shape;2909;p44"/>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0" name="Google Shape;2910;p44"/>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1" name="Google Shape;2911;p44"/>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2" name="Google Shape;2912;p44"/>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3" name="Google Shape;2913;p44"/>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4" name="Google Shape;2914;p44"/>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5" name="Google Shape;2915;p44"/>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6" name="Google Shape;2916;p44"/>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7" name="Google Shape;2917;p44"/>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8" name="Google Shape;2918;p44"/>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9" name="Google Shape;2919;p44"/>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0" name="Google Shape;2920;p44"/>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1" name="Google Shape;2921;p44"/>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2" name="Google Shape;2922;p44"/>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3" name="Google Shape;2923;p44"/>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4" name="Google Shape;2924;p44"/>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5" name="Google Shape;2925;p44"/>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6" name="Google Shape;2926;p44"/>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7" name="Google Shape;2927;p44"/>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8" name="Google Shape;2928;p44"/>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9" name="Google Shape;2929;p44"/>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0" name="Google Shape;2930;p44"/>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1" name="Google Shape;2931;p44"/>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2" name="Google Shape;2932;p44"/>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3" name="Google Shape;2933;p44"/>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4" name="Google Shape;2934;p44"/>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5" name="Google Shape;2935;p44"/>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6" name="Google Shape;2936;p44"/>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7" name="Google Shape;2937;p44"/>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8" name="Google Shape;2938;p44"/>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9" name="Google Shape;2939;p44"/>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0" name="Google Shape;2940;p44"/>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1" name="Google Shape;2941;p44"/>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2" name="Google Shape;2942;p44"/>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3" name="Google Shape;2943;p44"/>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4" name="Google Shape;2944;p44"/>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5" name="Google Shape;2945;p44"/>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6" name="Google Shape;2946;p44"/>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7" name="Google Shape;2947;p44"/>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8" name="Google Shape;2948;p44"/>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9" name="Google Shape;2949;p44"/>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0" name="Google Shape;2950;p44"/>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1" name="Google Shape;2951;p44"/>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2" name="Google Shape;2952;p44"/>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3" name="Google Shape;2953;p44"/>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4" name="Google Shape;2954;p44"/>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5" name="Google Shape;2955;p44"/>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6" name="Google Shape;2956;p44"/>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7" name="Google Shape;2957;p44"/>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8" name="Google Shape;2958;p44"/>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9" name="Google Shape;2959;p44"/>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0" name="Google Shape;2960;p44"/>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1" name="Google Shape;2961;p44"/>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2" name="Google Shape;2962;p44"/>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3" name="Google Shape;2963;p44"/>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4" name="Google Shape;2964;p44"/>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5" name="Google Shape;2965;p44"/>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6" name="Google Shape;2966;p44"/>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7" name="Google Shape;2967;p44"/>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8" name="Google Shape;2968;p44"/>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9" name="Google Shape;2969;p44"/>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0" name="Google Shape;2970;p44"/>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1" name="Google Shape;2971;p44"/>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2" name="Google Shape;2972;p44"/>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3" name="Google Shape;2973;p44"/>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4" name="Google Shape;2974;p44"/>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5" name="Google Shape;2975;p44"/>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6" name="Google Shape;2976;p44"/>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7" name="Google Shape;2977;p44"/>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8" name="Google Shape;2978;p44"/>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9" name="Google Shape;2979;p44"/>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0" name="Google Shape;2980;p44"/>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1" name="Google Shape;2981;p44"/>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2" name="Google Shape;2982;p44"/>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3" name="Google Shape;2983;p44"/>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4" name="Google Shape;2984;p44"/>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5" name="Google Shape;2985;p44"/>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6" name="Google Shape;2986;p44"/>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7" name="Google Shape;2987;p44"/>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8" name="Google Shape;2988;p44"/>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9" name="Google Shape;2989;p44"/>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0" name="Google Shape;2990;p44"/>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1" name="Google Shape;2991;p44"/>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2" name="Google Shape;2992;p44"/>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3" name="Google Shape;2993;p44"/>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4" name="Google Shape;2994;p44"/>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5" name="Google Shape;2995;p44"/>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6" name="Google Shape;2996;p44"/>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7" name="Google Shape;2997;p44"/>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8" name="Google Shape;2998;p44"/>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9" name="Google Shape;2999;p44"/>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0" name="Google Shape;3000;p44"/>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1" name="Google Shape;3001;p44"/>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2" name="Google Shape;3002;p44"/>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3" name="Google Shape;3003;p44"/>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4" name="Google Shape;3004;p44"/>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5" name="Google Shape;3005;p44"/>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6" name="Google Shape;3006;p44"/>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7" name="Google Shape;3007;p44"/>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8" name="Google Shape;3008;p44"/>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9" name="Google Shape;3009;p44"/>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0" name="Google Shape;3010;p44"/>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1" name="Google Shape;3011;p44"/>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12" name="Google Shape;3012;p44"/>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13" name="Google Shape;3013;p44"/>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4" name="Google Shape;3014;p44"/>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5" name="Google Shape;3015;p44"/>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6" name="Google Shape;3016;p44"/>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7" name="Google Shape;3017;p44"/>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8" name="Google Shape;3018;p44"/>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9" name="Google Shape;3019;p44"/>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0" name="Google Shape;3020;p44"/>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1" name="Google Shape;3021;p44"/>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2" name="Google Shape;3022;p44"/>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3" name="Google Shape;3023;p44"/>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4" name="Google Shape;3024;p44"/>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5" name="Google Shape;3025;p44"/>
          <p:cNvSpPr txBox="1"/>
          <p:nvPr/>
        </p:nvSpPr>
        <p:spPr>
          <a:xfrm>
            <a:off x="305075" y="718100"/>
            <a:ext cx="69684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Gradient Boosted Tree</a:t>
            </a:r>
            <a:endParaRPr sz="3200">
              <a:solidFill>
                <a:schemeClr val="lt1"/>
              </a:solidFill>
              <a:latin typeface="Chivo Mono"/>
              <a:ea typeface="Chivo Mono"/>
              <a:cs typeface="Chivo Mono"/>
              <a:sym typeface="Chivo Mono"/>
            </a:endParaRPr>
          </a:p>
        </p:txBody>
      </p:sp>
      <p:sp>
        <p:nvSpPr>
          <p:cNvPr id="3026" name="Google Shape;3026;p44"/>
          <p:cNvSpPr txBox="1"/>
          <p:nvPr/>
        </p:nvSpPr>
        <p:spPr>
          <a:xfrm>
            <a:off x="305075" y="1337450"/>
            <a:ext cx="66009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Gradient Boosting uses an ensemble of Decision Trees, and combines them using a loss function. </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Pros</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High model capacity</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Can model complex relationships</a:t>
            </a:r>
            <a:endParaRPr>
              <a:solidFill>
                <a:schemeClr val="lt1"/>
              </a:solidFill>
              <a:latin typeface="Chivo Mono"/>
              <a:ea typeface="Chivo Mono"/>
              <a:cs typeface="Chivo Mono"/>
              <a:sym typeface="Chivo Mono"/>
            </a:endParaRPr>
          </a:p>
          <a:p>
            <a:pPr indent="-317500" lvl="0" marL="4572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Cons</a:t>
            </a:r>
            <a:endParaRPr>
              <a:solidFill>
                <a:schemeClr val="lt1"/>
              </a:solidFill>
              <a:latin typeface="Chivo Mono"/>
              <a:ea typeface="Chivo Mono"/>
              <a:cs typeface="Chivo Mono"/>
              <a:sym typeface="Chivo Mono"/>
            </a:endParaRPr>
          </a:p>
          <a:p>
            <a:pPr indent="-317500" lvl="1" marL="914400" rtl="0" algn="l">
              <a:lnSpc>
                <a:spcPct val="150000"/>
              </a:lnSpc>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High capacity can lead to overfitting</a:t>
            </a:r>
            <a:endParaRPr>
              <a:solidFill>
                <a:schemeClr val="lt1"/>
              </a:solidFill>
              <a:latin typeface="Chivo Mono"/>
              <a:ea typeface="Chivo Mono"/>
              <a:cs typeface="Chivo Mono"/>
              <a:sym typeface="Chivo Mono"/>
            </a:endParaRPr>
          </a:p>
        </p:txBody>
      </p:sp>
      <p:sp>
        <p:nvSpPr>
          <p:cNvPr id="3027" name="Google Shape;3027;p44"/>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256" name="Shape 256"/>
        <p:cNvGrpSpPr/>
        <p:nvPr/>
      </p:nvGrpSpPr>
      <p:grpSpPr>
        <a:xfrm>
          <a:off x="0" y="0"/>
          <a:ext cx="0" cy="0"/>
          <a:chOff x="0" y="0"/>
          <a:chExt cx="0" cy="0"/>
        </a:xfrm>
      </p:grpSpPr>
      <p:grpSp>
        <p:nvGrpSpPr>
          <p:cNvPr id="257" name="Google Shape;257;p27"/>
          <p:cNvGrpSpPr/>
          <p:nvPr/>
        </p:nvGrpSpPr>
        <p:grpSpPr>
          <a:xfrm>
            <a:off x="5752584" y="-27623"/>
            <a:ext cx="3632608" cy="5198532"/>
            <a:chOff x="7670112" y="-75647"/>
            <a:chExt cx="4843478" cy="6931376"/>
          </a:xfrm>
        </p:grpSpPr>
        <p:sp>
          <p:nvSpPr>
            <p:cNvPr id="258" name="Google Shape;258;p27"/>
            <p:cNvSpPr/>
            <p:nvPr/>
          </p:nvSpPr>
          <p:spPr>
            <a:xfrm rot="10800000">
              <a:off x="11055477" y="1143336"/>
              <a:ext cx="1458113" cy="5712393"/>
            </a:xfrm>
            <a:custGeom>
              <a:rect b="b" l="l" r="r" t="t"/>
              <a:pathLst>
                <a:path extrusionOk="0" h="5712393" w="1458113">
                  <a:moveTo>
                    <a:pt x="0" y="5712393"/>
                  </a:moveTo>
                  <a:lnTo>
                    <a:pt x="0" y="3352603"/>
                  </a:lnTo>
                  <a:lnTo>
                    <a:pt x="38436" y="3335197"/>
                  </a:lnTo>
                  <a:cubicBezTo>
                    <a:pt x="430060" y="3185445"/>
                    <a:pt x="1053448" y="3237385"/>
                    <a:pt x="1182694" y="2940116"/>
                  </a:cubicBezTo>
                  <a:cubicBezTo>
                    <a:pt x="1342557" y="2572328"/>
                    <a:pt x="602570" y="2180253"/>
                    <a:pt x="835211" y="1785522"/>
                  </a:cubicBezTo>
                  <a:cubicBezTo>
                    <a:pt x="1037291" y="1442662"/>
                    <a:pt x="595838" y="1058045"/>
                    <a:pt x="35264" y="733833"/>
                  </a:cubicBezTo>
                  <a:lnTo>
                    <a:pt x="0" y="714489"/>
                  </a:lnTo>
                  <a:lnTo>
                    <a:pt x="0" y="30792"/>
                  </a:lnTo>
                  <a:lnTo>
                    <a:pt x="8524" y="0"/>
                  </a:lnTo>
                  <a:cubicBezTo>
                    <a:pt x="-7240" y="15035"/>
                    <a:pt x="1950053" y="994731"/>
                    <a:pt x="1340372" y="1724352"/>
                  </a:cubicBezTo>
                  <a:cubicBezTo>
                    <a:pt x="945041" y="2197473"/>
                    <a:pt x="1445191" y="2486057"/>
                    <a:pt x="1326022" y="2958450"/>
                  </a:cubicBezTo>
                  <a:cubicBezTo>
                    <a:pt x="1201199" y="3453202"/>
                    <a:pt x="226343" y="3282159"/>
                    <a:pt x="123966" y="3773785"/>
                  </a:cubicBezTo>
                  <a:cubicBezTo>
                    <a:pt x="-27458" y="4501093"/>
                    <a:pt x="755108" y="4729793"/>
                    <a:pt x="44848" y="5661341"/>
                  </a:cubicBezTo>
                  <a:lnTo>
                    <a:pt x="0" y="5712393"/>
                  </a:lnTo>
                  <a:close/>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 name="Google Shape;259;p27"/>
            <p:cNvSpPr/>
            <p:nvPr/>
          </p:nvSpPr>
          <p:spPr>
            <a:xfrm rot="10800000">
              <a:off x="10398484" y="2013"/>
              <a:ext cx="2068522" cy="6853716"/>
            </a:xfrm>
            <a:custGeom>
              <a:rect b="b" l="l" r="r" t="t"/>
              <a:pathLst>
                <a:path extrusionOk="0" h="6853716" w="2068522">
                  <a:moveTo>
                    <a:pt x="1573592" y="0"/>
                  </a:moveTo>
                  <a:cubicBezTo>
                    <a:pt x="1542065" y="30071"/>
                    <a:pt x="2528786" y="970529"/>
                    <a:pt x="1798908" y="1663183"/>
                  </a:cubicBezTo>
                  <a:cubicBezTo>
                    <a:pt x="1226537" y="2206383"/>
                    <a:pt x="1499700" y="2399186"/>
                    <a:pt x="1422725" y="2976783"/>
                  </a:cubicBezTo>
                  <a:cubicBezTo>
                    <a:pt x="1343735" y="3569244"/>
                    <a:pt x="436946" y="3444549"/>
                    <a:pt x="450396" y="3974941"/>
                  </a:cubicBezTo>
                  <a:cubicBezTo>
                    <a:pt x="468045" y="4671279"/>
                    <a:pt x="1234504" y="4993018"/>
                    <a:pt x="960484" y="5736561"/>
                  </a:cubicBezTo>
                  <a:cubicBezTo>
                    <a:pt x="992996" y="6246820"/>
                    <a:pt x="-133883" y="6663869"/>
                    <a:pt x="13258"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27"/>
            <p:cNvSpPr/>
            <p:nvPr/>
          </p:nvSpPr>
          <p:spPr>
            <a:xfrm rot="10800000">
              <a:off x="9281764" y="2056"/>
              <a:ext cx="2378118" cy="6853673"/>
            </a:xfrm>
            <a:custGeom>
              <a:rect b="b" l="l" r="r" t="t"/>
              <a:pathLst>
                <a:path extrusionOk="0" h="6853673" w="2378118">
                  <a:moveTo>
                    <a:pt x="2378119" y="0"/>
                  </a:moveTo>
                  <a:cubicBezTo>
                    <a:pt x="2330785" y="45106"/>
                    <a:pt x="2337596" y="934119"/>
                    <a:pt x="1496945" y="1602013"/>
                  </a:cubicBezTo>
                  <a:cubicBezTo>
                    <a:pt x="738838" y="2204370"/>
                    <a:pt x="791355" y="2312187"/>
                    <a:pt x="758928" y="2995074"/>
                  </a:cubicBezTo>
                  <a:cubicBezTo>
                    <a:pt x="723374" y="3685115"/>
                    <a:pt x="-127172" y="3607668"/>
                    <a:pt x="16285" y="4176098"/>
                  </a:cubicBezTo>
                  <a:cubicBezTo>
                    <a:pt x="184458" y="4842237"/>
                    <a:pt x="787628" y="5233541"/>
                    <a:pt x="1115621" y="5811737"/>
                  </a:cubicBezTo>
                  <a:cubicBezTo>
                    <a:pt x="1430721" y="6367231"/>
                    <a:pt x="684822" y="6607925"/>
                    <a:pt x="1154859" y="6853674"/>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27"/>
            <p:cNvSpPr/>
            <p:nvPr/>
          </p:nvSpPr>
          <p:spPr>
            <a:xfrm rot="10800000">
              <a:off x="7670112" y="2013"/>
              <a:ext cx="3661417" cy="6853716"/>
            </a:xfrm>
            <a:custGeom>
              <a:rect b="b" l="l" r="r" t="t"/>
              <a:pathLst>
                <a:path extrusionOk="0" h="6853716" w="3661417">
                  <a:moveTo>
                    <a:pt x="3661417" y="0"/>
                  </a:moveTo>
                  <a:cubicBezTo>
                    <a:pt x="3598320" y="60141"/>
                    <a:pt x="2622737" y="889484"/>
                    <a:pt x="1673754" y="1540887"/>
                  </a:cubicBezTo>
                  <a:cubicBezTo>
                    <a:pt x="724771" y="2192290"/>
                    <a:pt x="563837" y="2225488"/>
                    <a:pt x="573904" y="3013451"/>
                  </a:cubicBezTo>
                  <a:cubicBezTo>
                    <a:pt x="583970" y="3801414"/>
                    <a:pt x="-224212" y="3779525"/>
                    <a:pt x="60989" y="4377297"/>
                  </a:cubicBezTo>
                  <a:cubicBezTo>
                    <a:pt x="369192" y="5023346"/>
                    <a:pt x="995964" y="5390491"/>
                    <a:pt x="1749530" y="5887000"/>
                  </a:cubicBezTo>
                  <a:cubicBezTo>
                    <a:pt x="2503096" y="6383509"/>
                    <a:pt x="1982300" y="6552025"/>
                    <a:pt x="2775189"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27"/>
            <p:cNvSpPr/>
            <p:nvPr/>
          </p:nvSpPr>
          <p:spPr>
            <a:xfrm>
              <a:off x="8965900" y="1840902"/>
              <a:ext cx="77132" cy="77132"/>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AFAE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27"/>
            <p:cNvSpPr/>
            <p:nvPr/>
          </p:nvSpPr>
          <p:spPr>
            <a:xfrm>
              <a:off x="11188673" y="2874317"/>
              <a:ext cx="77208" cy="77208"/>
            </a:xfrm>
            <a:custGeom>
              <a:rect b="b" l="l" r="r" t="t"/>
              <a:pathLst>
                <a:path extrusionOk="0" h="68175" w="68175">
                  <a:moveTo>
                    <a:pt x="67735" y="28669"/>
                  </a:moveTo>
                  <a:cubicBezTo>
                    <a:pt x="70734" y="47260"/>
                    <a:pt x="58097" y="64737"/>
                    <a:pt x="39506" y="67735"/>
                  </a:cubicBezTo>
                  <a:cubicBezTo>
                    <a:pt x="20916" y="70734"/>
                    <a:pt x="3439" y="58097"/>
                    <a:pt x="440" y="39506"/>
                  </a:cubicBezTo>
                  <a:cubicBezTo>
                    <a:pt x="-2558" y="20916"/>
                    <a:pt x="10078" y="3439"/>
                    <a:pt x="28669" y="440"/>
                  </a:cubicBezTo>
                  <a:cubicBezTo>
                    <a:pt x="47260" y="-2558"/>
                    <a:pt x="64737" y="10078"/>
                    <a:pt x="67735" y="28669"/>
                  </a:cubicBezTo>
                  <a:close/>
                </a:path>
              </a:pathLst>
            </a:custGeom>
            <a:solidFill>
              <a:srgbClr val="CECEC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27"/>
            <p:cNvSpPr/>
            <p:nvPr/>
          </p:nvSpPr>
          <p:spPr>
            <a:xfrm>
              <a:off x="10634201" y="3049267"/>
              <a:ext cx="77132" cy="77132"/>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AFAE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27"/>
            <p:cNvSpPr/>
            <p:nvPr/>
          </p:nvSpPr>
          <p:spPr>
            <a:xfrm>
              <a:off x="10804678" y="3777428"/>
              <a:ext cx="77132" cy="77132"/>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6"/>
                    <a:pt x="15246" y="0"/>
                    <a:pt x="34054" y="0"/>
                  </a:cubicBezTo>
                  <a:cubicBezTo>
                    <a:pt x="52862" y="0"/>
                    <a:pt x="68109" y="15246"/>
                    <a:pt x="68109" y="34054"/>
                  </a:cubicBezTo>
                  <a:close/>
                </a:path>
              </a:pathLst>
            </a:custGeom>
            <a:solidFill>
              <a:srgbClr val="AEAE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27"/>
            <p:cNvSpPr/>
            <p:nvPr/>
          </p:nvSpPr>
          <p:spPr>
            <a:xfrm>
              <a:off x="9273009" y="5305656"/>
              <a:ext cx="77132" cy="77132"/>
            </a:xfrm>
            <a:custGeom>
              <a:rect b="b" l="l" r="r" t="t"/>
              <a:pathLst>
                <a:path extrusionOk="0" h="68108" w="68108">
                  <a:moveTo>
                    <a:pt x="68109" y="34055"/>
                  </a:moveTo>
                  <a:cubicBezTo>
                    <a:pt x="68109" y="52862"/>
                    <a:pt x="52862" y="68109"/>
                    <a:pt x="34054" y="68109"/>
                  </a:cubicBezTo>
                  <a:cubicBezTo>
                    <a:pt x="15247" y="68109"/>
                    <a:pt x="0" y="52862"/>
                    <a:pt x="0" y="34055"/>
                  </a:cubicBezTo>
                  <a:cubicBezTo>
                    <a:pt x="0" y="15247"/>
                    <a:pt x="15247" y="0"/>
                    <a:pt x="34054" y="0"/>
                  </a:cubicBezTo>
                  <a:cubicBezTo>
                    <a:pt x="52862" y="0"/>
                    <a:pt x="68109" y="15247"/>
                    <a:pt x="68109" y="34055"/>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27"/>
            <p:cNvSpPr/>
            <p:nvPr/>
          </p:nvSpPr>
          <p:spPr>
            <a:xfrm>
              <a:off x="11706466" y="5972676"/>
              <a:ext cx="77132" cy="77132"/>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27"/>
            <p:cNvSpPr/>
            <p:nvPr/>
          </p:nvSpPr>
          <p:spPr>
            <a:xfrm>
              <a:off x="10932874" y="4782929"/>
              <a:ext cx="77132" cy="77132"/>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7"/>
                    <a:pt x="15246" y="0"/>
                    <a:pt x="34054"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27"/>
            <p:cNvSpPr/>
            <p:nvPr/>
          </p:nvSpPr>
          <p:spPr>
            <a:xfrm rot="-1356024">
              <a:off x="9043349" y="5546885"/>
              <a:ext cx="77093" cy="77093"/>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27"/>
            <p:cNvSpPr/>
            <p:nvPr/>
          </p:nvSpPr>
          <p:spPr>
            <a:xfrm rot="-2700000">
              <a:off x="10610145" y="3866433"/>
              <a:ext cx="77055" cy="77055"/>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7"/>
                    <a:pt x="15246"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27"/>
            <p:cNvSpPr/>
            <p:nvPr/>
          </p:nvSpPr>
          <p:spPr>
            <a:xfrm>
              <a:off x="11143788" y="599178"/>
              <a:ext cx="57049" cy="57049"/>
            </a:xfrm>
            <a:custGeom>
              <a:rect b="b" l="l" r="r" t="t"/>
              <a:pathLst>
                <a:path extrusionOk="0" h="50374" w="50374">
                  <a:moveTo>
                    <a:pt x="50375" y="25187"/>
                  </a:moveTo>
                  <a:cubicBezTo>
                    <a:pt x="50375" y="39098"/>
                    <a:pt x="39098" y="50375"/>
                    <a:pt x="25187" y="50375"/>
                  </a:cubicBezTo>
                  <a:cubicBezTo>
                    <a:pt x="11277" y="50375"/>
                    <a:pt x="0" y="39098"/>
                    <a:pt x="0" y="25187"/>
                  </a:cubicBezTo>
                  <a:cubicBezTo>
                    <a:pt x="0" y="11277"/>
                    <a:pt x="11277" y="0"/>
                    <a:pt x="25187" y="0"/>
                  </a:cubicBezTo>
                  <a:cubicBezTo>
                    <a:pt x="39098" y="0"/>
                    <a:pt x="50375" y="11277"/>
                    <a:pt x="50375" y="25187"/>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27"/>
            <p:cNvSpPr/>
            <p:nvPr/>
          </p:nvSpPr>
          <p:spPr>
            <a:xfrm>
              <a:off x="12178428" y="1840902"/>
              <a:ext cx="77132" cy="77132"/>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27"/>
            <p:cNvSpPr/>
            <p:nvPr/>
          </p:nvSpPr>
          <p:spPr>
            <a:xfrm>
              <a:off x="10205925" y="5261146"/>
              <a:ext cx="38615" cy="38615"/>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4"/>
                    <a:pt x="7625" y="0"/>
                    <a:pt x="17049" y="0"/>
                  </a:cubicBezTo>
                  <a:cubicBezTo>
                    <a:pt x="26473" y="0"/>
                    <a:pt x="34097" y="7624"/>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27"/>
            <p:cNvSpPr/>
            <p:nvPr/>
          </p:nvSpPr>
          <p:spPr>
            <a:xfrm>
              <a:off x="9471074" y="343707"/>
              <a:ext cx="38615" cy="38615"/>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5"/>
                    <a:pt x="7625" y="0"/>
                    <a:pt x="17049" y="0"/>
                  </a:cubicBezTo>
                  <a:cubicBezTo>
                    <a:pt x="26473"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 name="Google Shape;275;p27"/>
            <p:cNvSpPr/>
            <p:nvPr/>
          </p:nvSpPr>
          <p:spPr>
            <a:xfrm>
              <a:off x="9793457" y="-75647"/>
              <a:ext cx="38615" cy="38615"/>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27"/>
            <p:cNvSpPr/>
            <p:nvPr/>
          </p:nvSpPr>
          <p:spPr>
            <a:xfrm>
              <a:off x="12192441" y="543614"/>
              <a:ext cx="38615" cy="38615"/>
            </a:xfrm>
            <a:custGeom>
              <a:rect b="b" l="l" r="r" t="t"/>
              <a:pathLst>
                <a:path extrusionOk="0" h="34097" w="34097">
                  <a:moveTo>
                    <a:pt x="34097" y="17049"/>
                  </a:moveTo>
                  <a:cubicBezTo>
                    <a:pt x="34097" y="26472"/>
                    <a:pt x="26472" y="34097"/>
                    <a:pt x="17049" y="34097"/>
                  </a:cubicBezTo>
                  <a:cubicBezTo>
                    <a:pt x="7624" y="34097"/>
                    <a:pt x="0" y="26472"/>
                    <a:pt x="0" y="17049"/>
                  </a:cubicBezTo>
                  <a:cubicBezTo>
                    <a:pt x="0" y="7625"/>
                    <a:pt x="7624"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27"/>
            <p:cNvSpPr/>
            <p:nvPr/>
          </p:nvSpPr>
          <p:spPr>
            <a:xfrm>
              <a:off x="10526272" y="6703407"/>
              <a:ext cx="38615" cy="38615"/>
            </a:xfrm>
            <a:custGeom>
              <a:rect b="b" l="l" r="r" t="t"/>
              <a:pathLst>
                <a:path extrusionOk="0" h="34097" w="34097">
                  <a:moveTo>
                    <a:pt x="34097" y="17049"/>
                  </a:moveTo>
                  <a:cubicBezTo>
                    <a:pt x="34097" y="26473"/>
                    <a:pt x="26472" y="34097"/>
                    <a:pt x="17049" y="34097"/>
                  </a:cubicBezTo>
                  <a:cubicBezTo>
                    <a:pt x="7625" y="34097"/>
                    <a:pt x="0" y="26473"/>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27"/>
            <p:cNvSpPr/>
            <p:nvPr/>
          </p:nvSpPr>
          <p:spPr>
            <a:xfrm>
              <a:off x="11745013" y="52548"/>
              <a:ext cx="38615" cy="38615"/>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 name="Google Shape;279;p27"/>
            <p:cNvSpPr/>
            <p:nvPr/>
          </p:nvSpPr>
          <p:spPr>
            <a:xfrm>
              <a:off x="11211862" y="4731970"/>
              <a:ext cx="38615" cy="38615"/>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27"/>
            <p:cNvSpPr/>
            <p:nvPr/>
          </p:nvSpPr>
          <p:spPr>
            <a:xfrm>
              <a:off x="11445460" y="4466697"/>
              <a:ext cx="38581" cy="38581"/>
            </a:xfrm>
            <a:custGeom>
              <a:rect b="b" l="l" r="r" t="t"/>
              <a:pathLst>
                <a:path extrusionOk="0" h="34067" w="34067">
                  <a:moveTo>
                    <a:pt x="33847" y="14314"/>
                  </a:moveTo>
                  <a:cubicBezTo>
                    <a:pt x="35346" y="23609"/>
                    <a:pt x="29049" y="32347"/>
                    <a:pt x="19754" y="33847"/>
                  </a:cubicBezTo>
                  <a:cubicBezTo>
                    <a:pt x="10459" y="35346"/>
                    <a:pt x="1720" y="29049"/>
                    <a:pt x="221" y="19754"/>
                  </a:cubicBezTo>
                  <a:cubicBezTo>
                    <a:pt x="-1279" y="10458"/>
                    <a:pt x="5018" y="1720"/>
                    <a:pt x="14313" y="221"/>
                  </a:cubicBezTo>
                  <a:cubicBezTo>
                    <a:pt x="23609" y="-1278"/>
                    <a:pt x="32348" y="5018"/>
                    <a:pt x="33847" y="14314"/>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27"/>
            <p:cNvSpPr/>
            <p:nvPr/>
          </p:nvSpPr>
          <p:spPr>
            <a:xfrm>
              <a:off x="10052128" y="6265482"/>
              <a:ext cx="78685" cy="78685"/>
            </a:xfrm>
            <a:custGeom>
              <a:rect b="b" l="l" r="r" t="t"/>
              <a:pathLst>
                <a:path extrusionOk="0" h="69479" w="69479">
                  <a:moveTo>
                    <a:pt x="69479" y="34740"/>
                  </a:moveTo>
                  <a:cubicBezTo>
                    <a:pt x="69479" y="53926"/>
                    <a:pt x="53926" y="69480"/>
                    <a:pt x="34740" y="69480"/>
                  </a:cubicBezTo>
                  <a:cubicBezTo>
                    <a:pt x="15554" y="69480"/>
                    <a:pt x="0" y="53926"/>
                    <a:pt x="0" y="34740"/>
                  </a:cubicBezTo>
                  <a:cubicBezTo>
                    <a:pt x="0" y="15554"/>
                    <a:pt x="15554" y="0"/>
                    <a:pt x="34740" y="0"/>
                  </a:cubicBezTo>
                  <a:cubicBezTo>
                    <a:pt x="53926" y="0"/>
                    <a:pt x="69479" y="15554"/>
                    <a:pt x="69479" y="34740"/>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27"/>
            <p:cNvSpPr/>
            <p:nvPr/>
          </p:nvSpPr>
          <p:spPr>
            <a:xfrm>
              <a:off x="9198147" y="6664861"/>
              <a:ext cx="38615" cy="38615"/>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4"/>
                    <a:pt x="7625" y="0"/>
                    <a:pt x="17049" y="0"/>
                  </a:cubicBezTo>
                  <a:cubicBezTo>
                    <a:pt x="26472" y="0"/>
                    <a:pt x="34097" y="7624"/>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27"/>
            <p:cNvSpPr/>
            <p:nvPr/>
          </p:nvSpPr>
          <p:spPr>
            <a:xfrm>
              <a:off x="11072805" y="2136617"/>
              <a:ext cx="38615" cy="38615"/>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27"/>
            <p:cNvSpPr/>
            <p:nvPr/>
          </p:nvSpPr>
          <p:spPr>
            <a:xfrm>
              <a:off x="12235933" y="3059208"/>
              <a:ext cx="38615" cy="38615"/>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27"/>
            <p:cNvSpPr/>
            <p:nvPr/>
          </p:nvSpPr>
          <p:spPr>
            <a:xfrm>
              <a:off x="9927390" y="1213471"/>
              <a:ext cx="514410" cy="597580"/>
            </a:xfrm>
            <a:custGeom>
              <a:rect b="b" l="l" r="r" t="t"/>
              <a:pathLst>
                <a:path extrusionOk="0" h="597580" w="514410">
                  <a:moveTo>
                    <a:pt x="513945" y="434568"/>
                  </a:moveTo>
                  <a:lnTo>
                    <a:pt x="513945" y="434568"/>
                  </a:lnTo>
                  <a:lnTo>
                    <a:pt x="513945" y="0"/>
                  </a:lnTo>
                  <a:lnTo>
                    <a:pt x="107691" y="108503"/>
                  </a:lnTo>
                  <a:lnTo>
                    <a:pt x="107691" y="480617"/>
                  </a:lnTo>
                  <a:cubicBezTo>
                    <a:pt x="92485" y="473720"/>
                    <a:pt x="73851" y="471964"/>
                    <a:pt x="55174" y="477019"/>
                  </a:cubicBezTo>
                  <a:cubicBezTo>
                    <a:pt x="16965" y="487299"/>
                    <a:pt x="-6937" y="521953"/>
                    <a:pt x="1801" y="554465"/>
                  </a:cubicBezTo>
                  <a:cubicBezTo>
                    <a:pt x="10540" y="586978"/>
                    <a:pt x="48578" y="604969"/>
                    <a:pt x="86787" y="594688"/>
                  </a:cubicBezTo>
                  <a:cubicBezTo>
                    <a:pt x="119257" y="585950"/>
                    <a:pt x="141360" y="559606"/>
                    <a:pt x="141917" y="531934"/>
                  </a:cubicBezTo>
                  <a:lnTo>
                    <a:pt x="141917" y="531934"/>
                  </a:lnTo>
                  <a:lnTo>
                    <a:pt x="141917" y="225830"/>
                  </a:lnTo>
                  <a:lnTo>
                    <a:pt x="479677" y="135618"/>
                  </a:lnTo>
                  <a:lnTo>
                    <a:pt x="479677" y="391433"/>
                  </a:lnTo>
                  <a:cubicBezTo>
                    <a:pt x="464556" y="384707"/>
                    <a:pt x="446093" y="383037"/>
                    <a:pt x="427631" y="388006"/>
                  </a:cubicBezTo>
                  <a:cubicBezTo>
                    <a:pt x="389422" y="398287"/>
                    <a:pt x="365520" y="432940"/>
                    <a:pt x="374258" y="465453"/>
                  </a:cubicBezTo>
                  <a:cubicBezTo>
                    <a:pt x="382996" y="497965"/>
                    <a:pt x="421035" y="515956"/>
                    <a:pt x="459244" y="505675"/>
                  </a:cubicBezTo>
                  <a:cubicBezTo>
                    <a:pt x="494969" y="496080"/>
                    <a:pt x="518186" y="465153"/>
                    <a:pt x="513903" y="434611"/>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27"/>
            <p:cNvSpPr/>
            <p:nvPr/>
          </p:nvSpPr>
          <p:spPr>
            <a:xfrm>
              <a:off x="10504027" y="4114533"/>
              <a:ext cx="332894" cy="461736"/>
            </a:xfrm>
            <a:custGeom>
              <a:rect b="b" l="l" r="r" t="t"/>
              <a:pathLst>
                <a:path extrusionOk="0" h="461736" w="332894">
                  <a:moveTo>
                    <a:pt x="235003" y="87042"/>
                  </a:moveTo>
                  <a:lnTo>
                    <a:pt x="140936" y="416535"/>
                  </a:lnTo>
                  <a:lnTo>
                    <a:pt x="140936" y="416535"/>
                  </a:lnTo>
                  <a:cubicBezTo>
                    <a:pt x="132797" y="442964"/>
                    <a:pt x="104312" y="462240"/>
                    <a:pt x="70685" y="461726"/>
                  </a:cubicBezTo>
                  <a:cubicBezTo>
                    <a:pt x="31105" y="461127"/>
                    <a:pt x="-508" y="433369"/>
                    <a:pt x="6" y="399700"/>
                  </a:cubicBezTo>
                  <a:cubicBezTo>
                    <a:pt x="520" y="366074"/>
                    <a:pt x="33033" y="339302"/>
                    <a:pt x="72570" y="339902"/>
                  </a:cubicBezTo>
                  <a:cubicBezTo>
                    <a:pt x="91932" y="340202"/>
                    <a:pt x="109366" y="347012"/>
                    <a:pt x="122088" y="357807"/>
                  </a:cubicBezTo>
                  <a:lnTo>
                    <a:pt x="189511" y="121611"/>
                  </a:lnTo>
                  <a:lnTo>
                    <a:pt x="198121" y="91412"/>
                  </a:lnTo>
                  <a:lnTo>
                    <a:pt x="224209" y="0"/>
                  </a:lnTo>
                  <a:cubicBezTo>
                    <a:pt x="224209" y="0"/>
                    <a:pt x="371307" y="184065"/>
                    <a:pt x="323245" y="242408"/>
                  </a:cubicBezTo>
                  <a:cubicBezTo>
                    <a:pt x="294031" y="277832"/>
                    <a:pt x="230248" y="304733"/>
                    <a:pt x="183643" y="332705"/>
                  </a:cubicBezTo>
                  <a:cubicBezTo>
                    <a:pt x="183643" y="332705"/>
                    <a:pt x="233761" y="289484"/>
                    <a:pt x="258392" y="270379"/>
                  </a:cubicBezTo>
                  <a:cubicBezTo>
                    <a:pt x="283022" y="251275"/>
                    <a:pt x="339651" y="195417"/>
                    <a:pt x="235003" y="87085"/>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27"/>
            <p:cNvSpPr/>
            <p:nvPr/>
          </p:nvSpPr>
          <p:spPr>
            <a:xfrm>
              <a:off x="10966192" y="264146"/>
              <a:ext cx="847421" cy="696231"/>
            </a:xfrm>
            <a:custGeom>
              <a:rect b="b" l="l" r="r" t="t"/>
              <a:pathLst>
                <a:path extrusionOk="0" h="696231" w="847421">
                  <a:moveTo>
                    <a:pt x="730608" y="592546"/>
                  </a:moveTo>
                  <a:lnTo>
                    <a:pt x="730651" y="592546"/>
                  </a:lnTo>
                  <a:cubicBezTo>
                    <a:pt x="730651" y="592546"/>
                    <a:pt x="813452" y="172414"/>
                    <a:pt x="813452" y="172414"/>
                  </a:cubicBezTo>
                  <a:lnTo>
                    <a:pt x="818892" y="144828"/>
                  </a:lnTo>
                  <a:lnTo>
                    <a:pt x="847421" y="0"/>
                  </a:lnTo>
                  <a:lnTo>
                    <a:pt x="264341" y="38767"/>
                  </a:lnTo>
                  <a:lnTo>
                    <a:pt x="238811" y="168345"/>
                  </a:lnTo>
                  <a:lnTo>
                    <a:pt x="230372" y="211180"/>
                  </a:lnTo>
                  <a:lnTo>
                    <a:pt x="164363" y="546113"/>
                  </a:lnTo>
                  <a:cubicBezTo>
                    <a:pt x="145472" y="532619"/>
                    <a:pt x="120541" y="525252"/>
                    <a:pt x="93726" y="527051"/>
                  </a:cubicBezTo>
                  <a:cubicBezTo>
                    <a:pt x="38854" y="530778"/>
                    <a:pt x="-3040" y="571643"/>
                    <a:pt x="173" y="618291"/>
                  </a:cubicBezTo>
                  <a:cubicBezTo>
                    <a:pt x="3343" y="664939"/>
                    <a:pt x="50419" y="699722"/>
                    <a:pt x="105249" y="695952"/>
                  </a:cubicBezTo>
                  <a:cubicBezTo>
                    <a:pt x="151855" y="692782"/>
                    <a:pt x="189121" y="662797"/>
                    <a:pt x="197303" y="625230"/>
                  </a:cubicBezTo>
                  <a:lnTo>
                    <a:pt x="197303" y="625230"/>
                  </a:lnTo>
                  <a:cubicBezTo>
                    <a:pt x="197303" y="625230"/>
                    <a:pt x="279548" y="207882"/>
                    <a:pt x="279548" y="207882"/>
                  </a:cubicBezTo>
                  <a:lnTo>
                    <a:pt x="764277" y="175626"/>
                  </a:lnTo>
                  <a:lnTo>
                    <a:pt x="695568" y="524395"/>
                  </a:lnTo>
                  <a:cubicBezTo>
                    <a:pt x="676764" y="511159"/>
                    <a:pt x="652047" y="503962"/>
                    <a:pt x="625489" y="505762"/>
                  </a:cubicBezTo>
                  <a:cubicBezTo>
                    <a:pt x="570617" y="509488"/>
                    <a:pt x="528723" y="550353"/>
                    <a:pt x="531936" y="597002"/>
                  </a:cubicBezTo>
                  <a:cubicBezTo>
                    <a:pt x="535106" y="643650"/>
                    <a:pt x="582182" y="678432"/>
                    <a:pt x="637012" y="674663"/>
                  </a:cubicBezTo>
                  <a:cubicBezTo>
                    <a:pt x="688286" y="671150"/>
                    <a:pt x="728252" y="635211"/>
                    <a:pt x="730608" y="592461"/>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27"/>
            <p:cNvSpPr/>
            <p:nvPr/>
          </p:nvSpPr>
          <p:spPr>
            <a:xfrm>
              <a:off x="11463644" y="2905740"/>
              <a:ext cx="350059" cy="468301"/>
            </a:xfrm>
            <a:custGeom>
              <a:rect b="b" l="l" r="r" t="t"/>
              <a:pathLst>
                <a:path extrusionOk="0" h="468301" w="350059">
                  <a:moveTo>
                    <a:pt x="348560" y="304219"/>
                  </a:moveTo>
                  <a:lnTo>
                    <a:pt x="348560" y="304219"/>
                  </a:lnTo>
                  <a:cubicBezTo>
                    <a:pt x="348560" y="304219"/>
                    <a:pt x="314634" y="88541"/>
                    <a:pt x="314634" y="88541"/>
                  </a:cubicBezTo>
                  <a:lnTo>
                    <a:pt x="312406" y="74363"/>
                  </a:lnTo>
                  <a:lnTo>
                    <a:pt x="300712" y="0"/>
                  </a:lnTo>
                  <a:lnTo>
                    <a:pt x="28277" y="120668"/>
                  </a:lnTo>
                  <a:lnTo>
                    <a:pt x="38729" y="187192"/>
                  </a:lnTo>
                  <a:lnTo>
                    <a:pt x="42199" y="209167"/>
                  </a:lnTo>
                  <a:lnTo>
                    <a:pt x="69228" y="381109"/>
                  </a:lnTo>
                  <a:cubicBezTo>
                    <a:pt x="57834" y="377982"/>
                    <a:pt x="44597" y="378796"/>
                    <a:pt x="32047" y="384365"/>
                  </a:cubicBezTo>
                  <a:cubicBezTo>
                    <a:pt x="6431" y="395759"/>
                    <a:pt x="-6463" y="422660"/>
                    <a:pt x="3218" y="444421"/>
                  </a:cubicBezTo>
                  <a:cubicBezTo>
                    <a:pt x="12899" y="466181"/>
                    <a:pt x="41513" y="474620"/>
                    <a:pt x="67129" y="463225"/>
                  </a:cubicBezTo>
                  <a:cubicBezTo>
                    <a:pt x="88890" y="453545"/>
                    <a:pt x="101483" y="432641"/>
                    <a:pt x="98827" y="413236"/>
                  </a:cubicBezTo>
                  <a:lnTo>
                    <a:pt x="98827" y="413236"/>
                  </a:lnTo>
                  <a:cubicBezTo>
                    <a:pt x="98827" y="413236"/>
                    <a:pt x="65116" y="198972"/>
                    <a:pt x="65116" y="198972"/>
                  </a:cubicBezTo>
                  <a:lnTo>
                    <a:pt x="291588" y="98651"/>
                  </a:lnTo>
                  <a:lnTo>
                    <a:pt x="319732" y="277704"/>
                  </a:lnTo>
                  <a:cubicBezTo>
                    <a:pt x="308423" y="274663"/>
                    <a:pt x="295315" y="275519"/>
                    <a:pt x="282935" y="281045"/>
                  </a:cubicBezTo>
                  <a:cubicBezTo>
                    <a:pt x="257320" y="292439"/>
                    <a:pt x="244426" y="319340"/>
                    <a:pt x="254107" y="341101"/>
                  </a:cubicBezTo>
                  <a:cubicBezTo>
                    <a:pt x="263788" y="362861"/>
                    <a:pt x="292402" y="371300"/>
                    <a:pt x="318018" y="359906"/>
                  </a:cubicBezTo>
                  <a:cubicBezTo>
                    <a:pt x="341963" y="349240"/>
                    <a:pt x="354814" y="325038"/>
                    <a:pt x="348431" y="304134"/>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 name="Google Shape;289;p27"/>
            <p:cNvSpPr/>
            <p:nvPr/>
          </p:nvSpPr>
          <p:spPr>
            <a:xfrm>
              <a:off x="9589471" y="5012925"/>
              <a:ext cx="292190" cy="339270"/>
            </a:xfrm>
            <a:custGeom>
              <a:rect b="b" l="l" r="r" t="t"/>
              <a:pathLst>
                <a:path extrusionOk="0" h="339270" w="292190">
                  <a:moveTo>
                    <a:pt x="291866" y="246777"/>
                  </a:moveTo>
                  <a:lnTo>
                    <a:pt x="291866" y="246777"/>
                  </a:lnTo>
                  <a:lnTo>
                    <a:pt x="291866" y="0"/>
                  </a:lnTo>
                  <a:lnTo>
                    <a:pt x="61153" y="61598"/>
                  </a:lnTo>
                  <a:lnTo>
                    <a:pt x="61153" y="272906"/>
                  </a:lnTo>
                  <a:cubicBezTo>
                    <a:pt x="52500" y="269008"/>
                    <a:pt x="41920" y="267980"/>
                    <a:pt x="31340" y="270850"/>
                  </a:cubicBezTo>
                  <a:cubicBezTo>
                    <a:pt x="9622" y="276676"/>
                    <a:pt x="-3914" y="296380"/>
                    <a:pt x="1012" y="314800"/>
                  </a:cubicBezTo>
                  <a:cubicBezTo>
                    <a:pt x="5981" y="333262"/>
                    <a:pt x="27570" y="343457"/>
                    <a:pt x="49287" y="337631"/>
                  </a:cubicBezTo>
                  <a:cubicBezTo>
                    <a:pt x="67750" y="332662"/>
                    <a:pt x="80301" y="317713"/>
                    <a:pt x="80601" y="301992"/>
                  </a:cubicBezTo>
                  <a:lnTo>
                    <a:pt x="80601" y="301992"/>
                  </a:lnTo>
                  <a:lnTo>
                    <a:pt x="80601" y="128165"/>
                  </a:lnTo>
                  <a:lnTo>
                    <a:pt x="272419" y="76933"/>
                  </a:lnTo>
                  <a:lnTo>
                    <a:pt x="272419" y="222189"/>
                  </a:lnTo>
                  <a:cubicBezTo>
                    <a:pt x="263852" y="218377"/>
                    <a:pt x="253357" y="217434"/>
                    <a:pt x="242862" y="220261"/>
                  </a:cubicBezTo>
                  <a:cubicBezTo>
                    <a:pt x="221144" y="226087"/>
                    <a:pt x="207609" y="245791"/>
                    <a:pt x="212577" y="264254"/>
                  </a:cubicBezTo>
                  <a:cubicBezTo>
                    <a:pt x="217546" y="282716"/>
                    <a:pt x="239136" y="292911"/>
                    <a:pt x="260853" y="287085"/>
                  </a:cubicBezTo>
                  <a:cubicBezTo>
                    <a:pt x="281157" y="281645"/>
                    <a:pt x="294308" y="264082"/>
                    <a:pt x="291909" y="24673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 name="Google Shape;290;p27"/>
            <p:cNvSpPr/>
            <p:nvPr/>
          </p:nvSpPr>
          <p:spPr>
            <a:xfrm>
              <a:off x="11799568" y="1512337"/>
              <a:ext cx="172106" cy="199807"/>
            </a:xfrm>
            <a:custGeom>
              <a:rect b="b" l="l" r="r" t="t"/>
              <a:pathLst>
                <a:path extrusionOk="0" h="199807" w="172106">
                  <a:moveTo>
                    <a:pt x="171898" y="145342"/>
                  </a:moveTo>
                  <a:lnTo>
                    <a:pt x="171898" y="145342"/>
                  </a:lnTo>
                  <a:lnTo>
                    <a:pt x="171898" y="0"/>
                  </a:lnTo>
                  <a:lnTo>
                    <a:pt x="36023" y="36282"/>
                  </a:lnTo>
                  <a:lnTo>
                    <a:pt x="36023" y="160720"/>
                  </a:lnTo>
                  <a:cubicBezTo>
                    <a:pt x="30926" y="158406"/>
                    <a:pt x="24715" y="157850"/>
                    <a:pt x="18460" y="159520"/>
                  </a:cubicBezTo>
                  <a:cubicBezTo>
                    <a:pt x="5695" y="162947"/>
                    <a:pt x="-2315" y="174556"/>
                    <a:pt x="598" y="185393"/>
                  </a:cubicBezTo>
                  <a:cubicBezTo>
                    <a:pt x="3511" y="196274"/>
                    <a:pt x="16233" y="202270"/>
                    <a:pt x="29041" y="198844"/>
                  </a:cubicBezTo>
                  <a:cubicBezTo>
                    <a:pt x="39921" y="195931"/>
                    <a:pt x="47289" y="187107"/>
                    <a:pt x="47503" y="177854"/>
                  </a:cubicBezTo>
                  <a:lnTo>
                    <a:pt x="47503" y="177854"/>
                  </a:lnTo>
                  <a:lnTo>
                    <a:pt x="47503" y="75477"/>
                  </a:lnTo>
                  <a:lnTo>
                    <a:pt x="160461" y="45320"/>
                  </a:lnTo>
                  <a:lnTo>
                    <a:pt x="160461" y="130863"/>
                  </a:lnTo>
                  <a:cubicBezTo>
                    <a:pt x="155406" y="128636"/>
                    <a:pt x="149238" y="128079"/>
                    <a:pt x="143069" y="129707"/>
                  </a:cubicBezTo>
                  <a:cubicBezTo>
                    <a:pt x="130304" y="133133"/>
                    <a:pt x="122294" y="144742"/>
                    <a:pt x="125207" y="155580"/>
                  </a:cubicBezTo>
                  <a:cubicBezTo>
                    <a:pt x="128120" y="166460"/>
                    <a:pt x="140842" y="172457"/>
                    <a:pt x="153650" y="169030"/>
                  </a:cubicBezTo>
                  <a:cubicBezTo>
                    <a:pt x="165601" y="165817"/>
                    <a:pt x="173354" y="155494"/>
                    <a:pt x="171941" y="145256"/>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p27"/>
            <p:cNvSpPr/>
            <p:nvPr/>
          </p:nvSpPr>
          <p:spPr>
            <a:xfrm>
              <a:off x="11936153" y="4150610"/>
              <a:ext cx="234203" cy="272050"/>
            </a:xfrm>
            <a:custGeom>
              <a:rect b="b" l="l" r="r" t="t"/>
              <a:pathLst>
                <a:path extrusionOk="0" h="272050" w="234203">
                  <a:moveTo>
                    <a:pt x="233977" y="197858"/>
                  </a:moveTo>
                  <a:lnTo>
                    <a:pt x="233977" y="197858"/>
                  </a:lnTo>
                  <a:lnTo>
                    <a:pt x="233977" y="0"/>
                  </a:lnTo>
                  <a:lnTo>
                    <a:pt x="49012" y="49390"/>
                  </a:lnTo>
                  <a:lnTo>
                    <a:pt x="49012" y="218805"/>
                  </a:lnTo>
                  <a:cubicBezTo>
                    <a:pt x="42073" y="215678"/>
                    <a:pt x="33591" y="214864"/>
                    <a:pt x="25110" y="217177"/>
                  </a:cubicBezTo>
                  <a:cubicBezTo>
                    <a:pt x="7718" y="221846"/>
                    <a:pt x="-3161" y="237653"/>
                    <a:pt x="822" y="252431"/>
                  </a:cubicBezTo>
                  <a:cubicBezTo>
                    <a:pt x="4806" y="267209"/>
                    <a:pt x="22111" y="275434"/>
                    <a:pt x="39503" y="270722"/>
                  </a:cubicBezTo>
                  <a:cubicBezTo>
                    <a:pt x="54281" y="266738"/>
                    <a:pt x="64348" y="254744"/>
                    <a:pt x="64604" y="242151"/>
                  </a:cubicBezTo>
                  <a:lnTo>
                    <a:pt x="64604" y="242151"/>
                  </a:lnTo>
                  <a:lnTo>
                    <a:pt x="64604" y="102806"/>
                  </a:lnTo>
                  <a:lnTo>
                    <a:pt x="218385" y="61726"/>
                  </a:lnTo>
                  <a:lnTo>
                    <a:pt x="218385" y="178197"/>
                  </a:lnTo>
                  <a:cubicBezTo>
                    <a:pt x="211488" y="175155"/>
                    <a:pt x="203092" y="174384"/>
                    <a:pt x="194697" y="176655"/>
                  </a:cubicBezTo>
                  <a:cubicBezTo>
                    <a:pt x="177306" y="181324"/>
                    <a:pt x="166425" y="197130"/>
                    <a:pt x="170409" y="211908"/>
                  </a:cubicBezTo>
                  <a:cubicBezTo>
                    <a:pt x="174392" y="226687"/>
                    <a:pt x="191698" y="234911"/>
                    <a:pt x="209089" y="230199"/>
                  </a:cubicBezTo>
                  <a:cubicBezTo>
                    <a:pt x="225367" y="225830"/>
                    <a:pt x="235904" y="211737"/>
                    <a:pt x="233977" y="197858"/>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27"/>
            <p:cNvSpPr/>
            <p:nvPr/>
          </p:nvSpPr>
          <p:spPr>
            <a:xfrm>
              <a:off x="11641134" y="4859966"/>
              <a:ext cx="244528" cy="284048"/>
            </a:xfrm>
            <a:custGeom>
              <a:rect b="b" l="l" r="r" t="t"/>
              <a:pathLst>
                <a:path extrusionOk="0" h="284048" w="244528">
                  <a:moveTo>
                    <a:pt x="244336" y="206597"/>
                  </a:moveTo>
                  <a:lnTo>
                    <a:pt x="244336" y="206597"/>
                  </a:lnTo>
                  <a:lnTo>
                    <a:pt x="244336" y="0"/>
                  </a:lnTo>
                  <a:lnTo>
                    <a:pt x="51189" y="51574"/>
                  </a:lnTo>
                  <a:lnTo>
                    <a:pt x="51189" y="228486"/>
                  </a:lnTo>
                  <a:cubicBezTo>
                    <a:pt x="43950" y="225230"/>
                    <a:pt x="35083" y="224374"/>
                    <a:pt x="26216" y="226772"/>
                  </a:cubicBezTo>
                  <a:cubicBezTo>
                    <a:pt x="8054" y="231656"/>
                    <a:pt x="-3298" y="248147"/>
                    <a:pt x="857" y="263568"/>
                  </a:cubicBezTo>
                  <a:cubicBezTo>
                    <a:pt x="5013" y="279032"/>
                    <a:pt x="23089" y="287556"/>
                    <a:pt x="41251" y="282673"/>
                  </a:cubicBezTo>
                  <a:cubicBezTo>
                    <a:pt x="56672" y="278518"/>
                    <a:pt x="67210" y="266010"/>
                    <a:pt x="67467" y="252859"/>
                  </a:cubicBezTo>
                  <a:lnTo>
                    <a:pt x="67467" y="252859"/>
                  </a:lnTo>
                  <a:lnTo>
                    <a:pt x="67467" y="107346"/>
                  </a:lnTo>
                  <a:lnTo>
                    <a:pt x="228015" y="64468"/>
                  </a:lnTo>
                  <a:lnTo>
                    <a:pt x="228015" y="186078"/>
                  </a:lnTo>
                  <a:cubicBezTo>
                    <a:pt x="220819" y="182866"/>
                    <a:pt x="212038" y="182095"/>
                    <a:pt x="203256" y="184451"/>
                  </a:cubicBezTo>
                  <a:cubicBezTo>
                    <a:pt x="185094" y="189334"/>
                    <a:pt x="173743" y="205826"/>
                    <a:pt x="177898" y="221247"/>
                  </a:cubicBezTo>
                  <a:cubicBezTo>
                    <a:pt x="182053" y="236710"/>
                    <a:pt x="200129" y="245235"/>
                    <a:pt x="218291" y="240351"/>
                  </a:cubicBezTo>
                  <a:cubicBezTo>
                    <a:pt x="235255" y="235768"/>
                    <a:pt x="246306" y="221075"/>
                    <a:pt x="244293" y="20655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 name="Google Shape;293;p27"/>
            <p:cNvSpPr/>
            <p:nvPr/>
          </p:nvSpPr>
          <p:spPr>
            <a:xfrm>
              <a:off x="9838670" y="6288706"/>
              <a:ext cx="390277" cy="453294"/>
            </a:xfrm>
            <a:custGeom>
              <a:rect b="b" l="l" r="r" t="t"/>
              <a:pathLst>
                <a:path extrusionOk="0" h="453294" w="390277">
                  <a:moveTo>
                    <a:pt x="389891" y="329707"/>
                  </a:moveTo>
                  <a:lnTo>
                    <a:pt x="389891" y="329707"/>
                  </a:lnTo>
                  <a:lnTo>
                    <a:pt x="389891" y="0"/>
                  </a:lnTo>
                  <a:lnTo>
                    <a:pt x="81688" y="82287"/>
                  </a:lnTo>
                  <a:lnTo>
                    <a:pt x="81688" y="364618"/>
                  </a:lnTo>
                  <a:cubicBezTo>
                    <a:pt x="70165" y="359392"/>
                    <a:pt x="56029" y="358064"/>
                    <a:pt x="41851" y="361876"/>
                  </a:cubicBezTo>
                  <a:cubicBezTo>
                    <a:pt x="12851" y="369672"/>
                    <a:pt x="-5268" y="395973"/>
                    <a:pt x="1371" y="420604"/>
                  </a:cubicBezTo>
                  <a:cubicBezTo>
                    <a:pt x="8011" y="445235"/>
                    <a:pt x="36882" y="458899"/>
                    <a:pt x="65839" y="451103"/>
                  </a:cubicBezTo>
                  <a:cubicBezTo>
                    <a:pt x="90469" y="444464"/>
                    <a:pt x="107261" y="424502"/>
                    <a:pt x="107689" y="403513"/>
                  </a:cubicBezTo>
                  <a:lnTo>
                    <a:pt x="107689" y="403513"/>
                  </a:lnTo>
                  <a:lnTo>
                    <a:pt x="107689" y="171300"/>
                  </a:lnTo>
                  <a:lnTo>
                    <a:pt x="363932" y="102891"/>
                  </a:lnTo>
                  <a:lnTo>
                    <a:pt x="363932" y="296937"/>
                  </a:lnTo>
                  <a:cubicBezTo>
                    <a:pt x="352453" y="291840"/>
                    <a:pt x="338488" y="290598"/>
                    <a:pt x="324438" y="294367"/>
                  </a:cubicBezTo>
                  <a:cubicBezTo>
                    <a:pt x="295438" y="302163"/>
                    <a:pt x="277319" y="328464"/>
                    <a:pt x="283958" y="353095"/>
                  </a:cubicBezTo>
                  <a:cubicBezTo>
                    <a:pt x="290598" y="377725"/>
                    <a:pt x="319469" y="391390"/>
                    <a:pt x="348426" y="383594"/>
                  </a:cubicBezTo>
                  <a:cubicBezTo>
                    <a:pt x="375541" y="376312"/>
                    <a:pt x="393147" y="352838"/>
                    <a:pt x="389891" y="32966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27"/>
            <p:cNvSpPr/>
            <p:nvPr/>
          </p:nvSpPr>
          <p:spPr>
            <a:xfrm>
              <a:off x="10832751" y="1857167"/>
              <a:ext cx="129565" cy="442297"/>
            </a:xfrm>
            <a:custGeom>
              <a:rect b="b" l="l" r="r" t="t"/>
              <a:pathLst>
                <a:path extrusionOk="0" h="442297" w="129565">
                  <a:moveTo>
                    <a:pt x="52239" y="0"/>
                  </a:moveTo>
                  <a:lnTo>
                    <a:pt x="128700" y="366374"/>
                  </a:lnTo>
                  <a:lnTo>
                    <a:pt x="128700" y="366374"/>
                  </a:lnTo>
                  <a:cubicBezTo>
                    <a:pt x="133455" y="391690"/>
                    <a:pt x="118334" y="419919"/>
                    <a:pt x="90405" y="434011"/>
                  </a:cubicBezTo>
                  <a:cubicBezTo>
                    <a:pt x="57550" y="450632"/>
                    <a:pt x="19426" y="441465"/>
                    <a:pt x="5291" y="413536"/>
                  </a:cubicBezTo>
                  <a:cubicBezTo>
                    <a:pt x="-8845" y="385607"/>
                    <a:pt x="6319" y="349454"/>
                    <a:pt x="39174" y="332833"/>
                  </a:cubicBezTo>
                  <a:cubicBezTo>
                    <a:pt x="55237" y="324695"/>
                    <a:pt x="72543" y="322767"/>
                    <a:pt x="87707" y="326151"/>
                  </a:cubicBezTo>
                  <a:lnTo>
                    <a:pt x="22768" y="14864"/>
                  </a:lnTo>
                  <a:lnTo>
                    <a:pt x="52239" y="0"/>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27"/>
            <p:cNvSpPr/>
            <p:nvPr/>
          </p:nvSpPr>
          <p:spPr>
            <a:xfrm>
              <a:off x="9045877" y="271746"/>
              <a:ext cx="80856" cy="272910"/>
            </a:xfrm>
            <a:custGeom>
              <a:rect b="b" l="l" r="r" t="t"/>
              <a:pathLst>
                <a:path extrusionOk="0" h="272910" w="80856">
                  <a:moveTo>
                    <a:pt x="52381" y="0"/>
                  </a:moveTo>
                  <a:lnTo>
                    <a:pt x="80695" y="229685"/>
                  </a:lnTo>
                  <a:lnTo>
                    <a:pt x="80695" y="229685"/>
                  </a:lnTo>
                  <a:cubicBezTo>
                    <a:pt x="82323" y="245534"/>
                    <a:pt x="71528" y="262112"/>
                    <a:pt x="53623" y="269394"/>
                  </a:cubicBezTo>
                  <a:cubicBezTo>
                    <a:pt x="32505" y="277961"/>
                    <a:pt x="9502" y="270336"/>
                    <a:pt x="2220" y="252388"/>
                  </a:cubicBezTo>
                  <a:cubicBezTo>
                    <a:pt x="-5062" y="234440"/>
                    <a:pt x="6161" y="212979"/>
                    <a:pt x="27236" y="204412"/>
                  </a:cubicBezTo>
                  <a:cubicBezTo>
                    <a:pt x="37560" y="200214"/>
                    <a:pt x="48311" y="199914"/>
                    <a:pt x="57478" y="202784"/>
                  </a:cubicBezTo>
                  <a:lnTo>
                    <a:pt x="33447" y="7624"/>
                  </a:lnTo>
                  <a:lnTo>
                    <a:pt x="52381" y="0"/>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27"/>
            <p:cNvSpPr/>
            <p:nvPr/>
          </p:nvSpPr>
          <p:spPr>
            <a:xfrm>
              <a:off x="8642935" y="5653245"/>
              <a:ext cx="371123" cy="417220"/>
            </a:xfrm>
            <a:custGeom>
              <a:rect b="b" l="l" r="r" t="t"/>
              <a:pathLst>
                <a:path extrusionOk="0" h="417220" w="371123">
                  <a:moveTo>
                    <a:pt x="301496" y="87214"/>
                  </a:moveTo>
                  <a:lnTo>
                    <a:pt x="134994" y="386678"/>
                  </a:lnTo>
                  <a:lnTo>
                    <a:pt x="134994" y="386678"/>
                  </a:lnTo>
                  <a:cubicBezTo>
                    <a:pt x="121072" y="410581"/>
                    <a:pt x="88945" y="422874"/>
                    <a:pt x="56305" y="414693"/>
                  </a:cubicBezTo>
                  <a:cubicBezTo>
                    <a:pt x="17924" y="405097"/>
                    <a:pt x="-6578" y="370872"/>
                    <a:pt x="1560" y="338231"/>
                  </a:cubicBezTo>
                  <a:cubicBezTo>
                    <a:pt x="9699" y="305590"/>
                    <a:pt x="47437" y="286914"/>
                    <a:pt x="85819" y="296509"/>
                  </a:cubicBezTo>
                  <a:cubicBezTo>
                    <a:pt x="104581" y="301178"/>
                    <a:pt x="120044" y="311801"/>
                    <a:pt x="129982" y="325209"/>
                  </a:cubicBezTo>
                  <a:lnTo>
                    <a:pt x="249365" y="110516"/>
                  </a:lnTo>
                  <a:lnTo>
                    <a:pt x="264615" y="83058"/>
                  </a:lnTo>
                  <a:lnTo>
                    <a:pt x="310792" y="0"/>
                  </a:lnTo>
                  <a:cubicBezTo>
                    <a:pt x="310792" y="0"/>
                    <a:pt x="412184" y="212722"/>
                    <a:pt x="352085" y="258556"/>
                  </a:cubicBezTo>
                  <a:cubicBezTo>
                    <a:pt x="315589" y="286400"/>
                    <a:pt x="247352" y="298094"/>
                    <a:pt x="195607" y="314757"/>
                  </a:cubicBezTo>
                  <a:cubicBezTo>
                    <a:pt x="195607" y="314757"/>
                    <a:pt x="254248" y="284044"/>
                    <a:pt x="282563" y="271065"/>
                  </a:cubicBezTo>
                  <a:cubicBezTo>
                    <a:pt x="310877" y="258042"/>
                    <a:pt x="378772" y="216535"/>
                    <a:pt x="301496" y="87256"/>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27"/>
            <p:cNvSpPr/>
            <p:nvPr/>
          </p:nvSpPr>
          <p:spPr>
            <a:xfrm>
              <a:off x="10359168" y="5256725"/>
              <a:ext cx="304124" cy="479364"/>
            </a:xfrm>
            <a:custGeom>
              <a:rect b="b" l="l" r="r" t="t"/>
              <a:pathLst>
                <a:path extrusionOk="0" h="479364" w="304124">
                  <a:moveTo>
                    <a:pt x="188982" y="84601"/>
                  </a:moveTo>
                  <a:lnTo>
                    <a:pt x="142334" y="424031"/>
                  </a:lnTo>
                  <a:lnTo>
                    <a:pt x="142334" y="424031"/>
                  </a:lnTo>
                  <a:cubicBezTo>
                    <a:pt x="138008" y="451360"/>
                    <a:pt x="112521" y="474448"/>
                    <a:pt x="79151" y="478689"/>
                  </a:cubicBezTo>
                  <a:cubicBezTo>
                    <a:pt x="39914" y="483658"/>
                    <a:pt x="4660" y="460655"/>
                    <a:pt x="419" y="427286"/>
                  </a:cubicBezTo>
                  <a:cubicBezTo>
                    <a:pt x="-3821" y="393917"/>
                    <a:pt x="24579" y="362819"/>
                    <a:pt x="63816" y="357850"/>
                  </a:cubicBezTo>
                  <a:cubicBezTo>
                    <a:pt x="83007" y="355408"/>
                    <a:pt x="101255" y="359692"/>
                    <a:pt x="115348" y="368601"/>
                  </a:cubicBezTo>
                  <a:lnTo>
                    <a:pt x="148802" y="125252"/>
                  </a:lnTo>
                  <a:lnTo>
                    <a:pt x="153086" y="94153"/>
                  </a:lnTo>
                  <a:lnTo>
                    <a:pt x="166022" y="0"/>
                  </a:lnTo>
                  <a:cubicBezTo>
                    <a:pt x="166022" y="0"/>
                    <a:pt x="337623" y="161491"/>
                    <a:pt x="298256" y="226001"/>
                  </a:cubicBezTo>
                  <a:cubicBezTo>
                    <a:pt x="274354" y="265196"/>
                    <a:pt x="214984" y="300835"/>
                    <a:pt x="172790" y="335104"/>
                  </a:cubicBezTo>
                  <a:cubicBezTo>
                    <a:pt x="172790" y="335104"/>
                    <a:pt x="216312" y="285243"/>
                    <a:pt x="237987" y="262840"/>
                  </a:cubicBezTo>
                  <a:cubicBezTo>
                    <a:pt x="259661" y="240437"/>
                    <a:pt x="307894" y="177169"/>
                    <a:pt x="188982" y="84643"/>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27"/>
            <p:cNvSpPr/>
            <p:nvPr/>
          </p:nvSpPr>
          <p:spPr>
            <a:xfrm>
              <a:off x="11471063" y="5861879"/>
              <a:ext cx="414528" cy="653478"/>
            </a:xfrm>
            <a:custGeom>
              <a:rect b="b" l="l" r="r" t="t"/>
              <a:pathLst>
                <a:path extrusionOk="0" h="653478" w="414528">
                  <a:moveTo>
                    <a:pt x="257543" y="115399"/>
                  </a:moveTo>
                  <a:lnTo>
                    <a:pt x="193975" y="578068"/>
                  </a:lnTo>
                  <a:lnTo>
                    <a:pt x="193975" y="578068"/>
                  </a:lnTo>
                  <a:cubicBezTo>
                    <a:pt x="188107" y="615292"/>
                    <a:pt x="153324" y="646777"/>
                    <a:pt x="107875" y="652560"/>
                  </a:cubicBezTo>
                  <a:cubicBezTo>
                    <a:pt x="54373" y="659328"/>
                    <a:pt x="6312" y="627972"/>
                    <a:pt x="572" y="582480"/>
                  </a:cubicBezTo>
                  <a:cubicBezTo>
                    <a:pt x="-5211" y="536989"/>
                    <a:pt x="33512" y="494624"/>
                    <a:pt x="87014" y="487813"/>
                  </a:cubicBezTo>
                  <a:cubicBezTo>
                    <a:pt x="113187" y="484515"/>
                    <a:pt x="138032" y="490341"/>
                    <a:pt x="157265" y="502463"/>
                  </a:cubicBezTo>
                  <a:lnTo>
                    <a:pt x="202842" y="170743"/>
                  </a:lnTo>
                  <a:lnTo>
                    <a:pt x="208668" y="128336"/>
                  </a:lnTo>
                  <a:lnTo>
                    <a:pt x="226316" y="0"/>
                  </a:lnTo>
                  <a:cubicBezTo>
                    <a:pt x="226316" y="0"/>
                    <a:pt x="460199" y="220133"/>
                    <a:pt x="406526" y="308075"/>
                  </a:cubicBezTo>
                  <a:cubicBezTo>
                    <a:pt x="373928" y="361491"/>
                    <a:pt x="293012" y="410066"/>
                    <a:pt x="235483" y="456757"/>
                  </a:cubicBezTo>
                  <a:cubicBezTo>
                    <a:pt x="235483" y="456757"/>
                    <a:pt x="294767" y="388820"/>
                    <a:pt x="324367" y="358278"/>
                  </a:cubicBezTo>
                  <a:cubicBezTo>
                    <a:pt x="353924" y="327736"/>
                    <a:pt x="419634" y="241465"/>
                    <a:pt x="257586" y="115399"/>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27"/>
            <p:cNvSpPr/>
            <p:nvPr/>
          </p:nvSpPr>
          <p:spPr>
            <a:xfrm>
              <a:off x="10961737" y="2942318"/>
              <a:ext cx="235469" cy="312983"/>
            </a:xfrm>
            <a:custGeom>
              <a:rect b="b" l="l" r="r" t="t"/>
              <a:pathLst>
                <a:path extrusionOk="0" h="312983" w="235469">
                  <a:moveTo>
                    <a:pt x="234398" y="204326"/>
                  </a:moveTo>
                  <a:lnTo>
                    <a:pt x="234398" y="204326"/>
                  </a:lnTo>
                  <a:cubicBezTo>
                    <a:pt x="234398" y="204326"/>
                    <a:pt x="212680" y="59456"/>
                    <a:pt x="212680" y="59456"/>
                  </a:cubicBezTo>
                  <a:lnTo>
                    <a:pt x="211267" y="49947"/>
                  </a:lnTo>
                  <a:lnTo>
                    <a:pt x="203771" y="0"/>
                  </a:lnTo>
                  <a:lnTo>
                    <a:pt x="20433" y="79632"/>
                  </a:lnTo>
                  <a:lnTo>
                    <a:pt x="27116" y="124309"/>
                  </a:lnTo>
                  <a:lnTo>
                    <a:pt x="29343" y="139088"/>
                  </a:lnTo>
                  <a:lnTo>
                    <a:pt x="46649" y="254573"/>
                  </a:lnTo>
                  <a:cubicBezTo>
                    <a:pt x="39024" y="252388"/>
                    <a:pt x="30114" y="252902"/>
                    <a:pt x="21719" y="256586"/>
                  </a:cubicBezTo>
                  <a:cubicBezTo>
                    <a:pt x="4499" y="264125"/>
                    <a:pt x="-4326" y="282073"/>
                    <a:pt x="2100" y="296766"/>
                  </a:cubicBezTo>
                  <a:cubicBezTo>
                    <a:pt x="8482" y="311416"/>
                    <a:pt x="27673" y="317199"/>
                    <a:pt x="44892" y="309702"/>
                  </a:cubicBezTo>
                  <a:cubicBezTo>
                    <a:pt x="59542" y="303320"/>
                    <a:pt x="68067" y="289355"/>
                    <a:pt x="66396" y="276333"/>
                  </a:cubicBezTo>
                  <a:lnTo>
                    <a:pt x="66396" y="276333"/>
                  </a:lnTo>
                  <a:cubicBezTo>
                    <a:pt x="66396" y="276333"/>
                    <a:pt x="51832" y="179268"/>
                    <a:pt x="51832" y="179268"/>
                  </a:cubicBezTo>
                  <a:lnTo>
                    <a:pt x="204541" y="114843"/>
                  </a:lnTo>
                  <a:lnTo>
                    <a:pt x="215293" y="186464"/>
                  </a:lnTo>
                  <a:cubicBezTo>
                    <a:pt x="207711" y="184365"/>
                    <a:pt x="198930" y="184879"/>
                    <a:pt x="190577" y="188520"/>
                  </a:cubicBezTo>
                  <a:cubicBezTo>
                    <a:pt x="173357" y="196059"/>
                    <a:pt x="164533" y="214007"/>
                    <a:pt x="170958" y="228700"/>
                  </a:cubicBezTo>
                  <a:cubicBezTo>
                    <a:pt x="177341" y="243350"/>
                    <a:pt x="196531" y="249133"/>
                    <a:pt x="213751" y="241636"/>
                  </a:cubicBezTo>
                  <a:cubicBezTo>
                    <a:pt x="229857" y="234611"/>
                    <a:pt x="238596" y="218419"/>
                    <a:pt x="234441" y="204369"/>
                  </a:cubicBezTo>
                  <a:close/>
                  <a:moveTo>
                    <a:pt x="49519" y="163890"/>
                  </a:moveTo>
                  <a:lnTo>
                    <a:pt x="44807" y="132405"/>
                  </a:lnTo>
                  <a:lnTo>
                    <a:pt x="197217" y="66181"/>
                  </a:lnTo>
                  <a:lnTo>
                    <a:pt x="201800" y="96723"/>
                  </a:lnTo>
                  <a:lnTo>
                    <a:pt x="49519" y="163890"/>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27"/>
            <p:cNvSpPr/>
            <p:nvPr/>
          </p:nvSpPr>
          <p:spPr>
            <a:xfrm>
              <a:off x="9037994" y="793844"/>
              <a:ext cx="230362" cy="333035"/>
            </a:xfrm>
            <a:custGeom>
              <a:rect b="b" l="l" r="r" t="t"/>
              <a:pathLst>
                <a:path extrusionOk="0" h="333035" w="230362">
                  <a:moveTo>
                    <a:pt x="228186" y="198715"/>
                  </a:moveTo>
                  <a:lnTo>
                    <a:pt x="228186" y="198715"/>
                  </a:lnTo>
                  <a:cubicBezTo>
                    <a:pt x="228186" y="198715"/>
                    <a:pt x="188049" y="57828"/>
                    <a:pt x="188049" y="57828"/>
                  </a:cubicBezTo>
                  <a:lnTo>
                    <a:pt x="185436" y="48576"/>
                  </a:lnTo>
                  <a:lnTo>
                    <a:pt x="171600" y="0"/>
                  </a:lnTo>
                  <a:lnTo>
                    <a:pt x="0" y="102506"/>
                  </a:lnTo>
                  <a:lnTo>
                    <a:pt x="12380" y="145941"/>
                  </a:lnTo>
                  <a:lnTo>
                    <a:pt x="16449" y="160291"/>
                  </a:lnTo>
                  <a:lnTo>
                    <a:pt x="48447" y="272607"/>
                  </a:lnTo>
                  <a:cubicBezTo>
                    <a:pt x="40608" y="271450"/>
                    <a:pt x="31870" y="273078"/>
                    <a:pt x="23945" y="277790"/>
                  </a:cubicBezTo>
                  <a:cubicBezTo>
                    <a:pt x="7796" y="287471"/>
                    <a:pt x="1413" y="306404"/>
                    <a:pt x="9638" y="320154"/>
                  </a:cubicBezTo>
                  <a:cubicBezTo>
                    <a:pt x="17863" y="333862"/>
                    <a:pt x="37610" y="337160"/>
                    <a:pt x="53759" y="327479"/>
                  </a:cubicBezTo>
                  <a:cubicBezTo>
                    <a:pt x="67466" y="319255"/>
                    <a:pt x="74148" y="304348"/>
                    <a:pt x="70808" y="291625"/>
                  </a:cubicBezTo>
                  <a:lnTo>
                    <a:pt x="70808" y="291625"/>
                  </a:lnTo>
                  <a:cubicBezTo>
                    <a:pt x="70808" y="291625"/>
                    <a:pt x="43907" y="197216"/>
                    <a:pt x="43907" y="197216"/>
                  </a:cubicBezTo>
                  <a:lnTo>
                    <a:pt x="187064" y="113729"/>
                  </a:lnTo>
                  <a:lnTo>
                    <a:pt x="206897" y="183380"/>
                  </a:lnTo>
                  <a:cubicBezTo>
                    <a:pt x="199100" y="182266"/>
                    <a:pt x="190447" y="183937"/>
                    <a:pt x="182652" y="188606"/>
                  </a:cubicBezTo>
                  <a:cubicBezTo>
                    <a:pt x="166502" y="198287"/>
                    <a:pt x="160120" y="217220"/>
                    <a:pt x="168345" y="230970"/>
                  </a:cubicBezTo>
                  <a:cubicBezTo>
                    <a:pt x="176569" y="244678"/>
                    <a:pt x="196316" y="247976"/>
                    <a:pt x="212465" y="238295"/>
                  </a:cubicBezTo>
                  <a:cubicBezTo>
                    <a:pt x="227543" y="229257"/>
                    <a:pt x="234140" y="212080"/>
                    <a:pt x="228186" y="198672"/>
                  </a:cubicBezTo>
                  <a:close/>
                  <a:moveTo>
                    <a:pt x="39666" y="182309"/>
                  </a:moveTo>
                  <a:lnTo>
                    <a:pt x="30927" y="151681"/>
                  </a:lnTo>
                  <a:lnTo>
                    <a:pt x="173613" y="66481"/>
                  </a:lnTo>
                  <a:lnTo>
                    <a:pt x="182095" y="96166"/>
                  </a:lnTo>
                  <a:lnTo>
                    <a:pt x="39666" y="182309"/>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01" name="Google Shape;301;p27"/>
          <p:cNvGrpSpPr/>
          <p:nvPr/>
        </p:nvGrpSpPr>
        <p:grpSpPr>
          <a:xfrm>
            <a:off x="-658921" y="1510"/>
            <a:ext cx="4464409" cy="5140287"/>
            <a:chOff x="-878562" y="2013"/>
            <a:chExt cx="5952545" cy="6853716"/>
          </a:xfrm>
        </p:grpSpPr>
        <p:sp>
          <p:nvSpPr>
            <p:cNvPr id="302" name="Google Shape;302;p27"/>
            <p:cNvSpPr/>
            <p:nvPr/>
          </p:nvSpPr>
          <p:spPr>
            <a:xfrm rot="10800000">
              <a:off x="31013" y="2013"/>
              <a:ext cx="5042970" cy="6853716"/>
            </a:xfrm>
            <a:custGeom>
              <a:rect b="b" l="l" r="r" t="t"/>
              <a:pathLst>
                <a:path extrusionOk="0" h="6853716" w="5042970">
                  <a:moveTo>
                    <a:pt x="2234312" y="0"/>
                  </a:moveTo>
                  <a:cubicBezTo>
                    <a:pt x="2234312" y="0"/>
                    <a:pt x="5134547" y="1001842"/>
                    <a:pt x="4672650" y="1785522"/>
                  </a:cubicBezTo>
                  <a:cubicBezTo>
                    <a:pt x="4440009" y="2180253"/>
                    <a:pt x="5179996" y="2572328"/>
                    <a:pt x="5020133" y="2940116"/>
                  </a:cubicBezTo>
                  <a:cubicBezTo>
                    <a:pt x="4847805" y="3336475"/>
                    <a:pt x="3797002" y="3112016"/>
                    <a:pt x="3588392" y="3572585"/>
                  </a:cubicBezTo>
                  <a:cubicBezTo>
                    <a:pt x="3250118" y="4319341"/>
                    <a:pt x="4221632" y="4595589"/>
                    <a:pt x="2920069" y="5586122"/>
                  </a:cubicBezTo>
                  <a:cubicBezTo>
                    <a:pt x="2231527" y="6110131"/>
                    <a:pt x="498522" y="6775756"/>
                    <a:pt x="0"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3" name="Google Shape;303;p27"/>
            <p:cNvSpPr/>
            <p:nvPr/>
          </p:nvSpPr>
          <p:spPr>
            <a:xfrm rot="10800000">
              <a:off x="-221569" y="2013"/>
              <a:ext cx="3346912" cy="6853716"/>
            </a:xfrm>
            <a:custGeom>
              <a:rect b="b" l="l" r="r" t="t"/>
              <a:pathLst>
                <a:path extrusionOk="0" h="6853716" w="3346912">
                  <a:moveTo>
                    <a:pt x="1897323" y="0"/>
                  </a:moveTo>
                  <a:cubicBezTo>
                    <a:pt x="1881559" y="15035"/>
                    <a:pt x="3838852" y="994731"/>
                    <a:pt x="3229171" y="1724352"/>
                  </a:cubicBezTo>
                  <a:cubicBezTo>
                    <a:pt x="2833840" y="2197473"/>
                    <a:pt x="3333990" y="2486057"/>
                    <a:pt x="3214821" y="2958450"/>
                  </a:cubicBezTo>
                  <a:cubicBezTo>
                    <a:pt x="3089998" y="3453202"/>
                    <a:pt x="2115142" y="3282159"/>
                    <a:pt x="2012765" y="3773785"/>
                  </a:cubicBezTo>
                  <a:cubicBezTo>
                    <a:pt x="1861341" y="4501093"/>
                    <a:pt x="2643907" y="4729793"/>
                    <a:pt x="1933647" y="5661341"/>
                  </a:cubicBezTo>
                  <a:cubicBezTo>
                    <a:pt x="1562347" y="6148341"/>
                    <a:pt x="175669" y="6719812"/>
                    <a:pt x="0"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4" name="Google Shape;304;p27"/>
            <p:cNvSpPr/>
            <p:nvPr/>
          </p:nvSpPr>
          <p:spPr>
            <a:xfrm rot="10800000">
              <a:off x="-878562" y="2013"/>
              <a:ext cx="2068522" cy="6853716"/>
            </a:xfrm>
            <a:custGeom>
              <a:rect b="b" l="l" r="r" t="t"/>
              <a:pathLst>
                <a:path extrusionOk="0" h="6853716" w="2068522">
                  <a:moveTo>
                    <a:pt x="1573592" y="0"/>
                  </a:moveTo>
                  <a:cubicBezTo>
                    <a:pt x="1542065" y="30071"/>
                    <a:pt x="2528786" y="970529"/>
                    <a:pt x="1798908" y="1663183"/>
                  </a:cubicBezTo>
                  <a:cubicBezTo>
                    <a:pt x="1226537" y="2206383"/>
                    <a:pt x="1499700" y="2399186"/>
                    <a:pt x="1422725" y="2976783"/>
                  </a:cubicBezTo>
                  <a:cubicBezTo>
                    <a:pt x="1343735" y="3569244"/>
                    <a:pt x="436946" y="3444549"/>
                    <a:pt x="450396" y="3974941"/>
                  </a:cubicBezTo>
                  <a:cubicBezTo>
                    <a:pt x="468045" y="4671279"/>
                    <a:pt x="1234504" y="4993018"/>
                    <a:pt x="960484" y="5736561"/>
                  </a:cubicBezTo>
                  <a:cubicBezTo>
                    <a:pt x="992996" y="6246820"/>
                    <a:pt x="-133883" y="6663869"/>
                    <a:pt x="13258"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5" name="Google Shape;305;p27"/>
            <p:cNvSpPr/>
            <p:nvPr/>
          </p:nvSpPr>
          <p:spPr>
            <a:xfrm rot="10800000">
              <a:off x="-266006" y="1662293"/>
              <a:ext cx="648842" cy="1859607"/>
            </a:xfrm>
            <a:custGeom>
              <a:rect b="b" l="l" r="r" t="t"/>
              <a:pathLst>
                <a:path extrusionOk="0" h="1859607" w="648842">
                  <a:moveTo>
                    <a:pt x="648842" y="1859607"/>
                  </a:moveTo>
                  <a:lnTo>
                    <a:pt x="506020" y="1693067"/>
                  </a:lnTo>
                  <a:cubicBezTo>
                    <a:pt x="293207" y="1439699"/>
                    <a:pt x="100371" y="1175339"/>
                    <a:pt x="16285" y="842269"/>
                  </a:cubicBezTo>
                  <a:cubicBezTo>
                    <a:pt x="-91308" y="415947"/>
                    <a:pt x="360226" y="352930"/>
                    <a:pt x="607717" y="56956"/>
                  </a:cubicBezTo>
                  <a:lnTo>
                    <a:pt x="648842" y="0"/>
                  </a:lnTo>
                  <a:lnTo>
                    <a:pt x="648842" y="321203"/>
                  </a:lnTo>
                  <a:lnTo>
                    <a:pt x="542624" y="432867"/>
                  </a:lnTo>
                  <a:cubicBezTo>
                    <a:pt x="377487" y="600611"/>
                    <a:pt x="246742" y="744582"/>
                    <a:pt x="389342" y="1043468"/>
                  </a:cubicBezTo>
                  <a:cubicBezTo>
                    <a:pt x="427867" y="1124224"/>
                    <a:pt x="471370" y="1200623"/>
                    <a:pt x="519476" y="1273460"/>
                  </a:cubicBezTo>
                  <a:lnTo>
                    <a:pt x="648842" y="1444547"/>
                  </a:lnTo>
                  <a:lnTo>
                    <a:pt x="648842" y="1859607"/>
                  </a:lnTo>
                  <a:close/>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6" name="Google Shape;306;p27"/>
            <p:cNvSpPr/>
            <p:nvPr/>
          </p:nvSpPr>
          <p:spPr>
            <a:xfrm rot="10800000">
              <a:off x="257664" y="2406228"/>
              <a:ext cx="66619" cy="66619"/>
            </a:xfrm>
            <a:custGeom>
              <a:rect b="b" l="l" r="r" t="t"/>
              <a:pathLst>
                <a:path extrusionOk="0" h="56457" w="56457">
                  <a:moveTo>
                    <a:pt x="56458" y="28229"/>
                  </a:moveTo>
                  <a:cubicBezTo>
                    <a:pt x="56458" y="43819"/>
                    <a:pt x="43819" y="56458"/>
                    <a:pt x="28229" y="56458"/>
                  </a:cubicBezTo>
                  <a:cubicBezTo>
                    <a:pt x="12639" y="56458"/>
                    <a:pt x="0" y="43819"/>
                    <a:pt x="0" y="28229"/>
                  </a:cubicBezTo>
                  <a:cubicBezTo>
                    <a:pt x="0" y="12639"/>
                    <a:pt x="12639" y="0"/>
                    <a:pt x="28229" y="0"/>
                  </a:cubicBezTo>
                  <a:cubicBezTo>
                    <a:pt x="43819" y="0"/>
                    <a:pt x="56458" y="12638"/>
                    <a:pt x="56458" y="2822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7" name="Google Shape;307;p27"/>
            <p:cNvSpPr/>
            <p:nvPr/>
          </p:nvSpPr>
          <p:spPr>
            <a:xfrm rot="10800000">
              <a:off x="-57385" y="878541"/>
              <a:ext cx="80367" cy="80367"/>
            </a:xfrm>
            <a:custGeom>
              <a:rect b="b" l="l" r="r" t="t"/>
              <a:pathLst>
                <a:path extrusionOk="0" h="68108" w="68108">
                  <a:moveTo>
                    <a:pt x="68109" y="34055"/>
                  </a:moveTo>
                  <a:cubicBezTo>
                    <a:pt x="68109" y="52862"/>
                    <a:pt x="52862" y="68109"/>
                    <a:pt x="34055" y="68109"/>
                  </a:cubicBezTo>
                  <a:cubicBezTo>
                    <a:pt x="15247" y="68109"/>
                    <a:pt x="1" y="52862"/>
                    <a:pt x="1" y="34055"/>
                  </a:cubicBezTo>
                  <a:cubicBezTo>
                    <a:pt x="1" y="15247"/>
                    <a:pt x="15247" y="0"/>
                    <a:pt x="34055" y="0"/>
                  </a:cubicBezTo>
                  <a:cubicBezTo>
                    <a:pt x="52862" y="0"/>
                    <a:pt x="68109" y="15247"/>
                    <a:pt x="68109" y="34055"/>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8" name="Google Shape;308;p27"/>
            <p:cNvSpPr/>
            <p:nvPr/>
          </p:nvSpPr>
          <p:spPr>
            <a:xfrm rot="10800000">
              <a:off x="4012908" y="719745"/>
              <a:ext cx="80367" cy="80367"/>
            </a:xfrm>
            <a:custGeom>
              <a:rect b="b" l="l" r="r" t="t"/>
              <a:pathLst>
                <a:path extrusionOk="0" h="68108" w="68108">
                  <a:moveTo>
                    <a:pt x="68109" y="34055"/>
                  </a:moveTo>
                  <a:cubicBezTo>
                    <a:pt x="68109" y="52862"/>
                    <a:pt x="52862" y="68109"/>
                    <a:pt x="34054" y="68109"/>
                  </a:cubicBezTo>
                  <a:cubicBezTo>
                    <a:pt x="15247" y="68109"/>
                    <a:pt x="0" y="52862"/>
                    <a:pt x="0" y="34055"/>
                  </a:cubicBezTo>
                  <a:cubicBezTo>
                    <a:pt x="0" y="15247"/>
                    <a:pt x="15247" y="0"/>
                    <a:pt x="34054" y="0"/>
                  </a:cubicBezTo>
                  <a:cubicBezTo>
                    <a:pt x="52862" y="0"/>
                    <a:pt x="68109" y="15247"/>
                    <a:pt x="68109" y="34055"/>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09" name="Google Shape;309;p27"/>
            <p:cNvSpPr/>
            <p:nvPr/>
          </p:nvSpPr>
          <p:spPr>
            <a:xfrm rot="10800000">
              <a:off x="1473958" y="23809"/>
              <a:ext cx="80367" cy="80367"/>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0" name="Google Shape;310;p27"/>
            <p:cNvSpPr/>
            <p:nvPr/>
          </p:nvSpPr>
          <p:spPr>
            <a:xfrm rot="10800000">
              <a:off x="2281086" y="1265132"/>
              <a:ext cx="80367" cy="80367"/>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7"/>
                    <a:pt x="15246" y="0"/>
                    <a:pt x="34054"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1" name="Google Shape;311;p27"/>
            <p:cNvSpPr/>
            <p:nvPr/>
          </p:nvSpPr>
          <p:spPr>
            <a:xfrm rot="9440569">
              <a:off x="4252422" y="468034"/>
              <a:ext cx="80446" cy="80446"/>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2" name="Google Shape;312;p27"/>
            <p:cNvSpPr/>
            <p:nvPr/>
          </p:nvSpPr>
          <p:spPr>
            <a:xfrm rot="10800000">
              <a:off x="1298450" y="6682559"/>
              <a:ext cx="59441" cy="59441"/>
            </a:xfrm>
            <a:custGeom>
              <a:rect b="b" l="l" r="r" t="t"/>
              <a:pathLst>
                <a:path extrusionOk="0" h="50374" w="50374">
                  <a:moveTo>
                    <a:pt x="50375" y="25187"/>
                  </a:moveTo>
                  <a:cubicBezTo>
                    <a:pt x="50375" y="39109"/>
                    <a:pt x="39109" y="50375"/>
                    <a:pt x="25187" y="50375"/>
                  </a:cubicBezTo>
                  <a:cubicBezTo>
                    <a:pt x="11266" y="50375"/>
                    <a:pt x="0" y="39109"/>
                    <a:pt x="0" y="25187"/>
                  </a:cubicBezTo>
                  <a:cubicBezTo>
                    <a:pt x="0" y="11266"/>
                    <a:pt x="11266" y="0"/>
                    <a:pt x="25187" y="0"/>
                  </a:cubicBezTo>
                  <a:cubicBezTo>
                    <a:pt x="39109" y="0"/>
                    <a:pt x="50375" y="11266"/>
                    <a:pt x="50375" y="25187"/>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3" name="Google Shape;313;p27"/>
            <p:cNvSpPr/>
            <p:nvPr/>
          </p:nvSpPr>
          <p:spPr>
            <a:xfrm rot="10800000">
              <a:off x="981537" y="4334698"/>
              <a:ext cx="80367" cy="80367"/>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4" name="Google Shape;314;p27"/>
            <p:cNvSpPr/>
            <p:nvPr/>
          </p:nvSpPr>
          <p:spPr>
            <a:xfrm rot="10800000">
              <a:off x="425678" y="1865205"/>
              <a:ext cx="80367" cy="80367"/>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5" name="Google Shape;315;p27"/>
            <p:cNvSpPr/>
            <p:nvPr/>
          </p:nvSpPr>
          <p:spPr>
            <a:xfrm rot="10800000">
              <a:off x="425644" y="6414682"/>
              <a:ext cx="40234" cy="40234"/>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5"/>
                    <a:pt x="7625" y="0"/>
                    <a:pt x="17049" y="0"/>
                  </a:cubicBezTo>
                  <a:cubicBezTo>
                    <a:pt x="26473"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6" name="Google Shape;316;p27"/>
            <p:cNvSpPr/>
            <p:nvPr/>
          </p:nvSpPr>
          <p:spPr>
            <a:xfrm rot="10800000">
              <a:off x="3079682" y="806317"/>
              <a:ext cx="40234" cy="40234"/>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4"/>
                    <a:pt x="7625" y="0"/>
                    <a:pt x="17049" y="0"/>
                  </a:cubicBezTo>
                  <a:cubicBezTo>
                    <a:pt x="26473" y="0"/>
                    <a:pt x="34097" y="7624"/>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7" name="Google Shape;317;p27"/>
            <p:cNvSpPr/>
            <p:nvPr/>
          </p:nvSpPr>
          <p:spPr>
            <a:xfrm rot="10800000">
              <a:off x="1007050" y="5728356"/>
              <a:ext cx="40234" cy="40234"/>
            </a:xfrm>
            <a:custGeom>
              <a:rect b="b" l="l" r="r" t="t"/>
              <a:pathLst>
                <a:path extrusionOk="0" h="34097" w="34097">
                  <a:moveTo>
                    <a:pt x="34097" y="17049"/>
                  </a:moveTo>
                  <a:cubicBezTo>
                    <a:pt x="34097" y="26472"/>
                    <a:pt x="26472" y="34097"/>
                    <a:pt x="17049" y="34097"/>
                  </a:cubicBezTo>
                  <a:cubicBezTo>
                    <a:pt x="7624" y="34097"/>
                    <a:pt x="0" y="26472"/>
                    <a:pt x="0" y="17049"/>
                  </a:cubicBezTo>
                  <a:cubicBezTo>
                    <a:pt x="0" y="7625"/>
                    <a:pt x="7624"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8" name="Google Shape;318;p27"/>
            <p:cNvSpPr/>
            <p:nvPr/>
          </p:nvSpPr>
          <p:spPr>
            <a:xfrm rot="10800000">
              <a:off x="2933" y="1733744"/>
              <a:ext cx="40234" cy="40234"/>
            </a:xfrm>
            <a:custGeom>
              <a:rect b="b" l="l" r="r" t="t"/>
              <a:pathLst>
                <a:path extrusionOk="0" h="34097" w="34097">
                  <a:moveTo>
                    <a:pt x="34097" y="17049"/>
                  </a:moveTo>
                  <a:cubicBezTo>
                    <a:pt x="34097" y="26472"/>
                    <a:pt x="26472" y="34097"/>
                    <a:pt x="17049" y="34097"/>
                  </a:cubicBezTo>
                  <a:cubicBezTo>
                    <a:pt x="7624" y="34097"/>
                    <a:pt x="0" y="26472"/>
                    <a:pt x="0" y="17049"/>
                  </a:cubicBezTo>
                  <a:cubicBezTo>
                    <a:pt x="0" y="7625"/>
                    <a:pt x="7624"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19" name="Google Shape;319;p27"/>
            <p:cNvSpPr/>
            <p:nvPr/>
          </p:nvSpPr>
          <p:spPr>
            <a:xfrm rot="10800000">
              <a:off x="1473873" y="6240710"/>
              <a:ext cx="40234" cy="4023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0" name="Google Shape;320;p27"/>
            <p:cNvSpPr/>
            <p:nvPr/>
          </p:nvSpPr>
          <p:spPr>
            <a:xfrm rot="10800000">
              <a:off x="190664" y="1063253"/>
              <a:ext cx="40234" cy="40234"/>
            </a:xfrm>
            <a:custGeom>
              <a:rect b="b" l="l" r="r" t="t"/>
              <a:pathLst>
                <a:path extrusionOk="0" h="34097" w="34097">
                  <a:moveTo>
                    <a:pt x="34097" y="17049"/>
                  </a:moveTo>
                  <a:cubicBezTo>
                    <a:pt x="34097" y="26473"/>
                    <a:pt x="26472" y="34097"/>
                    <a:pt x="17049" y="34097"/>
                  </a:cubicBezTo>
                  <a:cubicBezTo>
                    <a:pt x="7624" y="34097"/>
                    <a:pt x="0" y="26473"/>
                    <a:pt x="0" y="17049"/>
                  </a:cubicBezTo>
                  <a:cubicBezTo>
                    <a:pt x="0" y="7625"/>
                    <a:pt x="7624"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1" name="Google Shape;321;p27"/>
            <p:cNvSpPr/>
            <p:nvPr/>
          </p:nvSpPr>
          <p:spPr>
            <a:xfrm rot="10800000">
              <a:off x="2030137" y="1358433"/>
              <a:ext cx="40234" cy="4023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2" name="Google Shape;322;p27"/>
            <p:cNvSpPr/>
            <p:nvPr/>
          </p:nvSpPr>
          <p:spPr>
            <a:xfrm rot="10800000">
              <a:off x="1786447" y="1635240"/>
              <a:ext cx="40199" cy="40199"/>
            </a:xfrm>
            <a:custGeom>
              <a:rect b="b" l="l" r="r" t="t"/>
              <a:pathLst>
                <a:path extrusionOk="0" h="34067" w="34067">
                  <a:moveTo>
                    <a:pt x="33847" y="14314"/>
                  </a:moveTo>
                  <a:cubicBezTo>
                    <a:pt x="35346" y="23609"/>
                    <a:pt x="29049" y="32347"/>
                    <a:pt x="19754" y="33847"/>
                  </a:cubicBezTo>
                  <a:cubicBezTo>
                    <a:pt x="10459" y="35346"/>
                    <a:pt x="1720" y="29049"/>
                    <a:pt x="221" y="19754"/>
                  </a:cubicBezTo>
                  <a:cubicBezTo>
                    <a:pt x="-1279" y="10458"/>
                    <a:pt x="5018" y="1720"/>
                    <a:pt x="14313" y="221"/>
                  </a:cubicBezTo>
                  <a:cubicBezTo>
                    <a:pt x="23609" y="-1278"/>
                    <a:pt x="32348" y="5018"/>
                    <a:pt x="33847" y="14314"/>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3" name="Google Shape;323;p27"/>
            <p:cNvSpPr/>
            <p:nvPr/>
          </p:nvSpPr>
          <p:spPr>
            <a:xfrm rot="10800000">
              <a:off x="170580" y="2022093"/>
              <a:ext cx="40234" cy="4023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4" name="Google Shape;324;p27"/>
            <p:cNvSpPr/>
            <p:nvPr/>
          </p:nvSpPr>
          <p:spPr>
            <a:xfrm rot="10800000">
              <a:off x="961672" y="3103711"/>
              <a:ext cx="40234" cy="4023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5" name="Google Shape;325;p27"/>
            <p:cNvSpPr/>
            <p:nvPr/>
          </p:nvSpPr>
          <p:spPr>
            <a:xfrm>
              <a:off x="2748653" y="277682"/>
              <a:ext cx="514409" cy="597580"/>
            </a:xfrm>
            <a:custGeom>
              <a:rect b="b" l="l" r="r" t="t"/>
              <a:pathLst>
                <a:path extrusionOk="0" h="597580" w="514409">
                  <a:moveTo>
                    <a:pt x="513945" y="434569"/>
                  </a:moveTo>
                  <a:lnTo>
                    <a:pt x="513945" y="434569"/>
                  </a:lnTo>
                  <a:lnTo>
                    <a:pt x="513945" y="0"/>
                  </a:lnTo>
                  <a:lnTo>
                    <a:pt x="107691" y="108503"/>
                  </a:lnTo>
                  <a:lnTo>
                    <a:pt x="107691" y="480617"/>
                  </a:lnTo>
                  <a:cubicBezTo>
                    <a:pt x="92485" y="473720"/>
                    <a:pt x="73851" y="471964"/>
                    <a:pt x="55175" y="477019"/>
                  </a:cubicBezTo>
                  <a:cubicBezTo>
                    <a:pt x="16965" y="487299"/>
                    <a:pt x="-6937" y="521953"/>
                    <a:pt x="1801" y="554466"/>
                  </a:cubicBezTo>
                  <a:cubicBezTo>
                    <a:pt x="10540" y="586978"/>
                    <a:pt x="48578" y="604969"/>
                    <a:pt x="86787" y="594688"/>
                  </a:cubicBezTo>
                  <a:cubicBezTo>
                    <a:pt x="119257" y="585950"/>
                    <a:pt x="141360" y="559606"/>
                    <a:pt x="141917" y="531934"/>
                  </a:cubicBezTo>
                  <a:lnTo>
                    <a:pt x="141917" y="531934"/>
                  </a:lnTo>
                  <a:lnTo>
                    <a:pt x="141917" y="225830"/>
                  </a:lnTo>
                  <a:lnTo>
                    <a:pt x="479677" y="135618"/>
                  </a:lnTo>
                  <a:lnTo>
                    <a:pt x="479677" y="391390"/>
                  </a:lnTo>
                  <a:cubicBezTo>
                    <a:pt x="464556" y="384665"/>
                    <a:pt x="446094" y="382994"/>
                    <a:pt x="427631" y="387963"/>
                  </a:cubicBezTo>
                  <a:cubicBezTo>
                    <a:pt x="389422" y="398244"/>
                    <a:pt x="365520" y="432898"/>
                    <a:pt x="374258" y="465410"/>
                  </a:cubicBezTo>
                  <a:cubicBezTo>
                    <a:pt x="382996" y="497922"/>
                    <a:pt x="421034" y="515914"/>
                    <a:pt x="459244" y="505633"/>
                  </a:cubicBezTo>
                  <a:cubicBezTo>
                    <a:pt x="494969" y="496038"/>
                    <a:pt x="518186" y="465110"/>
                    <a:pt x="513902" y="434569"/>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6" name="Google Shape;326;p27"/>
            <p:cNvSpPr/>
            <p:nvPr/>
          </p:nvSpPr>
          <p:spPr>
            <a:xfrm>
              <a:off x="1608974" y="968746"/>
              <a:ext cx="349695" cy="689468"/>
            </a:xfrm>
            <a:custGeom>
              <a:rect b="b" l="l" r="r" t="t"/>
              <a:pathLst>
                <a:path extrusionOk="0" h="689468" w="349695">
                  <a:moveTo>
                    <a:pt x="98308" y="85029"/>
                  </a:moveTo>
                  <a:lnTo>
                    <a:pt x="322167" y="540459"/>
                  </a:lnTo>
                  <a:lnTo>
                    <a:pt x="322167" y="540459"/>
                  </a:lnTo>
                  <a:cubicBezTo>
                    <a:pt x="339516" y="577597"/>
                    <a:pt x="327308" y="627072"/>
                    <a:pt x="289869" y="659885"/>
                  </a:cubicBezTo>
                  <a:cubicBezTo>
                    <a:pt x="245791" y="698523"/>
                    <a:pt x="183465" y="699422"/>
                    <a:pt x="150610" y="661941"/>
                  </a:cubicBezTo>
                  <a:cubicBezTo>
                    <a:pt x="117755" y="624459"/>
                    <a:pt x="126879" y="562776"/>
                    <a:pt x="170957" y="524138"/>
                  </a:cubicBezTo>
                  <a:cubicBezTo>
                    <a:pt x="192504" y="505248"/>
                    <a:pt x="218419" y="495395"/>
                    <a:pt x="243136" y="494625"/>
                  </a:cubicBezTo>
                  <a:lnTo>
                    <a:pt x="82630" y="168087"/>
                  </a:lnTo>
                  <a:lnTo>
                    <a:pt x="62112" y="126323"/>
                  </a:lnTo>
                  <a:lnTo>
                    <a:pt x="0" y="0"/>
                  </a:lnTo>
                  <a:cubicBezTo>
                    <a:pt x="0" y="0"/>
                    <a:pt x="344442" y="56158"/>
                    <a:pt x="349539" y="168002"/>
                  </a:cubicBezTo>
                  <a:cubicBezTo>
                    <a:pt x="352624" y="235940"/>
                    <a:pt x="309274" y="328850"/>
                    <a:pt x="285800" y="405869"/>
                  </a:cubicBezTo>
                  <a:cubicBezTo>
                    <a:pt x="285800" y="405869"/>
                    <a:pt x="297922" y="308632"/>
                    <a:pt x="306018" y="263140"/>
                  </a:cubicBezTo>
                  <a:cubicBezTo>
                    <a:pt x="314114" y="217691"/>
                    <a:pt x="320882" y="100022"/>
                    <a:pt x="98308" y="8494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7" name="Google Shape;327;p27"/>
            <p:cNvSpPr/>
            <p:nvPr/>
          </p:nvSpPr>
          <p:spPr>
            <a:xfrm>
              <a:off x="963742" y="6225304"/>
              <a:ext cx="248145" cy="444989"/>
            </a:xfrm>
            <a:custGeom>
              <a:rect b="b" l="l" r="r" t="t"/>
              <a:pathLst>
                <a:path extrusionOk="0" h="444989" w="248145">
                  <a:moveTo>
                    <a:pt x="129166" y="73463"/>
                  </a:moveTo>
                  <a:lnTo>
                    <a:pt x="129166" y="385265"/>
                  </a:lnTo>
                  <a:lnTo>
                    <a:pt x="129166" y="385265"/>
                  </a:lnTo>
                  <a:cubicBezTo>
                    <a:pt x="128652" y="410452"/>
                    <a:pt x="108519" y="434397"/>
                    <a:pt x="79005" y="442365"/>
                  </a:cubicBezTo>
                  <a:cubicBezTo>
                    <a:pt x="44223" y="451703"/>
                    <a:pt x="9612" y="435340"/>
                    <a:pt x="1644" y="405783"/>
                  </a:cubicBezTo>
                  <a:cubicBezTo>
                    <a:pt x="-6323" y="376226"/>
                    <a:pt x="15437" y="344656"/>
                    <a:pt x="50220" y="335318"/>
                  </a:cubicBezTo>
                  <a:cubicBezTo>
                    <a:pt x="67226" y="330735"/>
                    <a:pt x="84189" y="332362"/>
                    <a:pt x="98025" y="338616"/>
                  </a:cubicBezTo>
                  <a:lnTo>
                    <a:pt x="98025" y="0"/>
                  </a:lnTo>
                  <a:cubicBezTo>
                    <a:pt x="98025" y="0"/>
                    <a:pt x="272709" y="124309"/>
                    <a:pt x="245208" y="187363"/>
                  </a:cubicBezTo>
                  <a:cubicBezTo>
                    <a:pt x="228502" y="225659"/>
                    <a:pt x="179412" y="265153"/>
                    <a:pt x="145615" y="301264"/>
                  </a:cubicBezTo>
                  <a:cubicBezTo>
                    <a:pt x="145615" y="301264"/>
                    <a:pt x="178684" y="250932"/>
                    <a:pt x="195433" y="228057"/>
                  </a:cubicBezTo>
                  <a:cubicBezTo>
                    <a:pt x="212224" y="205183"/>
                    <a:pt x="247821" y="142129"/>
                    <a:pt x="129209" y="73506"/>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8" name="Google Shape;328;p27"/>
            <p:cNvSpPr/>
            <p:nvPr/>
          </p:nvSpPr>
          <p:spPr>
            <a:xfrm>
              <a:off x="-310854" y="264146"/>
              <a:ext cx="847421" cy="696231"/>
            </a:xfrm>
            <a:custGeom>
              <a:rect b="b" l="l" r="r" t="t"/>
              <a:pathLst>
                <a:path extrusionOk="0" h="696231" w="847421">
                  <a:moveTo>
                    <a:pt x="730608" y="592546"/>
                  </a:moveTo>
                  <a:lnTo>
                    <a:pt x="730651" y="592546"/>
                  </a:lnTo>
                  <a:cubicBezTo>
                    <a:pt x="730651" y="592546"/>
                    <a:pt x="813452" y="172414"/>
                    <a:pt x="813452" y="172414"/>
                  </a:cubicBezTo>
                  <a:lnTo>
                    <a:pt x="818892" y="144828"/>
                  </a:lnTo>
                  <a:lnTo>
                    <a:pt x="847421" y="0"/>
                  </a:lnTo>
                  <a:lnTo>
                    <a:pt x="264341" y="38767"/>
                  </a:lnTo>
                  <a:lnTo>
                    <a:pt x="238811" y="168345"/>
                  </a:lnTo>
                  <a:lnTo>
                    <a:pt x="230372" y="211180"/>
                  </a:lnTo>
                  <a:lnTo>
                    <a:pt x="164363" y="546113"/>
                  </a:lnTo>
                  <a:cubicBezTo>
                    <a:pt x="145472" y="532619"/>
                    <a:pt x="120541" y="525252"/>
                    <a:pt x="93726" y="527051"/>
                  </a:cubicBezTo>
                  <a:cubicBezTo>
                    <a:pt x="38854" y="530778"/>
                    <a:pt x="-3040" y="571643"/>
                    <a:pt x="173" y="618291"/>
                  </a:cubicBezTo>
                  <a:cubicBezTo>
                    <a:pt x="3343" y="664939"/>
                    <a:pt x="50419" y="699722"/>
                    <a:pt x="105249" y="695952"/>
                  </a:cubicBezTo>
                  <a:cubicBezTo>
                    <a:pt x="151855" y="692782"/>
                    <a:pt x="189121" y="662797"/>
                    <a:pt x="197303" y="625230"/>
                  </a:cubicBezTo>
                  <a:lnTo>
                    <a:pt x="197303" y="625230"/>
                  </a:lnTo>
                  <a:cubicBezTo>
                    <a:pt x="197303" y="625230"/>
                    <a:pt x="279548" y="207882"/>
                    <a:pt x="279548" y="207882"/>
                  </a:cubicBezTo>
                  <a:lnTo>
                    <a:pt x="764277" y="175626"/>
                  </a:lnTo>
                  <a:lnTo>
                    <a:pt x="695568" y="524395"/>
                  </a:lnTo>
                  <a:cubicBezTo>
                    <a:pt x="676764" y="511159"/>
                    <a:pt x="652047" y="503962"/>
                    <a:pt x="625489" y="505762"/>
                  </a:cubicBezTo>
                  <a:cubicBezTo>
                    <a:pt x="570617" y="509488"/>
                    <a:pt x="528723" y="550353"/>
                    <a:pt x="531936" y="597002"/>
                  </a:cubicBezTo>
                  <a:cubicBezTo>
                    <a:pt x="535106" y="643650"/>
                    <a:pt x="582182" y="678432"/>
                    <a:pt x="637012" y="674663"/>
                  </a:cubicBezTo>
                  <a:cubicBezTo>
                    <a:pt x="688286" y="671150"/>
                    <a:pt x="728252" y="635211"/>
                    <a:pt x="730608" y="592461"/>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29" name="Google Shape;329;p27"/>
            <p:cNvSpPr/>
            <p:nvPr/>
          </p:nvSpPr>
          <p:spPr>
            <a:xfrm>
              <a:off x="186598" y="2905740"/>
              <a:ext cx="350059" cy="468301"/>
            </a:xfrm>
            <a:custGeom>
              <a:rect b="b" l="l" r="r" t="t"/>
              <a:pathLst>
                <a:path extrusionOk="0" h="468301" w="350059">
                  <a:moveTo>
                    <a:pt x="348560" y="304219"/>
                  </a:moveTo>
                  <a:lnTo>
                    <a:pt x="348560" y="304219"/>
                  </a:lnTo>
                  <a:cubicBezTo>
                    <a:pt x="348560" y="304219"/>
                    <a:pt x="314634" y="88541"/>
                    <a:pt x="314634" y="88541"/>
                  </a:cubicBezTo>
                  <a:lnTo>
                    <a:pt x="312406" y="74363"/>
                  </a:lnTo>
                  <a:lnTo>
                    <a:pt x="300712" y="0"/>
                  </a:lnTo>
                  <a:lnTo>
                    <a:pt x="28277" y="120668"/>
                  </a:lnTo>
                  <a:lnTo>
                    <a:pt x="38729" y="187192"/>
                  </a:lnTo>
                  <a:lnTo>
                    <a:pt x="42199" y="209167"/>
                  </a:lnTo>
                  <a:lnTo>
                    <a:pt x="69228" y="381109"/>
                  </a:lnTo>
                  <a:cubicBezTo>
                    <a:pt x="57834" y="377982"/>
                    <a:pt x="44597" y="378796"/>
                    <a:pt x="32047" y="384365"/>
                  </a:cubicBezTo>
                  <a:cubicBezTo>
                    <a:pt x="6431" y="395759"/>
                    <a:pt x="-6463" y="422660"/>
                    <a:pt x="3218" y="444421"/>
                  </a:cubicBezTo>
                  <a:cubicBezTo>
                    <a:pt x="12899" y="466181"/>
                    <a:pt x="41513" y="474620"/>
                    <a:pt x="67129" y="463225"/>
                  </a:cubicBezTo>
                  <a:cubicBezTo>
                    <a:pt x="88890" y="453545"/>
                    <a:pt x="101483" y="432641"/>
                    <a:pt x="98827" y="413236"/>
                  </a:cubicBezTo>
                  <a:lnTo>
                    <a:pt x="98827" y="413236"/>
                  </a:lnTo>
                  <a:cubicBezTo>
                    <a:pt x="98827" y="413236"/>
                    <a:pt x="65116" y="198972"/>
                    <a:pt x="65116" y="198972"/>
                  </a:cubicBezTo>
                  <a:lnTo>
                    <a:pt x="291588" y="98651"/>
                  </a:lnTo>
                  <a:lnTo>
                    <a:pt x="319732" y="277704"/>
                  </a:lnTo>
                  <a:cubicBezTo>
                    <a:pt x="308423" y="274663"/>
                    <a:pt x="295315" y="275519"/>
                    <a:pt x="282935" y="281045"/>
                  </a:cubicBezTo>
                  <a:cubicBezTo>
                    <a:pt x="257320" y="292439"/>
                    <a:pt x="244426" y="319340"/>
                    <a:pt x="254107" y="341101"/>
                  </a:cubicBezTo>
                  <a:cubicBezTo>
                    <a:pt x="263788" y="362861"/>
                    <a:pt x="292402" y="371300"/>
                    <a:pt x="318018" y="359906"/>
                  </a:cubicBezTo>
                  <a:cubicBezTo>
                    <a:pt x="341963" y="349240"/>
                    <a:pt x="354814" y="325038"/>
                    <a:pt x="348431" y="304134"/>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0" name="Google Shape;330;p27"/>
            <p:cNvSpPr/>
            <p:nvPr/>
          </p:nvSpPr>
          <p:spPr>
            <a:xfrm>
              <a:off x="522522" y="1512337"/>
              <a:ext cx="172106" cy="199807"/>
            </a:xfrm>
            <a:custGeom>
              <a:rect b="b" l="l" r="r" t="t"/>
              <a:pathLst>
                <a:path extrusionOk="0" h="199807" w="172106">
                  <a:moveTo>
                    <a:pt x="171898" y="145342"/>
                  </a:moveTo>
                  <a:lnTo>
                    <a:pt x="171898" y="145342"/>
                  </a:lnTo>
                  <a:lnTo>
                    <a:pt x="171898" y="0"/>
                  </a:lnTo>
                  <a:lnTo>
                    <a:pt x="36023" y="36282"/>
                  </a:lnTo>
                  <a:lnTo>
                    <a:pt x="36023" y="160720"/>
                  </a:lnTo>
                  <a:cubicBezTo>
                    <a:pt x="30926" y="158406"/>
                    <a:pt x="24715" y="157850"/>
                    <a:pt x="18460" y="159520"/>
                  </a:cubicBezTo>
                  <a:cubicBezTo>
                    <a:pt x="5695" y="162947"/>
                    <a:pt x="-2315" y="174556"/>
                    <a:pt x="598" y="185393"/>
                  </a:cubicBezTo>
                  <a:cubicBezTo>
                    <a:pt x="3511" y="196274"/>
                    <a:pt x="16233" y="202270"/>
                    <a:pt x="29041" y="198844"/>
                  </a:cubicBezTo>
                  <a:cubicBezTo>
                    <a:pt x="39921" y="195931"/>
                    <a:pt x="47289" y="187107"/>
                    <a:pt x="47503" y="177854"/>
                  </a:cubicBezTo>
                  <a:lnTo>
                    <a:pt x="47503" y="177854"/>
                  </a:lnTo>
                  <a:lnTo>
                    <a:pt x="47503" y="75477"/>
                  </a:lnTo>
                  <a:lnTo>
                    <a:pt x="160461" y="45320"/>
                  </a:lnTo>
                  <a:lnTo>
                    <a:pt x="160461" y="130863"/>
                  </a:lnTo>
                  <a:cubicBezTo>
                    <a:pt x="155406" y="128636"/>
                    <a:pt x="149238" y="128079"/>
                    <a:pt x="143069" y="129707"/>
                  </a:cubicBezTo>
                  <a:cubicBezTo>
                    <a:pt x="130304" y="133133"/>
                    <a:pt x="122294" y="144742"/>
                    <a:pt x="125207" y="155580"/>
                  </a:cubicBezTo>
                  <a:cubicBezTo>
                    <a:pt x="128120" y="166460"/>
                    <a:pt x="140842" y="172457"/>
                    <a:pt x="153650" y="169030"/>
                  </a:cubicBezTo>
                  <a:cubicBezTo>
                    <a:pt x="165601" y="165817"/>
                    <a:pt x="173354" y="155494"/>
                    <a:pt x="171941" y="145256"/>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1" name="Google Shape;331;p27"/>
            <p:cNvSpPr/>
            <p:nvPr/>
          </p:nvSpPr>
          <p:spPr>
            <a:xfrm>
              <a:off x="659107" y="4150610"/>
              <a:ext cx="234203" cy="272050"/>
            </a:xfrm>
            <a:custGeom>
              <a:rect b="b" l="l" r="r" t="t"/>
              <a:pathLst>
                <a:path extrusionOk="0" h="272050" w="234203">
                  <a:moveTo>
                    <a:pt x="233977" y="197858"/>
                  </a:moveTo>
                  <a:lnTo>
                    <a:pt x="233977" y="197858"/>
                  </a:lnTo>
                  <a:lnTo>
                    <a:pt x="233977" y="0"/>
                  </a:lnTo>
                  <a:lnTo>
                    <a:pt x="49012" y="49390"/>
                  </a:lnTo>
                  <a:lnTo>
                    <a:pt x="49012" y="218805"/>
                  </a:lnTo>
                  <a:cubicBezTo>
                    <a:pt x="42073" y="215678"/>
                    <a:pt x="33591" y="214864"/>
                    <a:pt x="25110" y="217177"/>
                  </a:cubicBezTo>
                  <a:cubicBezTo>
                    <a:pt x="7718" y="221846"/>
                    <a:pt x="-3161" y="237653"/>
                    <a:pt x="822" y="252431"/>
                  </a:cubicBezTo>
                  <a:cubicBezTo>
                    <a:pt x="4806" y="267209"/>
                    <a:pt x="22111" y="275434"/>
                    <a:pt x="39503" y="270722"/>
                  </a:cubicBezTo>
                  <a:cubicBezTo>
                    <a:pt x="54281" y="266738"/>
                    <a:pt x="64348" y="254744"/>
                    <a:pt x="64604" y="242151"/>
                  </a:cubicBezTo>
                  <a:lnTo>
                    <a:pt x="64604" y="242151"/>
                  </a:lnTo>
                  <a:lnTo>
                    <a:pt x="64604" y="102806"/>
                  </a:lnTo>
                  <a:lnTo>
                    <a:pt x="218385" y="61726"/>
                  </a:lnTo>
                  <a:lnTo>
                    <a:pt x="218385" y="178197"/>
                  </a:lnTo>
                  <a:cubicBezTo>
                    <a:pt x="211488" y="175155"/>
                    <a:pt x="203092" y="174384"/>
                    <a:pt x="194697" y="176655"/>
                  </a:cubicBezTo>
                  <a:cubicBezTo>
                    <a:pt x="177306" y="181324"/>
                    <a:pt x="166425" y="197130"/>
                    <a:pt x="170409" y="211908"/>
                  </a:cubicBezTo>
                  <a:cubicBezTo>
                    <a:pt x="174392" y="226687"/>
                    <a:pt x="191698" y="234911"/>
                    <a:pt x="209089" y="230199"/>
                  </a:cubicBezTo>
                  <a:cubicBezTo>
                    <a:pt x="225367" y="225830"/>
                    <a:pt x="235904" y="211737"/>
                    <a:pt x="233977" y="197858"/>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2" name="Google Shape;332;p27"/>
            <p:cNvSpPr/>
            <p:nvPr/>
          </p:nvSpPr>
          <p:spPr>
            <a:xfrm>
              <a:off x="364088" y="4859966"/>
              <a:ext cx="244528" cy="284048"/>
            </a:xfrm>
            <a:custGeom>
              <a:rect b="b" l="l" r="r" t="t"/>
              <a:pathLst>
                <a:path extrusionOk="0" h="284048" w="244528">
                  <a:moveTo>
                    <a:pt x="244336" y="206597"/>
                  </a:moveTo>
                  <a:lnTo>
                    <a:pt x="244336" y="206597"/>
                  </a:lnTo>
                  <a:lnTo>
                    <a:pt x="244336" y="0"/>
                  </a:lnTo>
                  <a:lnTo>
                    <a:pt x="51189" y="51574"/>
                  </a:lnTo>
                  <a:lnTo>
                    <a:pt x="51189" y="228486"/>
                  </a:lnTo>
                  <a:cubicBezTo>
                    <a:pt x="43950" y="225230"/>
                    <a:pt x="35083" y="224374"/>
                    <a:pt x="26216" y="226772"/>
                  </a:cubicBezTo>
                  <a:cubicBezTo>
                    <a:pt x="8054" y="231656"/>
                    <a:pt x="-3298" y="248147"/>
                    <a:pt x="857" y="263568"/>
                  </a:cubicBezTo>
                  <a:cubicBezTo>
                    <a:pt x="5013" y="279032"/>
                    <a:pt x="23089" y="287556"/>
                    <a:pt x="41251" y="282673"/>
                  </a:cubicBezTo>
                  <a:cubicBezTo>
                    <a:pt x="56672" y="278518"/>
                    <a:pt x="67210" y="266010"/>
                    <a:pt x="67467" y="252859"/>
                  </a:cubicBezTo>
                  <a:lnTo>
                    <a:pt x="67467" y="252859"/>
                  </a:lnTo>
                  <a:lnTo>
                    <a:pt x="67467" y="107346"/>
                  </a:lnTo>
                  <a:lnTo>
                    <a:pt x="228015" y="64468"/>
                  </a:lnTo>
                  <a:lnTo>
                    <a:pt x="228015" y="186078"/>
                  </a:lnTo>
                  <a:cubicBezTo>
                    <a:pt x="220819" y="182866"/>
                    <a:pt x="212038" y="182095"/>
                    <a:pt x="203256" y="184451"/>
                  </a:cubicBezTo>
                  <a:cubicBezTo>
                    <a:pt x="185094" y="189334"/>
                    <a:pt x="173743" y="205826"/>
                    <a:pt x="177898" y="221247"/>
                  </a:cubicBezTo>
                  <a:cubicBezTo>
                    <a:pt x="182053" y="236710"/>
                    <a:pt x="200129" y="245235"/>
                    <a:pt x="218291" y="240351"/>
                  </a:cubicBezTo>
                  <a:cubicBezTo>
                    <a:pt x="235255" y="235768"/>
                    <a:pt x="246306" y="221075"/>
                    <a:pt x="244293" y="20655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3" name="Google Shape;333;p27"/>
            <p:cNvSpPr/>
            <p:nvPr/>
          </p:nvSpPr>
          <p:spPr>
            <a:xfrm>
              <a:off x="2515833" y="1269601"/>
              <a:ext cx="107689" cy="354815"/>
            </a:xfrm>
            <a:custGeom>
              <a:rect b="b" l="l" r="r" t="t"/>
              <a:pathLst>
                <a:path extrusionOk="0" h="354815" w="107689">
                  <a:moveTo>
                    <a:pt x="107689" y="0"/>
                  </a:moveTo>
                  <a:lnTo>
                    <a:pt x="107689" y="305034"/>
                  </a:lnTo>
                  <a:lnTo>
                    <a:pt x="107689" y="305034"/>
                  </a:lnTo>
                  <a:cubicBezTo>
                    <a:pt x="107261" y="326023"/>
                    <a:pt x="90512" y="346027"/>
                    <a:pt x="65839" y="352624"/>
                  </a:cubicBezTo>
                  <a:cubicBezTo>
                    <a:pt x="36839" y="360420"/>
                    <a:pt x="7967" y="346756"/>
                    <a:pt x="1371" y="322125"/>
                  </a:cubicBezTo>
                  <a:cubicBezTo>
                    <a:pt x="-5269" y="297494"/>
                    <a:pt x="12851" y="271193"/>
                    <a:pt x="41851" y="263397"/>
                  </a:cubicBezTo>
                  <a:cubicBezTo>
                    <a:pt x="56029" y="259584"/>
                    <a:pt x="70165" y="260913"/>
                    <a:pt x="81688" y="266138"/>
                  </a:cubicBezTo>
                  <a:lnTo>
                    <a:pt x="81688" y="6939"/>
                  </a:lnTo>
                  <a:lnTo>
                    <a:pt x="107689" y="0"/>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4" name="Google Shape;334;p27"/>
            <p:cNvSpPr/>
            <p:nvPr/>
          </p:nvSpPr>
          <p:spPr>
            <a:xfrm>
              <a:off x="4263189" y="239865"/>
              <a:ext cx="170290" cy="336618"/>
            </a:xfrm>
            <a:custGeom>
              <a:rect b="b" l="l" r="r" t="t"/>
              <a:pathLst>
                <a:path extrusionOk="0" h="336618" w="170290">
                  <a:moveTo>
                    <a:pt x="170291" y="0"/>
                  </a:moveTo>
                  <a:lnTo>
                    <a:pt x="107622" y="298522"/>
                  </a:lnTo>
                  <a:lnTo>
                    <a:pt x="107622" y="298522"/>
                  </a:lnTo>
                  <a:cubicBezTo>
                    <a:pt x="102910" y="318955"/>
                    <a:pt x="82392" y="335104"/>
                    <a:pt x="56905" y="336518"/>
                  </a:cubicBezTo>
                  <a:cubicBezTo>
                    <a:pt x="26920" y="338188"/>
                    <a:pt x="1475" y="318869"/>
                    <a:pt x="61" y="293425"/>
                  </a:cubicBezTo>
                  <a:cubicBezTo>
                    <a:pt x="-1352" y="267938"/>
                    <a:pt x="21779" y="245920"/>
                    <a:pt x="51764" y="244249"/>
                  </a:cubicBezTo>
                  <a:cubicBezTo>
                    <a:pt x="66414" y="243435"/>
                    <a:pt x="79993" y="247634"/>
                    <a:pt x="90188" y="255130"/>
                  </a:cubicBezTo>
                  <a:lnTo>
                    <a:pt x="143433" y="1499"/>
                  </a:lnTo>
                  <a:lnTo>
                    <a:pt x="170291" y="43"/>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5" name="Google Shape;335;p27"/>
            <p:cNvSpPr/>
            <p:nvPr/>
          </p:nvSpPr>
          <p:spPr>
            <a:xfrm>
              <a:off x="719259" y="3479471"/>
              <a:ext cx="235469" cy="312990"/>
            </a:xfrm>
            <a:custGeom>
              <a:rect b="b" l="l" r="r" t="t"/>
              <a:pathLst>
                <a:path extrusionOk="0" h="312990" w="235469">
                  <a:moveTo>
                    <a:pt x="234398" y="204326"/>
                  </a:moveTo>
                  <a:lnTo>
                    <a:pt x="234398" y="204326"/>
                  </a:lnTo>
                  <a:cubicBezTo>
                    <a:pt x="234398" y="204326"/>
                    <a:pt x="212680" y="59456"/>
                    <a:pt x="212680" y="59456"/>
                  </a:cubicBezTo>
                  <a:lnTo>
                    <a:pt x="211266" y="49946"/>
                  </a:lnTo>
                  <a:lnTo>
                    <a:pt x="203770" y="0"/>
                  </a:lnTo>
                  <a:lnTo>
                    <a:pt x="20433" y="79631"/>
                  </a:lnTo>
                  <a:lnTo>
                    <a:pt x="27116" y="124309"/>
                  </a:lnTo>
                  <a:lnTo>
                    <a:pt x="29343" y="139087"/>
                  </a:lnTo>
                  <a:lnTo>
                    <a:pt x="46648" y="254573"/>
                  </a:lnTo>
                  <a:cubicBezTo>
                    <a:pt x="39024" y="252388"/>
                    <a:pt x="30114" y="252902"/>
                    <a:pt x="21718" y="256586"/>
                  </a:cubicBezTo>
                  <a:cubicBezTo>
                    <a:pt x="4498" y="264125"/>
                    <a:pt x="-4326" y="282073"/>
                    <a:pt x="2100" y="296766"/>
                  </a:cubicBezTo>
                  <a:cubicBezTo>
                    <a:pt x="8525" y="311458"/>
                    <a:pt x="27672" y="317199"/>
                    <a:pt x="44892" y="309702"/>
                  </a:cubicBezTo>
                  <a:cubicBezTo>
                    <a:pt x="59542" y="303320"/>
                    <a:pt x="68066" y="289355"/>
                    <a:pt x="66396" y="276333"/>
                  </a:cubicBezTo>
                  <a:lnTo>
                    <a:pt x="66396" y="276333"/>
                  </a:lnTo>
                  <a:cubicBezTo>
                    <a:pt x="66396" y="276333"/>
                    <a:pt x="51832" y="179267"/>
                    <a:pt x="51832" y="179267"/>
                  </a:cubicBezTo>
                  <a:lnTo>
                    <a:pt x="204541" y="114843"/>
                  </a:lnTo>
                  <a:lnTo>
                    <a:pt x="215293" y="186464"/>
                  </a:lnTo>
                  <a:cubicBezTo>
                    <a:pt x="207711" y="184365"/>
                    <a:pt x="198930" y="184879"/>
                    <a:pt x="190577" y="188520"/>
                  </a:cubicBezTo>
                  <a:cubicBezTo>
                    <a:pt x="173357" y="196059"/>
                    <a:pt x="164532" y="214007"/>
                    <a:pt x="170958" y="228700"/>
                  </a:cubicBezTo>
                  <a:cubicBezTo>
                    <a:pt x="177340" y="243350"/>
                    <a:pt x="196531" y="249132"/>
                    <a:pt x="213751" y="241636"/>
                  </a:cubicBezTo>
                  <a:cubicBezTo>
                    <a:pt x="229857" y="234611"/>
                    <a:pt x="238596" y="218419"/>
                    <a:pt x="234441" y="204369"/>
                  </a:cubicBezTo>
                  <a:close/>
                  <a:moveTo>
                    <a:pt x="49519" y="163889"/>
                  </a:moveTo>
                  <a:lnTo>
                    <a:pt x="44807" y="132405"/>
                  </a:lnTo>
                  <a:lnTo>
                    <a:pt x="197216" y="66181"/>
                  </a:lnTo>
                  <a:lnTo>
                    <a:pt x="201800" y="96723"/>
                  </a:lnTo>
                  <a:lnTo>
                    <a:pt x="49519" y="163889"/>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6" name="Google Shape;336;p27"/>
            <p:cNvSpPr/>
            <p:nvPr/>
          </p:nvSpPr>
          <p:spPr>
            <a:xfrm>
              <a:off x="1960462" y="6059524"/>
              <a:ext cx="178631" cy="258146"/>
            </a:xfrm>
            <a:custGeom>
              <a:rect b="b" l="l" r="r" t="t"/>
              <a:pathLst>
                <a:path extrusionOk="0" h="258146" w="178631">
                  <a:moveTo>
                    <a:pt x="176912" y="153866"/>
                  </a:moveTo>
                  <a:lnTo>
                    <a:pt x="176912" y="153866"/>
                  </a:lnTo>
                  <a:cubicBezTo>
                    <a:pt x="176912" y="153866"/>
                    <a:pt x="145684" y="44763"/>
                    <a:pt x="145684" y="44763"/>
                  </a:cubicBezTo>
                  <a:lnTo>
                    <a:pt x="143628" y="37610"/>
                  </a:lnTo>
                  <a:lnTo>
                    <a:pt x="132876" y="0"/>
                  </a:lnTo>
                  <a:lnTo>
                    <a:pt x="0" y="79546"/>
                  </a:lnTo>
                  <a:lnTo>
                    <a:pt x="9638" y="113215"/>
                  </a:lnTo>
                  <a:lnTo>
                    <a:pt x="12808" y="124352"/>
                  </a:lnTo>
                  <a:lnTo>
                    <a:pt x="37695" y="211351"/>
                  </a:lnTo>
                  <a:cubicBezTo>
                    <a:pt x="31613" y="210452"/>
                    <a:pt x="24845" y="211737"/>
                    <a:pt x="18719" y="215378"/>
                  </a:cubicBezTo>
                  <a:cubicBezTo>
                    <a:pt x="6211" y="222874"/>
                    <a:pt x="1285" y="237567"/>
                    <a:pt x="7668" y="248190"/>
                  </a:cubicBezTo>
                  <a:cubicBezTo>
                    <a:pt x="14050" y="258813"/>
                    <a:pt x="29342" y="261341"/>
                    <a:pt x="41850" y="253802"/>
                  </a:cubicBezTo>
                  <a:cubicBezTo>
                    <a:pt x="52474" y="247419"/>
                    <a:pt x="57614" y="235854"/>
                    <a:pt x="55044" y="226001"/>
                  </a:cubicBezTo>
                  <a:lnTo>
                    <a:pt x="55044" y="226001"/>
                  </a:lnTo>
                  <a:cubicBezTo>
                    <a:pt x="55044" y="226001"/>
                    <a:pt x="34140" y="152881"/>
                    <a:pt x="34140" y="152881"/>
                  </a:cubicBezTo>
                  <a:lnTo>
                    <a:pt x="144999" y="88070"/>
                  </a:lnTo>
                  <a:lnTo>
                    <a:pt x="160420" y="142043"/>
                  </a:lnTo>
                  <a:cubicBezTo>
                    <a:pt x="154380" y="141187"/>
                    <a:pt x="147698" y="142472"/>
                    <a:pt x="141658" y="146113"/>
                  </a:cubicBezTo>
                  <a:cubicBezTo>
                    <a:pt x="129150" y="153609"/>
                    <a:pt x="124224" y="168302"/>
                    <a:pt x="130606" y="178925"/>
                  </a:cubicBezTo>
                  <a:cubicBezTo>
                    <a:pt x="136989" y="189548"/>
                    <a:pt x="152281" y="192075"/>
                    <a:pt x="164789" y="184536"/>
                  </a:cubicBezTo>
                  <a:cubicBezTo>
                    <a:pt x="176483" y="177511"/>
                    <a:pt x="181538" y="164232"/>
                    <a:pt x="176954" y="153823"/>
                  </a:cubicBezTo>
                  <a:close/>
                  <a:moveTo>
                    <a:pt x="30842" y="141315"/>
                  </a:moveTo>
                  <a:lnTo>
                    <a:pt x="24074" y="117584"/>
                  </a:lnTo>
                  <a:lnTo>
                    <a:pt x="134547" y="51446"/>
                  </a:lnTo>
                  <a:lnTo>
                    <a:pt x="141144" y="74449"/>
                  </a:lnTo>
                  <a:lnTo>
                    <a:pt x="30884" y="141315"/>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7" name="Google Shape;337;p27"/>
            <p:cNvSpPr/>
            <p:nvPr/>
          </p:nvSpPr>
          <p:spPr>
            <a:xfrm>
              <a:off x="194017" y="5861879"/>
              <a:ext cx="414528" cy="653478"/>
            </a:xfrm>
            <a:custGeom>
              <a:rect b="b" l="l" r="r" t="t"/>
              <a:pathLst>
                <a:path extrusionOk="0" h="653478" w="414528">
                  <a:moveTo>
                    <a:pt x="257543" y="115399"/>
                  </a:moveTo>
                  <a:lnTo>
                    <a:pt x="193975" y="578068"/>
                  </a:lnTo>
                  <a:lnTo>
                    <a:pt x="193975" y="578068"/>
                  </a:lnTo>
                  <a:cubicBezTo>
                    <a:pt x="188107" y="615292"/>
                    <a:pt x="153324" y="646777"/>
                    <a:pt x="107875" y="652560"/>
                  </a:cubicBezTo>
                  <a:cubicBezTo>
                    <a:pt x="54373" y="659328"/>
                    <a:pt x="6312" y="627972"/>
                    <a:pt x="572" y="582480"/>
                  </a:cubicBezTo>
                  <a:cubicBezTo>
                    <a:pt x="-5211" y="536989"/>
                    <a:pt x="33512" y="494624"/>
                    <a:pt x="87014" y="487813"/>
                  </a:cubicBezTo>
                  <a:cubicBezTo>
                    <a:pt x="113187" y="484515"/>
                    <a:pt x="138032" y="490341"/>
                    <a:pt x="157265" y="502463"/>
                  </a:cubicBezTo>
                  <a:lnTo>
                    <a:pt x="202842" y="170743"/>
                  </a:lnTo>
                  <a:lnTo>
                    <a:pt x="208668" y="128336"/>
                  </a:lnTo>
                  <a:lnTo>
                    <a:pt x="226316" y="0"/>
                  </a:lnTo>
                  <a:cubicBezTo>
                    <a:pt x="226316" y="0"/>
                    <a:pt x="460199" y="220133"/>
                    <a:pt x="406526" y="308075"/>
                  </a:cubicBezTo>
                  <a:cubicBezTo>
                    <a:pt x="373928" y="361491"/>
                    <a:pt x="293012" y="410066"/>
                    <a:pt x="235483" y="456757"/>
                  </a:cubicBezTo>
                  <a:cubicBezTo>
                    <a:pt x="235483" y="456757"/>
                    <a:pt x="294767" y="388820"/>
                    <a:pt x="324367" y="358278"/>
                  </a:cubicBezTo>
                  <a:cubicBezTo>
                    <a:pt x="353924" y="327736"/>
                    <a:pt x="419634" y="241465"/>
                    <a:pt x="257586" y="115399"/>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38" name="Google Shape;338;p27"/>
            <p:cNvSpPr/>
            <p:nvPr/>
          </p:nvSpPr>
          <p:spPr>
            <a:xfrm>
              <a:off x="1087862" y="2412462"/>
              <a:ext cx="571324" cy="468240"/>
            </a:xfrm>
            <a:custGeom>
              <a:rect b="b" l="l" r="r" t="t"/>
              <a:pathLst>
                <a:path extrusionOk="0" h="468240" w="571324">
                  <a:moveTo>
                    <a:pt x="492121" y="399015"/>
                  </a:moveTo>
                  <a:lnTo>
                    <a:pt x="492121" y="399015"/>
                  </a:lnTo>
                  <a:cubicBezTo>
                    <a:pt x="492121" y="399015"/>
                    <a:pt x="548279" y="116128"/>
                    <a:pt x="548279" y="116128"/>
                  </a:cubicBezTo>
                  <a:lnTo>
                    <a:pt x="551962" y="97537"/>
                  </a:lnTo>
                  <a:lnTo>
                    <a:pt x="571324" y="0"/>
                  </a:lnTo>
                  <a:lnTo>
                    <a:pt x="178563" y="25573"/>
                  </a:lnTo>
                  <a:lnTo>
                    <a:pt x="161258" y="112829"/>
                  </a:lnTo>
                  <a:lnTo>
                    <a:pt x="155518" y="141658"/>
                  </a:lnTo>
                  <a:lnTo>
                    <a:pt x="110754" y="367188"/>
                  </a:lnTo>
                  <a:cubicBezTo>
                    <a:pt x="98075" y="358107"/>
                    <a:pt x="81241" y="353095"/>
                    <a:pt x="63207" y="354294"/>
                  </a:cubicBezTo>
                  <a:cubicBezTo>
                    <a:pt x="26240" y="356779"/>
                    <a:pt x="-1989" y="384237"/>
                    <a:pt x="110" y="415635"/>
                  </a:cubicBezTo>
                  <a:cubicBezTo>
                    <a:pt x="2209" y="447034"/>
                    <a:pt x="33864" y="470508"/>
                    <a:pt x="70832" y="468066"/>
                  </a:cubicBezTo>
                  <a:cubicBezTo>
                    <a:pt x="102230" y="465967"/>
                    <a:pt x="127332" y="445791"/>
                    <a:pt x="132901" y="420518"/>
                  </a:cubicBezTo>
                  <a:lnTo>
                    <a:pt x="132901" y="420518"/>
                  </a:lnTo>
                  <a:cubicBezTo>
                    <a:pt x="132901" y="420518"/>
                    <a:pt x="170510" y="230970"/>
                    <a:pt x="170510" y="230970"/>
                  </a:cubicBezTo>
                  <a:lnTo>
                    <a:pt x="496319" y="213194"/>
                  </a:lnTo>
                  <a:lnTo>
                    <a:pt x="468561" y="353095"/>
                  </a:lnTo>
                  <a:cubicBezTo>
                    <a:pt x="455925" y="344185"/>
                    <a:pt x="439262" y="339302"/>
                    <a:pt x="421399" y="340458"/>
                  </a:cubicBezTo>
                  <a:cubicBezTo>
                    <a:pt x="384432" y="342943"/>
                    <a:pt x="356203" y="370400"/>
                    <a:pt x="358302" y="401799"/>
                  </a:cubicBezTo>
                  <a:cubicBezTo>
                    <a:pt x="360401" y="433197"/>
                    <a:pt x="392057" y="456672"/>
                    <a:pt x="429024" y="454230"/>
                  </a:cubicBezTo>
                  <a:cubicBezTo>
                    <a:pt x="463550" y="451917"/>
                    <a:pt x="490493" y="427758"/>
                    <a:pt x="492164" y="398929"/>
                  </a:cubicBezTo>
                  <a:close/>
                  <a:moveTo>
                    <a:pt x="176464" y="201028"/>
                  </a:moveTo>
                  <a:lnTo>
                    <a:pt x="188673" y="139559"/>
                  </a:lnTo>
                  <a:lnTo>
                    <a:pt x="515209" y="118312"/>
                  </a:lnTo>
                  <a:lnTo>
                    <a:pt x="503387" y="177982"/>
                  </a:lnTo>
                  <a:lnTo>
                    <a:pt x="176507" y="201071"/>
                  </a:ln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grpSp>
      <p:sp>
        <p:nvSpPr>
          <p:cNvPr id="339" name="Google Shape;339;p27"/>
          <p:cNvSpPr txBox="1"/>
          <p:nvPr/>
        </p:nvSpPr>
        <p:spPr>
          <a:xfrm>
            <a:off x="2269049" y="834500"/>
            <a:ext cx="4605900" cy="561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200">
                <a:solidFill>
                  <a:schemeClr val="lt1"/>
                </a:solidFill>
                <a:latin typeface="Chivo Mono"/>
                <a:ea typeface="Chivo Mono"/>
                <a:cs typeface="Chivo Mono"/>
                <a:sym typeface="Chivo Mono"/>
              </a:rPr>
              <a:t>What is a bop?</a:t>
            </a:r>
            <a:endParaRPr sz="3200">
              <a:solidFill>
                <a:schemeClr val="lt1"/>
              </a:solidFill>
              <a:latin typeface="Chivo Mono"/>
              <a:ea typeface="Chivo Mono"/>
              <a:cs typeface="Chivo Mono"/>
              <a:sym typeface="Chivo Mono"/>
            </a:endParaRPr>
          </a:p>
        </p:txBody>
      </p:sp>
      <p:sp>
        <p:nvSpPr>
          <p:cNvPr id="340" name="Google Shape;340;p27"/>
          <p:cNvSpPr txBox="1"/>
          <p:nvPr/>
        </p:nvSpPr>
        <p:spPr>
          <a:xfrm>
            <a:off x="1445700" y="1584450"/>
            <a:ext cx="6252600" cy="2693700"/>
          </a:xfrm>
          <a:prstGeom prst="rect">
            <a:avLst/>
          </a:prstGeom>
          <a:solidFill>
            <a:srgbClr val="232A35"/>
          </a:solidFill>
          <a:ln>
            <a:noFill/>
          </a:ln>
        </p:spPr>
        <p:txBody>
          <a:bodyPr anchorCtr="0" anchor="ctr" bIns="34275" lIns="68575" spcFirstLastPara="1" rIns="68575" wrap="square" tIns="34275">
            <a:noAutofit/>
          </a:bodyPr>
          <a:lstStyle/>
          <a:p>
            <a:pPr indent="0" lvl="0" marL="0" marR="0" rtl="0" algn="l">
              <a:lnSpc>
                <a:spcPct val="115000"/>
              </a:lnSpc>
              <a:spcBef>
                <a:spcPts val="0"/>
              </a:spcBef>
              <a:spcAft>
                <a:spcPts val="0"/>
              </a:spcAft>
              <a:buNone/>
            </a:pPr>
            <a:r>
              <a:rPr lang="en-GB" sz="3200">
                <a:solidFill>
                  <a:schemeClr val="lt1"/>
                </a:solidFill>
                <a:latin typeface="Chivo Mono"/>
                <a:ea typeface="Chivo Mono"/>
                <a:cs typeface="Chivo Mono"/>
                <a:sym typeface="Chivo Mono"/>
              </a:rPr>
              <a:t>We define a bop as a song that could be featured on the Top 100 Billboard.</a:t>
            </a:r>
            <a:endParaRPr sz="3200">
              <a:solidFill>
                <a:schemeClr val="lt1"/>
              </a:solidFill>
              <a:latin typeface="Chivo Mono"/>
              <a:ea typeface="Chivo Mono"/>
              <a:cs typeface="Chivo Mono"/>
              <a:sym typeface="Chivo Mono"/>
            </a:endParaRPr>
          </a:p>
        </p:txBody>
      </p:sp>
      <p:sp>
        <p:nvSpPr>
          <p:cNvPr id="341" name="Google Shape;341;p27"/>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3031" name="Shape 3031"/>
        <p:cNvGrpSpPr/>
        <p:nvPr/>
      </p:nvGrpSpPr>
      <p:grpSpPr>
        <a:xfrm>
          <a:off x="0" y="0"/>
          <a:ext cx="0" cy="0"/>
          <a:chOff x="0" y="0"/>
          <a:chExt cx="0" cy="0"/>
        </a:xfrm>
      </p:grpSpPr>
      <p:pic>
        <p:nvPicPr>
          <p:cNvPr id="3032" name="Google Shape;3032;p45"/>
          <p:cNvPicPr preferRelativeResize="0"/>
          <p:nvPr/>
        </p:nvPicPr>
        <p:blipFill rotWithShape="1">
          <a:blip r:embed="rId3">
            <a:alphaModFix/>
          </a:blip>
          <a:srcRect b="0" l="0" r="0" t="0"/>
          <a:stretch/>
        </p:blipFill>
        <p:spPr>
          <a:xfrm flipH="1" rot="1345045">
            <a:off x="8039005" y="3402748"/>
            <a:ext cx="1278732" cy="1228725"/>
          </a:xfrm>
          <a:prstGeom prst="rect">
            <a:avLst/>
          </a:prstGeom>
          <a:noFill/>
          <a:ln>
            <a:noFill/>
          </a:ln>
        </p:spPr>
      </p:pic>
      <p:pic>
        <p:nvPicPr>
          <p:cNvPr id="3033" name="Google Shape;3033;p45"/>
          <p:cNvPicPr preferRelativeResize="0"/>
          <p:nvPr/>
        </p:nvPicPr>
        <p:blipFill rotWithShape="1">
          <a:blip r:embed="rId4">
            <a:alphaModFix/>
          </a:blip>
          <a:srcRect b="0" l="0" r="0" t="0"/>
          <a:stretch/>
        </p:blipFill>
        <p:spPr>
          <a:xfrm rot="-5400000">
            <a:off x="-550069" y="3078493"/>
            <a:ext cx="2093119" cy="992981"/>
          </a:xfrm>
          <a:prstGeom prst="rect">
            <a:avLst/>
          </a:prstGeom>
          <a:noFill/>
          <a:ln>
            <a:noFill/>
          </a:ln>
        </p:spPr>
      </p:pic>
      <p:grpSp>
        <p:nvGrpSpPr>
          <p:cNvPr id="3034" name="Google Shape;3034;p45"/>
          <p:cNvGrpSpPr/>
          <p:nvPr/>
        </p:nvGrpSpPr>
        <p:grpSpPr>
          <a:xfrm>
            <a:off x="-150745" y="-884383"/>
            <a:ext cx="9434604" cy="2379694"/>
            <a:chOff x="-200993" y="-1179178"/>
            <a:chExt cx="12579472" cy="3172926"/>
          </a:xfrm>
        </p:grpSpPr>
        <p:pic>
          <p:nvPicPr>
            <p:cNvPr id="3035" name="Google Shape;3035;p45"/>
            <p:cNvPicPr preferRelativeResize="0"/>
            <p:nvPr/>
          </p:nvPicPr>
          <p:blipFill rotWithShape="1">
            <a:blip r:embed="rId5">
              <a:alphaModFix/>
            </a:blip>
            <a:srcRect b="0" l="0" r="0" t="0"/>
            <a:stretch/>
          </p:blipFill>
          <p:spPr>
            <a:xfrm>
              <a:off x="-145143" y="-42930"/>
              <a:ext cx="12467775" cy="2036678"/>
            </a:xfrm>
            <a:prstGeom prst="rect">
              <a:avLst/>
            </a:prstGeom>
            <a:noFill/>
            <a:ln>
              <a:noFill/>
            </a:ln>
          </p:spPr>
        </p:pic>
        <p:pic>
          <p:nvPicPr>
            <p:cNvPr id="3036" name="Google Shape;3036;p45"/>
            <p:cNvPicPr preferRelativeResize="0"/>
            <p:nvPr/>
          </p:nvPicPr>
          <p:blipFill rotWithShape="1">
            <a:blip r:embed="rId5">
              <a:alphaModFix/>
            </a:blip>
            <a:srcRect b="0" l="0" r="0" t="0"/>
            <a:stretch/>
          </p:blipFill>
          <p:spPr>
            <a:xfrm rot="-120000">
              <a:off x="-145143" y="-381677"/>
              <a:ext cx="12467770" cy="2036678"/>
            </a:xfrm>
            <a:prstGeom prst="rect">
              <a:avLst/>
            </a:prstGeom>
            <a:noFill/>
            <a:ln>
              <a:noFill/>
            </a:ln>
          </p:spPr>
        </p:pic>
        <p:pic>
          <p:nvPicPr>
            <p:cNvPr id="3037" name="Google Shape;3037;p45"/>
            <p:cNvPicPr preferRelativeResize="0"/>
            <p:nvPr/>
          </p:nvPicPr>
          <p:blipFill rotWithShape="1">
            <a:blip r:embed="rId5">
              <a:alphaModFix/>
            </a:blip>
            <a:srcRect b="0" l="0" r="0" t="0"/>
            <a:stretch/>
          </p:blipFill>
          <p:spPr>
            <a:xfrm rot="-240000">
              <a:off x="-145143" y="-746805"/>
              <a:ext cx="12467771" cy="2036678"/>
            </a:xfrm>
            <a:prstGeom prst="rect">
              <a:avLst/>
            </a:prstGeom>
            <a:noFill/>
            <a:ln>
              <a:noFill/>
            </a:ln>
          </p:spPr>
        </p:pic>
      </p:grpSp>
      <p:grpSp>
        <p:nvGrpSpPr>
          <p:cNvPr id="3038" name="Google Shape;3038;p45"/>
          <p:cNvGrpSpPr/>
          <p:nvPr/>
        </p:nvGrpSpPr>
        <p:grpSpPr>
          <a:xfrm>
            <a:off x="-4151199" y="3977107"/>
            <a:ext cx="14225588" cy="1611631"/>
            <a:chOff x="-5534932" y="4912359"/>
            <a:chExt cx="18967450" cy="2148842"/>
          </a:xfrm>
        </p:grpSpPr>
        <p:pic>
          <p:nvPicPr>
            <p:cNvPr id="3039" name="Google Shape;3039;p45"/>
            <p:cNvPicPr preferRelativeResize="0"/>
            <p:nvPr/>
          </p:nvPicPr>
          <p:blipFill rotWithShape="1">
            <a:blip r:embed="rId6">
              <a:alphaModFix/>
            </a:blip>
            <a:srcRect b="0" l="0" r="0" t="0"/>
            <a:stretch/>
          </p:blipFill>
          <p:spPr>
            <a:xfrm flipH="1">
              <a:off x="2935968" y="4965700"/>
              <a:ext cx="10496550" cy="2095501"/>
            </a:xfrm>
            <a:prstGeom prst="rect">
              <a:avLst/>
            </a:prstGeom>
            <a:noFill/>
            <a:ln>
              <a:noFill/>
            </a:ln>
          </p:spPr>
        </p:pic>
        <p:pic>
          <p:nvPicPr>
            <p:cNvPr id="3040" name="Google Shape;3040;p45"/>
            <p:cNvPicPr preferRelativeResize="0"/>
            <p:nvPr/>
          </p:nvPicPr>
          <p:blipFill rotWithShape="1">
            <a:blip r:embed="rId6">
              <a:alphaModFix/>
            </a:blip>
            <a:srcRect b="0" l="0" r="0" t="0"/>
            <a:stretch/>
          </p:blipFill>
          <p:spPr>
            <a:xfrm>
              <a:off x="-5534932" y="4912359"/>
              <a:ext cx="10496550" cy="2148841"/>
            </a:xfrm>
            <a:prstGeom prst="rect">
              <a:avLst/>
            </a:prstGeom>
            <a:noFill/>
            <a:ln>
              <a:noFill/>
            </a:ln>
          </p:spPr>
        </p:pic>
      </p:grpSp>
      <p:pic>
        <p:nvPicPr>
          <p:cNvPr id="3041" name="Google Shape;3041;p45"/>
          <p:cNvPicPr preferRelativeResize="0"/>
          <p:nvPr/>
        </p:nvPicPr>
        <p:blipFill rotWithShape="1">
          <a:blip r:embed="rId7">
            <a:alphaModFix/>
          </a:blip>
          <a:srcRect b="0" l="0" r="0" t="0"/>
          <a:stretch/>
        </p:blipFill>
        <p:spPr>
          <a:xfrm flipH="1">
            <a:off x="6908346" y="-10292"/>
            <a:ext cx="2788104" cy="1976242"/>
          </a:xfrm>
          <a:prstGeom prst="rect">
            <a:avLst/>
          </a:prstGeom>
          <a:noFill/>
          <a:ln>
            <a:noFill/>
          </a:ln>
        </p:spPr>
      </p:pic>
      <p:pic>
        <p:nvPicPr>
          <p:cNvPr id="3042" name="Google Shape;3042;p45"/>
          <p:cNvPicPr preferRelativeResize="0"/>
          <p:nvPr/>
        </p:nvPicPr>
        <p:blipFill rotWithShape="1">
          <a:blip r:embed="rId8">
            <a:alphaModFix/>
          </a:blip>
          <a:srcRect b="0" l="0" r="0" t="0"/>
          <a:stretch/>
        </p:blipFill>
        <p:spPr>
          <a:xfrm flipH="1">
            <a:off x="-1" y="-491369"/>
            <a:ext cx="1005568" cy="2185176"/>
          </a:xfrm>
          <a:prstGeom prst="rect">
            <a:avLst/>
          </a:prstGeom>
          <a:noFill/>
          <a:ln>
            <a:noFill/>
          </a:ln>
        </p:spPr>
      </p:pic>
      <p:pic>
        <p:nvPicPr>
          <p:cNvPr id="3043" name="Google Shape;3043;p45"/>
          <p:cNvPicPr preferRelativeResize="0"/>
          <p:nvPr/>
        </p:nvPicPr>
        <p:blipFill rotWithShape="1">
          <a:blip r:embed="rId9">
            <a:alphaModFix/>
          </a:blip>
          <a:srcRect b="0" l="0" r="0" t="0"/>
          <a:stretch/>
        </p:blipFill>
        <p:spPr>
          <a:xfrm rot="1752380">
            <a:off x="1667629" y="431580"/>
            <a:ext cx="439510" cy="930726"/>
          </a:xfrm>
          <a:prstGeom prst="rect">
            <a:avLst/>
          </a:prstGeom>
          <a:noFill/>
          <a:ln>
            <a:noFill/>
          </a:ln>
        </p:spPr>
      </p:pic>
      <p:pic>
        <p:nvPicPr>
          <p:cNvPr id="3044" name="Google Shape;3044;p45"/>
          <p:cNvPicPr preferRelativeResize="0"/>
          <p:nvPr/>
        </p:nvPicPr>
        <p:blipFill rotWithShape="1">
          <a:blip r:embed="rId10">
            <a:alphaModFix/>
          </a:blip>
          <a:srcRect b="0" l="0" r="0" t="0"/>
          <a:stretch/>
        </p:blipFill>
        <p:spPr>
          <a:xfrm>
            <a:off x="6064357" y="-286525"/>
            <a:ext cx="777108" cy="980350"/>
          </a:xfrm>
          <a:prstGeom prst="rect">
            <a:avLst/>
          </a:prstGeom>
          <a:noFill/>
          <a:ln>
            <a:noFill/>
          </a:ln>
        </p:spPr>
      </p:pic>
      <p:pic>
        <p:nvPicPr>
          <p:cNvPr id="3045" name="Google Shape;3045;p45"/>
          <p:cNvPicPr preferRelativeResize="0"/>
          <p:nvPr/>
        </p:nvPicPr>
        <p:blipFill rotWithShape="1">
          <a:blip r:embed="rId11">
            <a:alphaModFix/>
          </a:blip>
          <a:srcRect b="0" l="0" r="0" t="0"/>
          <a:stretch/>
        </p:blipFill>
        <p:spPr>
          <a:xfrm>
            <a:off x="4016148" y="159371"/>
            <a:ext cx="555852" cy="737573"/>
          </a:xfrm>
          <a:prstGeom prst="rect">
            <a:avLst/>
          </a:prstGeom>
          <a:noFill/>
          <a:ln>
            <a:noFill/>
          </a:ln>
        </p:spPr>
      </p:pic>
      <p:sp>
        <p:nvSpPr>
          <p:cNvPr id="3046" name="Google Shape;3046;p45"/>
          <p:cNvSpPr txBox="1"/>
          <p:nvPr/>
        </p:nvSpPr>
        <p:spPr>
          <a:xfrm>
            <a:off x="884900" y="1693800"/>
            <a:ext cx="6762900" cy="453900"/>
          </a:xfrm>
          <a:prstGeom prst="rect">
            <a:avLst/>
          </a:prstGeom>
          <a:solidFill>
            <a:srgbClr val="222A35"/>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500">
                <a:solidFill>
                  <a:schemeClr val="lt1"/>
                </a:solidFill>
                <a:latin typeface="Chivo Mono"/>
                <a:ea typeface="Chivo Mono"/>
                <a:cs typeface="Chivo Mono"/>
                <a:sym typeface="Chivo Mono"/>
              </a:rPr>
              <a:t>Analyzing Results</a:t>
            </a:r>
            <a:r>
              <a:rPr b="1" lang="en-GB" sz="2500">
                <a:solidFill>
                  <a:schemeClr val="lt1"/>
                </a:solidFill>
                <a:latin typeface="Chivo Mono"/>
                <a:ea typeface="Chivo Mono"/>
                <a:cs typeface="Chivo Mono"/>
                <a:sym typeface="Chivo Mono"/>
              </a:rPr>
              <a:t> </a:t>
            </a:r>
            <a:endParaRPr b="1" sz="2500">
              <a:solidFill>
                <a:schemeClr val="lt1"/>
              </a:solidFill>
              <a:latin typeface="Chivo Mono"/>
              <a:ea typeface="Chivo Mono"/>
              <a:cs typeface="Chivo Mono"/>
              <a:sym typeface="Chivo Mono"/>
            </a:endParaRPr>
          </a:p>
        </p:txBody>
      </p:sp>
      <p:sp>
        <p:nvSpPr>
          <p:cNvPr id="3047" name="Google Shape;3047;p45"/>
          <p:cNvSpPr txBox="1"/>
          <p:nvPr/>
        </p:nvSpPr>
        <p:spPr>
          <a:xfrm>
            <a:off x="884899" y="1135900"/>
            <a:ext cx="2065500" cy="623400"/>
          </a:xfrm>
          <a:prstGeom prst="rect">
            <a:avLst/>
          </a:prstGeom>
          <a:solidFill>
            <a:srgbClr val="222A35"/>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600">
                <a:solidFill>
                  <a:schemeClr val="lt1"/>
                </a:solidFill>
                <a:latin typeface="Chivo Mono"/>
                <a:ea typeface="Chivo Mono"/>
                <a:cs typeface="Chivo Mono"/>
                <a:sym typeface="Chivo Mono"/>
              </a:rPr>
              <a:t>Step 3:</a:t>
            </a:r>
            <a:endParaRPr b="1" sz="3600">
              <a:solidFill>
                <a:schemeClr val="lt1"/>
              </a:solidFill>
              <a:latin typeface="Chivo Mono"/>
              <a:ea typeface="Chivo Mono"/>
              <a:cs typeface="Chivo Mono"/>
              <a:sym typeface="Chivo Mono"/>
            </a:endParaRPr>
          </a:p>
        </p:txBody>
      </p:sp>
      <p:sp>
        <p:nvSpPr>
          <p:cNvPr id="3048" name="Google Shape;3048;p45"/>
          <p:cNvSpPr txBox="1"/>
          <p:nvPr/>
        </p:nvSpPr>
        <p:spPr>
          <a:xfrm>
            <a:off x="884900" y="2147700"/>
            <a:ext cx="7120800" cy="1223700"/>
          </a:xfrm>
          <a:prstGeom prst="rect">
            <a:avLst/>
          </a:prstGeom>
          <a:noFill/>
          <a:ln>
            <a:noFill/>
          </a:ln>
        </p:spPr>
        <p:txBody>
          <a:bodyPr anchorCtr="0" anchor="t" bIns="34275" lIns="68575" spcFirstLastPara="1" rIns="68575" wrap="square" tIns="34275">
            <a:spAutoFit/>
          </a:bodyPr>
          <a:lstStyle/>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Model Performance Analysis</a:t>
            </a:r>
            <a:endParaRPr sz="2500">
              <a:solidFill>
                <a:schemeClr val="lt1"/>
              </a:solidFill>
              <a:latin typeface="Chivo Mono"/>
              <a:ea typeface="Chivo Mono"/>
              <a:cs typeface="Chivo Mono"/>
              <a:sym typeface="Chivo Mono"/>
            </a:endParaRPr>
          </a:p>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Confusion Matrices of the Models</a:t>
            </a:r>
            <a:endParaRPr sz="2500">
              <a:solidFill>
                <a:schemeClr val="lt1"/>
              </a:solidFill>
              <a:latin typeface="Chivo Mono"/>
              <a:ea typeface="Chivo Mono"/>
              <a:cs typeface="Chivo Mono"/>
              <a:sym typeface="Chivo Mono"/>
            </a:endParaRPr>
          </a:p>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Obstacles and Encountered Problems</a:t>
            </a:r>
            <a:endParaRPr sz="2500">
              <a:solidFill>
                <a:schemeClr val="lt1"/>
              </a:solidFill>
              <a:latin typeface="Chivo Mono"/>
              <a:ea typeface="Chivo Mono"/>
              <a:cs typeface="Chivo Mono"/>
              <a:sym typeface="Chivo Mono"/>
            </a:endParaRPr>
          </a:p>
        </p:txBody>
      </p:sp>
      <p:sp>
        <p:nvSpPr>
          <p:cNvPr id="3049" name="Google Shape;3049;p45"/>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053" name="Shape 3053"/>
        <p:cNvGrpSpPr/>
        <p:nvPr/>
      </p:nvGrpSpPr>
      <p:grpSpPr>
        <a:xfrm>
          <a:off x="0" y="0"/>
          <a:ext cx="0" cy="0"/>
          <a:chOff x="0" y="0"/>
          <a:chExt cx="0" cy="0"/>
        </a:xfrm>
      </p:grpSpPr>
      <p:grpSp>
        <p:nvGrpSpPr>
          <p:cNvPr id="3054" name="Google Shape;3054;p46"/>
          <p:cNvGrpSpPr/>
          <p:nvPr/>
        </p:nvGrpSpPr>
        <p:grpSpPr>
          <a:xfrm>
            <a:off x="2032" y="899417"/>
            <a:ext cx="9142021" cy="3292149"/>
            <a:chOff x="4610100" y="2777394"/>
            <a:chExt cx="2974466" cy="1233107"/>
          </a:xfrm>
        </p:grpSpPr>
        <p:grpSp>
          <p:nvGrpSpPr>
            <p:cNvPr id="3055" name="Google Shape;3055;p46"/>
            <p:cNvGrpSpPr/>
            <p:nvPr/>
          </p:nvGrpSpPr>
          <p:grpSpPr>
            <a:xfrm>
              <a:off x="4672488" y="2777394"/>
              <a:ext cx="2849785" cy="1233107"/>
              <a:chOff x="4672488" y="2777394"/>
              <a:chExt cx="2849785" cy="1233107"/>
            </a:xfrm>
          </p:grpSpPr>
          <p:sp>
            <p:nvSpPr>
              <p:cNvPr id="3056" name="Google Shape;3056;p46"/>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7" name="Google Shape;3057;p46"/>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8" name="Google Shape;3058;p46"/>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9" name="Google Shape;3059;p46"/>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0" name="Google Shape;3060;p46"/>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1" name="Google Shape;3061;p46"/>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2" name="Google Shape;3062;p46"/>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3" name="Google Shape;3063;p46"/>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4" name="Google Shape;3064;p46"/>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5" name="Google Shape;3065;p46"/>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6" name="Google Shape;3066;p46"/>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7" name="Google Shape;3067;p46"/>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8" name="Google Shape;3068;p46"/>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9" name="Google Shape;3069;p46"/>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0" name="Google Shape;3070;p46"/>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1" name="Google Shape;3071;p46"/>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2" name="Google Shape;3072;p46"/>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3" name="Google Shape;3073;p46"/>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4" name="Google Shape;3074;p46"/>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5" name="Google Shape;3075;p46"/>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6" name="Google Shape;3076;p46"/>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7" name="Google Shape;3077;p46"/>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8" name="Google Shape;3078;p46"/>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9" name="Google Shape;3079;p46"/>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0" name="Google Shape;3080;p46"/>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1" name="Google Shape;3081;p46"/>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2" name="Google Shape;3082;p46"/>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3" name="Google Shape;3083;p46"/>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4" name="Google Shape;3084;p46"/>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5" name="Google Shape;3085;p46"/>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6" name="Google Shape;3086;p46"/>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7" name="Google Shape;3087;p46"/>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8" name="Google Shape;3088;p46"/>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9" name="Google Shape;3089;p46"/>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0" name="Google Shape;3090;p46"/>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1" name="Google Shape;3091;p46"/>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2" name="Google Shape;3092;p46"/>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3" name="Google Shape;3093;p46"/>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4" name="Google Shape;3094;p46"/>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5" name="Google Shape;3095;p46"/>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6" name="Google Shape;3096;p46"/>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7" name="Google Shape;3097;p46"/>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8" name="Google Shape;3098;p46"/>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9" name="Google Shape;3099;p46"/>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0" name="Google Shape;3100;p46"/>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1" name="Google Shape;3101;p46"/>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2" name="Google Shape;3102;p46"/>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3" name="Google Shape;3103;p46"/>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4" name="Google Shape;3104;p46"/>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5" name="Google Shape;3105;p46"/>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6" name="Google Shape;3106;p46"/>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7" name="Google Shape;3107;p46"/>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8" name="Google Shape;3108;p46"/>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9" name="Google Shape;3109;p46"/>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0" name="Google Shape;3110;p46"/>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1" name="Google Shape;3111;p46"/>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2" name="Google Shape;3112;p46"/>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3" name="Google Shape;3113;p46"/>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4" name="Google Shape;3114;p46"/>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5" name="Google Shape;3115;p46"/>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6" name="Google Shape;3116;p46"/>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7" name="Google Shape;3117;p46"/>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8" name="Google Shape;3118;p46"/>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9" name="Google Shape;3119;p46"/>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0" name="Google Shape;3120;p46"/>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1" name="Google Shape;3121;p46"/>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2" name="Google Shape;3122;p46"/>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3" name="Google Shape;3123;p46"/>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4" name="Google Shape;3124;p46"/>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5" name="Google Shape;3125;p46"/>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6" name="Google Shape;3126;p46"/>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7" name="Google Shape;3127;p46"/>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8" name="Google Shape;3128;p46"/>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9" name="Google Shape;3129;p46"/>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0" name="Google Shape;3130;p46"/>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1" name="Google Shape;3131;p46"/>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2" name="Google Shape;3132;p46"/>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3" name="Google Shape;3133;p46"/>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4" name="Google Shape;3134;p46"/>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5" name="Google Shape;3135;p46"/>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6" name="Google Shape;3136;p46"/>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7" name="Google Shape;3137;p46"/>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8" name="Google Shape;3138;p46"/>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9" name="Google Shape;3139;p46"/>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0" name="Google Shape;3140;p46"/>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1" name="Google Shape;3141;p46"/>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2" name="Google Shape;3142;p46"/>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3" name="Google Shape;3143;p46"/>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4" name="Google Shape;3144;p46"/>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5" name="Google Shape;3145;p46"/>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6" name="Google Shape;3146;p46"/>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7" name="Google Shape;3147;p46"/>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8" name="Google Shape;3148;p46"/>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9" name="Google Shape;3149;p46"/>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0" name="Google Shape;3150;p46"/>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1" name="Google Shape;3151;p46"/>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2" name="Google Shape;3152;p46"/>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3" name="Google Shape;3153;p46"/>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4" name="Google Shape;3154;p46"/>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5" name="Google Shape;3155;p46"/>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6" name="Google Shape;3156;p46"/>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7" name="Google Shape;3157;p46"/>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8" name="Google Shape;3158;p46"/>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9" name="Google Shape;3159;p46"/>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0" name="Google Shape;3160;p46"/>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1" name="Google Shape;3161;p46"/>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2" name="Google Shape;3162;p46"/>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3" name="Google Shape;3163;p46"/>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4" name="Google Shape;3164;p46"/>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5" name="Google Shape;3165;p46"/>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6" name="Google Shape;3166;p46"/>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7" name="Google Shape;3167;p46"/>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8" name="Google Shape;3168;p46"/>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9" name="Google Shape;3169;p46"/>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0" name="Google Shape;3170;p46"/>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1" name="Google Shape;3171;p46"/>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2" name="Google Shape;3172;p46"/>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3" name="Google Shape;3173;p46"/>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4" name="Google Shape;3174;p46"/>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5" name="Google Shape;3175;p46"/>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6" name="Google Shape;3176;p46"/>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7" name="Google Shape;3177;p46"/>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8" name="Google Shape;3178;p46"/>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9" name="Google Shape;3179;p46"/>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0" name="Google Shape;3180;p46"/>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1" name="Google Shape;3181;p46"/>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2" name="Google Shape;3182;p46"/>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3" name="Google Shape;3183;p46"/>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4" name="Google Shape;3184;p46"/>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5" name="Google Shape;3185;p46"/>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6" name="Google Shape;3186;p46"/>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7" name="Google Shape;3187;p46"/>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8" name="Google Shape;3188;p46"/>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9" name="Google Shape;3189;p46"/>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0" name="Google Shape;3190;p46"/>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1" name="Google Shape;3191;p46"/>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2" name="Google Shape;3192;p46"/>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3" name="Google Shape;3193;p46"/>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4" name="Google Shape;3194;p46"/>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5" name="Google Shape;3195;p46"/>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6" name="Google Shape;3196;p46"/>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7" name="Google Shape;3197;p46"/>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8" name="Google Shape;3198;p46"/>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9" name="Google Shape;3199;p46"/>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0" name="Google Shape;3200;p46"/>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1" name="Google Shape;3201;p46"/>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2" name="Google Shape;3202;p46"/>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3" name="Google Shape;3203;p46"/>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4" name="Google Shape;3204;p46"/>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5" name="Google Shape;3205;p46"/>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6" name="Google Shape;3206;p46"/>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7" name="Google Shape;3207;p46"/>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8" name="Google Shape;3208;p46"/>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9" name="Google Shape;3209;p46"/>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0" name="Google Shape;3210;p46"/>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1" name="Google Shape;3211;p46"/>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2" name="Google Shape;3212;p46"/>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3" name="Google Shape;3213;p46"/>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4" name="Google Shape;3214;p46"/>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5" name="Google Shape;3215;p46"/>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6" name="Google Shape;3216;p46"/>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7" name="Google Shape;3217;p46"/>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8" name="Google Shape;3218;p46"/>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9" name="Google Shape;3219;p46"/>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0" name="Google Shape;3220;p46"/>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1" name="Google Shape;3221;p46"/>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2" name="Google Shape;3222;p46"/>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3" name="Google Shape;3223;p46"/>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24" name="Google Shape;3224;p46"/>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25" name="Google Shape;3225;p46"/>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6" name="Google Shape;3226;p46"/>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7" name="Google Shape;3227;p46"/>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8" name="Google Shape;3228;p46"/>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9" name="Google Shape;3229;p46"/>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0" name="Google Shape;3230;p46"/>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1" name="Google Shape;3231;p46"/>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2" name="Google Shape;3232;p46"/>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3" name="Google Shape;3233;p46"/>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4" name="Google Shape;3234;p46"/>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5" name="Google Shape;3235;p46"/>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6" name="Google Shape;3236;p46"/>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37" name="Google Shape;3237;p46"/>
          <p:cNvSpPr txBox="1"/>
          <p:nvPr/>
        </p:nvSpPr>
        <p:spPr>
          <a:xfrm>
            <a:off x="305075" y="718100"/>
            <a:ext cx="63345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Model Performance</a:t>
            </a:r>
            <a:endParaRPr sz="3200">
              <a:solidFill>
                <a:schemeClr val="lt1"/>
              </a:solidFill>
              <a:latin typeface="Chivo Mono"/>
              <a:ea typeface="Chivo Mono"/>
              <a:cs typeface="Chivo Mono"/>
              <a:sym typeface="Chivo Mono"/>
            </a:endParaRPr>
          </a:p>
        </p:txBody>
      </p:sp>
      <p:sp>
        <p:nvSpPr>
          <p:cNvPr id="3238" name="Google Shape;3238;p46"/>
          <p:cNvSpPr txBox="1"/>
          <p:nvPr/>
        </p:nvSpPr>
        <p:spPr>
          <a:xfrm>
            <a:off x="911450" y="1868800"/>
            <a:ext cx="3556500" cy="1639200"/>
          </a:xfrm>
          <a:prstGeom prst="rect">
            <a:avLst/>
          </a:prstGeom>
          <a:solidFill>
            <a:srgbClr val="59575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Decision Tree analysis:</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Classification accuracy           0.72148</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Classification error              0.27852</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Precision                         0.71474</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Recall / Sensitivity              0.72530</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True Positive Rate                0.72530</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False Positive Rate               0.28225</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Specificity                       0.71775</a:t>
            </a:r>
            <a:endParaRPr>
              <a:solidFill>
                <a:srgbClr val="F4F4F4"/>
              </a:solidFill>
              <a:latin typeface="Courier New"/>
              <a:ea typeface="Courier New"/>
              <a:cs typeface="Courier New"/>
              <a:sym typeface="Courier New"/>
            </a:endParaRPr>
          </a:p>
        </p:txBody>
      </p:sp>
      <p:sp>
        <p:nvSpPr>
          <p:cNvPr id="3239" name="Google Shape;3239;p46"/>
          <p:cNvSpPr txBox="1"/>
          <p:nvPr/>
        </p:nvSpPr>
        <p:spPr>
          <a:xfrm>
            <a:off x="4678100" y="1868800"/>
            <a:ext cx="3556500" cy="1639200"/>
          </a:xfrm>
          <a:prstGeom prst="rect">
            <a:avLst/>
          </a:prstGeom>
          <a:solidFill>
            <a:srgbClr val="59575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Gradient Boosting analysis:</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Classification accuracy           0.79141</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Classification error              0.20859</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Precision                         0.71231</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Recall / Sensitivity              0.84700</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True Positive Rate                0.84700</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False Positive Rate               0.24905</a:t>
            </a:r>
            <a:endParaRPr sz="1050">
              <a:solidFill>
                <a:srgbClr val="F4F4F4"/>
              </a:solidFill>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latin typeface="Courier New"/>
                <a:ea typeface="Courier New"/>
                <a:cs typeface="Courier New"/>
                <a:sym typeface="Courier New"/>
              </a:rPr>
              <a:t>Specificity                       0.75095</a:t>
            </a:r>
            <a:endParaRPr>
              <a:solidFill>
                <a:srgbClr val="F4F4F4"/>
              </a:solidFill>
              <a:latin typeface="Chivo Mono"/>
              <a:ea typeface="Chivo Mono"/>
              <a:cs typeface="Chivo Mono"/>
              <a:sym typeface="Chivo Mono"/>
            </a:endParaRPr>
          </a:p>
        </p:txBody>
      </p:sp>
      <p:sp>
        <p:nvSpPr>
          <p:cNvPr id="3240" name="Google Shape;3240;p46"/>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244" name="Shape 3244"/>
        <p:cNvGrpSpPr/>
        <p:nvPr/>
      </p:nvGrpSpPr>
      <p:grpSpPr>
        <a:xfrm>
          <a:off x="0" y="0"/>
          <a:ext cx="0" cy="0"/>
          <a:chOff x="0" y="0"/>
          <a:chExt cx="0" cy="0"/>
        </a:xfrm>
      </p:grpSpPr>
      <p:grpSp>
        <p:nvGrpSpPr>
          <p:cNvPr id="3245" name="Google Shape;3245;p47"/>
          <p:cNvGrpSpPr/>
          <p:nvPr/>
        </p:nvGrpSpPr>
        <p:grpSpPr>
          <a:xfrm>
            <a:off x="2032" y="899417"/>
            <a:ext cx="9142021" cy="3292149"/>
            <a:chOff x="4610100" y="2777394"/>
            <a:chExt cx="2974466" cy="1233107"/>
          </a:xfrm>
        </p:grpSpPr>
        <p:grpSp>
          <p:nvGrpSpPr>
            <p:cNvPr id="3246" name="Google Shape;3246;p47"/>
            <p:cNvGrpSpPr/>
            <p:nvPr/>
          </p:nvGrpSpPr>
          <p:grpSpPr>
            <a:xfrm>
              <a:off x="4672488" y="2777394"/>
              <a:ext cx="2849785" cy="1233107"/>
              <a:chOff x="4672488" y="2777394"/>
              <a:chExt cx="2849785" cy="1233107"/>
            </a:xfrm>
          </p:grpSpPr>
          <p:sp>
            <p:nvSpPr>
              <p:cNvPr id="3247" name="Google Shape;3247;p47"/>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48" name="Google Shape;3248;p47"/>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49" name="Google Shape;3249;p47"/>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0" name="Google Shape;3250;p47"/>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1" name="Google Shape;3251;p47"/>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2" name="Google Shape;3252;p47"/>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3" name="Google Shape;3253;p47"/>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4" name="Google Shape;3254;p47"/>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5" name="Google Shape;3255;p47"/>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6" name="Google Shape;3256;p47"/>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7" name="Google Shape;3257;p47"/>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8" name="Google Shape;3258;p47"/>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9" name="Google Shape;3259;p47"/>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0" name="Google Shape;3260;p47"/>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1" name="Google Shape;3261;p47"/>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2" name="Google Shape;3262;p47"/>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3" name="Google Shape;3263;p47"/>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4" name="Google Shape;3264;p47"/>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5" name="Google Shape;3265;p47"/>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6" name="Google Shape;3266;p47"/>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7" name="Google Shape;3267;p47"/>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8" name="Google Shape;3268;p47"/>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9" name="Google Shape;3269;p47"/>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0" name="Google Shape;3270;p47"/>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1" name="Google Shape;3271;p47"/>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2" name="Google Shape;3272;p47"/>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3" name="Google Shape;3273;p47"/>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4" name="Google Shape;3274;p47"/>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5" name="Google Shape;3275;p47"/>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6" name="Google Shape;3276;p47"/>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7" name="Google Shape;3277;p47"/>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8" name="Google Shape;3278;p47"/>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9" name="Google Shape;3279;p47"/>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0" name="Google Shape;3280;p47"/>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1" name="Google Shape;3281;p47"/>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2" name="Google Shape;3282;p47"/>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3" name="Google Shape;3283;p47"/>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4" name="Google Shape;3284;p47"/>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5" name="Google Shape;3285;p47"/>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6" name="Google Shape;3286;p47"/>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7" name="Google Shape;3287;p47"/>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8" name="Google Shape;3288;p47"/>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9" name="Google Shape;3289;p47"/>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0" name="Google Shape;3290;p47"/>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1" name="Google Shape;3291;p47"/>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2" name="Google Shape;3292;p47"/>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3" name="Google Shape;3293;p47"/>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4" name="Google Shape;3294;p47"/>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5" name="Google Shape;3295;p47"/>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6" name="Google Shape;3296;p47"/>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7" name="Google Shape;3297;p47"/>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8" name="Google Shape;3298;p47"/>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9" name="Google Shape;3299;p47"/>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0" name="Google Shape;3300;p47"/>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1" name="Google Shape;3301;p47"/>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2" name="Google Shape;3302;p47"/>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3" name="Google Shape;3303;p47"/>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4" name="Google Shape;3304;p47"/>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5" name="Google Shape;3305;p47"/>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6" name="Google Shape;3306;p47"/>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7" name="Google Shape;3307;p47"/>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8" name="Google Shape;3308;p47"/>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9" name="Google Shape;3309;p47"/>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0" name="Google Shape;3310;p47"/>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1" name="Google Shape;3311;p47"/>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2" name="Google Shape;3312;p47"/>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3" name="Google Shape;3313;p47"/>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4" name="Google Shape;3314;p47"/>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5" name="Google Shape;3315;p47"/>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6" name="Google Shape;3316;p47"/>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7" name="Google Shape;3317;p47"/>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8" name="Google Shape;3318;p47"/>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9" name="Google Shape;3319;p47"/>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0" name="Google Shape;3320;p47"/>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1" name="Google Shape;3321;p47"/>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2" name="Google Shape;3322;p47"/>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3" name="Google Shape;3323;p47"/>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4" name="Google Shape;3324;p47"/>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5" name="Google Shape;3325;p47"/>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6" name="Google Shape;3326;p47"/>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7" name="Google Shape;3327;p47"/>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8" name="Google Shape;3328;p47"/>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9" name="Google Shape;3329;p47"/>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0" name="Google Shape;3330;p47"/>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1" name="Google Shape;3331;p47"/>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2" name="Google Shape;3332;p47"/>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3" name="Google Shape;3333;p47"/>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4" name="Google Shape;3334;p47"/>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5" name="Google Shape;3335;p47"/>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6" name="Google Shape;3336;p47"/>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7" name="Google Shape;3337;p47"/>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8" name="Google Shape;3338;p47"/>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9" name="Google Shape;3339;p47"/>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0" name="Google Shape;3340;p47"/>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1" name="Google Shape;3341;p47"/>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2" name="Google Shape;3342;p47"/>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3" name="Google Shape;3343;p47"/>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4" name="Google Shape;3344;p47"/>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5" name="Google Shape;3345;p47"/>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6" name="Google Shape;3346;p47"/>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7" name="Google Shape;3347;p47"/>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8" name="Google Shape;3348;p47"/>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9" name="Google Shape;3349;p47"/>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0" name="Google Shape;3350;p47"/>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1" name="Google Shape;3351;p47"/>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2" name="Google Shape;3352;p47"/>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3" name="Google Shape;3353;p47"/>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4" name="Google Shape;3354;p47"/>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5" name="Google Shape;3355;p47"/>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6" name="Google Shape;3356;p47"/>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7" name="Google Shape;3357;p47"/>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8" name="Google Shape;3358;p47"/>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9" name="Google Shape;3359;p47"/>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0" name="Google Shape;3360;p47"/>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1" name="Google Shape;3361;p47"/>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2" name="Google Shape;3362;p47"/>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3" name="Google Shape;3363;p47"/>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4" name="Google Shape;3364;p47"/>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5" name="Google Shape;3365;p47"/>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6" name="Google Shape;3366;p47"/>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7" name="Google Shape;3367;p47"/>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8" name="Google Shape;3368;p47"/>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9" name="Google Shape;3369;p47"/>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0" name="Google Shape;3370;p47"/>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1" name="Google Shape;3371;p47"/>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2" name="Google Shape;3372;p47"/>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3" name="Google Shape;3373;p47"/>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4" name="Google Shape;3374;p47"/>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5" name="Google Shape;3375;p47"/>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6" name="Google Shape;3376;p47"/>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7" name="Google Shape;3377;p47"/>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8" name="Google Shape;3378;p47"/>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9" name="Google Shape;3379;p47"/>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0" name="Google Shape;3380;p47"/>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1" name="Google Shape;3381;p47"/>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2" name="Google Shape;3382;p47"/>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3" name="Google Shape;3383;p47"/>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4" name="Google Shape;3384;p47"/>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5" name="Google Shape;3385;p47"/>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6" name="Google Shape;3386;p47"/>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7" name="Google Shape;3387;p47"/>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8" name="Google Shape;3388;p47"/>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9" name="Google Shape;3389;p47"/>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0" name="Google Shape;3390;p47"/>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1" name="Google Shape;3391;p47"/>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2" name="Google Shape;3392;p47"/>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3" name="Google Shape;3393;p47"/>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4" name="Google Shape;3394;p47"/>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5" name="Google Shape;3395;p47"/>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6" name="Google Shape;3396;p47"/>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7" name="Google Shape;3397;p47"/>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8" name="Google Shape;3398;p47"/>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9" name="Google Shape;3399;p47"/>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0" name="Google Shape;3400;p47"/>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1" name="Google Shape;3401;p47"/>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2" name="Google Shape;3402;p47"/>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3" name="Google Shape;3403;p47"/>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4" name="Google Shape;3404;p47"/>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5" name="Google Shape;3405;p47"/>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6" name="Google Shape;3406;p47"/>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7" name="Google Shape;3407;p47"/>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8" name="Google Shape;3408;p47"/>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9" name="Google Shape;3409;p47"/>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0" name="Google Shape;3410;p47"/>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1" name="Google Shape;3411;p47"/>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2" name="Google Shape;3412;p47"/>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3" name="Google Shape;3413;p47"/>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4" name="Google Shape;3414;p47"/>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15" name="Google Shape;3415;p47"/>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16" name="Google Shape;3416;p47"/>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7" name="Google Shape;3417;p47"/>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8" name="Google Shape;3418;p47"/>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9" name="Google Shape;3419;p47"/>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0" name="Google Shape;3420;p47"/>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1" name="Google Shape;3421;p47"/>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2" name="Google Shape;3422;p47"/>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3" name="Google Shape;3423;p47"/>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4" name="Google Shape;3424;p47"/>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5" name="Google Shape;3425;p47"/>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6" name="Google Shape;3426;p47"/>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7" name="Google Shape;3427;p47"/>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8" name="Google Shape;3428;p47"/>
          <p:cNvSpPr txBox="1"/>
          <p:nvPr/>
        </p:nvSpPr>
        <p:spPr>
          <a:xfrm>
            <a:off x="305075" y="718100"/>
            <a:ext cx="63345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Confusion Matrices</a:t>
            </a:r>
            <a:endParaRPr sz="3200">
              <a:solidFill>
                <a:schemeClr val="lt1"/>
              </a:solidFill>
              <a:latin typeface="Chivo Mono"/>
              <a:ea typeface="Chivo Mono"/>
              <a:cs typeface="Chivo Mono"/>
              <a:sym typeface="Chivo Mono"/>
            </a:endParaRPr>
          </a:p>
        </p:txBody>
      </p:sp>
      <p:pic>
        <p:nvPicPr>
          <p:cNvPr id="3429" name="Google Shape;3429;p47"/>
          <p:cNvPicPr preferRelativeResize="0"/>
          <p:nvPr/>
        </p:nvPicPr>
        <p:blipFill>
          <a:blip r:embed="rId3">
            <a:alphaModFix/>
          </a:blip>
          <a:stretch>
            <a:fillRect/>
          </a:stretch>
        </p:blipFill>
        <p:spPr>
          <a:xfrm>
            <a:off x="4715908" y="1407127"/>
            <a:ext cx="3437400" cy="2832000"/>
          </a:xfrm>
          <a:prstGeom prst="rect">
            <a:avLst/>
          </a:prstGeom>
          <a:noFill/>
          <a:ln>
            <a:noFill/>
          </a:ln>
        </p:spPr>
      </p:pic>
      <p:pic>
        <p:nvPicPr>
          <p:cNvPr id="3430" name="Google Shape;3430;p47"/>
          <p:cNvPicPr preferRelativeResize="0"/>
          <p:nvPr/>
        </p:nvPicPr>
        <p:blipFill>
          <a:blip r:embed="rId4">
            <a:alphaModFix/>
          </a:blip>
          <a:stretch>
            <a:fillRect/>
          </a:stretch>
        </p:blipFill>
        <p:spPr>
          <a:xfrm>
            <a:off x="990675" y="1407125"/>
            <a:ext cx="3437400" cy="2832000"/>
          </a:xfrm>
          <a:prstGeom prst="rect">
            <a:avLst/>
          </a:prstGeom>
          <a:noFill/>
          <a:ln>
            <a:noFill/>
          </a:ln>
        </p:spPr>
      </p:pic>
      <p:sp>
        <p:nvSpPr>
          <p:cNvPr id="3431" name="Google Shape;3431;p47"/>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3435" name="Shape 3435"/>
        <p:cNvGrpSpPr/>
        <p:nvPr/>
      </p:nvGrpSpPr>
      <p:grpSpPr>
        <a:xfrm>
          <a:off x="0" y="0"/>
          <a:ext cx="0" cy="0"/>
          <a:chOff x="0" y="0"/>
          <a:chExt cx="0" cy="0"/>
        </a:xfrm>
      </p:grpSpPr>
      <p:grpSp>
        <p:nvGrpSpPr>
          <p:cNvPr id="3436" name="Google Shape;3436;p48"/>
          <p:cNvGrpSpPr/>
          <p:nvPr/>
        </p:nvGrpSpPr>
        <p:grpSpPr>
          <a:xfrm>
            <a:off x="2032" y="899417"/>
            <a:ext cx="9142021" cy="3292149"/>
            <a:chOff x="4610100" y="2777394"/>
            <a:chExt cx="2974466" cy="1233107"/>
          </a:xfrm>
        </p:grpSpPr>
        <p:grpSp>
          <p:nvGrpSpPr>
            <p:cNvPr id="3437" name="Google Shape;3437;p48"/>
            <p:cNvGrpSpPr/>
            <p:nvPr/>
          </p:nvGrpSpPr>
          <p:grpSpPr>
            <a:xfrm>
              <a:off x="4672488" y="2777394"/>
              <a:ext cx="2849785" cy="1233107"/>
              <a:chOff x="4672488" y="2777394"/>
              <a:chExt cx="2849785" cy="1233107"/>
            </a:xfrm>
          </p:grpSpPr>
          <p:sp>
            <p:nvSpPr>
              <p:cNvPr id="3438" name="Google Shape;3438;p48"/>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39" name="Google Shape;3439;p48"/>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0" name="Google Shape;3440;p48"/>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1" name="Google Shape;3441;p48"/>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2" name="Google Shape;3442;p48"/>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3" name="Google Shape;3443;p48"/>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4" name="Google Shape;3444;p48"/>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5" name="Google Shape;3445;p48"/>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6" name="Google Shape;3446;p48"/>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7" name="Google Shape;3447;p48"/>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8" name="Google Shape;3448;p48"/>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9" name="Google Shape;3449;p48"/>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0" name="Google Shape;3450;p48"/>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1" name="Google Shape;3451;p48"/>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2" name="Google Shape;3452;p48"/>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3" name="Google Shape;3453;p48"/>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4" name="Google Shape;3454;p48"/>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5" name="Google Shape;3455;p48"/>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6" name="Google Shape;3456;p48"/>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7" name="Google Shape;3457;p48"/>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8" name="Google Shape;3458;p48"/>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9" name="Google Shape;3459;p48"/>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0" name="Google Shape;3460;p48"/>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1" name="Google Shape;3461;p48"/>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2" name="Google Shape;3462;p48"/>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3" name="Google Shape;3463;p48"/>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4" name="Google Shape;3464;p48"/>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5" name="Google Shape;3465;p48"/>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6" name="Google Shape;3466;p48"/>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7" name="Google Shape;3467;p48"/>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8" name="Google Shape;3468;p48"/>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9" name="Google Shape;3469;p48"/>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0" name="Google Shape;3470;p48"/>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1" name="Google Shape;3471;p48"/>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2" name="Google Shape;3472;p48"/>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3" name="Google Shape;3473;p48"/>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4" name="Google Shape;3474;p48"/>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5" name="Google Shape;3475;p48"/>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6" name="Google Shape;3476;p48"/>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7" name="Google Shape;3477;p48"/>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8" name="Google Shape;3478;p48"/>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9" name="Google Shape;3479;p48"/>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0" name="Google Shape;3480;p48"/>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1" name="Google Shape;3481;p48"/>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2" name="Google Shape;3482;p48"/>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3" name="Google Shape;3483;p48"/>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4" name="Google Shape;3484;p48"/>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5" name="Google Shape;3485;p48"/>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6" name="Google Shape;3486;p48"/>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7" name="Google Shape;3487;p48"/>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8" name="Google Shape;3488;p48"/>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9" name="Google Shape;3489;p48"/>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0" name="Google Shape;3490;p48"/>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1" name="Google Shape;3491;p48"/>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2" name="Google Shape;3492;p48"/>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3" name="Google Shape;3493;p48"/>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4" name="Google Shape;3494;p48"/>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5" name="Google Shape;3495;p48"/>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6" name="Google Shape;3496;p48"/>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7" name="Google Shape;3497;p48"/>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8" name="Google Shape;3498;p48"/>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9" name="Google Shape;3499;p48"/>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0" name="Google Shape;3500;p48"/>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1" name="Google Shape;3501;p48"/>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2" name="Google Shape;3502;p48"/>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3" name="Google Shape;3503;p48"/>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4" name="Google Shape;3504;p48"/>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5" name="Google Shape;3505;p48"/>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6" name="Google Shape;3506;p48"/>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7" name="Google Shape;3507;p48"/>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8" name="Google Shape;3508;p48"/>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9" name="Google Shape;3509;p48"/>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0" name="Google Shape;3510;p48"/>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1" name="Google Shape;3511;p48"/>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2" name="Google Shape;3512;p48"/>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3" name="Google Shape;3513;p48"/>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4" name="Google Shape;3514;p48"/>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5" name="Google Shape;3515;p48"/>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6" name="Google Shape;3516;p48"/>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7" name="Google Shape;3517;p48"/>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8" name="Google Shape;3518;p48"/>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9" name="Google Shape;3519;p48"/>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0" name="Google Shape;3520;p48"/>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1" name="Google Shape;3521;p48"/>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2" name="Google Shape;3522;p48"/>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3" name="Google Shape;3523;p48"/>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4" name="Google Shape;3524;p48"/>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5" name="Google Shape;3525;p48"/>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6" name="Google Shape;3526;p48"/>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7" name="Google Shape;3527;p48"/>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8" name="Google Shape;3528;p48"/>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9" name="Google Shape;3529;p48"/>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0" name="Google Shape;3530;p48"/>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1" name="Google Shape;3531;p48"/>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2" name="Google Shape;3532;p48"/>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3" name="Google Shape;3533;p48"/>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4" name="Google Shape;3534;p48"/>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5" name="Google Shape;3535;p48"/>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6" name="Google Shape;3536;p48"/>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7" name="Google Shape;3537;p48"/>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8" name="Google Shape;3538;p48"/>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9" name="Google Shape;3539;p48"/>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0" name="Google Shape;3540;p48"/>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1" name="Google Shape;3541;p48"/>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2" name="Google Shape;3542;p48"/>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3" name="Google Shape;3543;p48"/>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4" name="Google Shape;3544;p48"/>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5" name="Google Shape;3545;p48"/>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6" name="Google Shape;3546;p48"/>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7" name="Google Shape;3547;p48"/>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8" name="Google Shape;3548;p48"/>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9" name="Google Shape;3549;p48"/>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0" name="Google Shape;3550;p48"/>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1" name="Google Shape;3551;p48"/>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2" name="Google Shape;3552;p48"/>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3" name="Google Shape;3553;p48"/>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4" name="Google Shape;3554;p48"/>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5" name="Google Shape;3555;p48"/>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6" name="Google Shape;3556;p48"/>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7" name="Google Shape;3557;p48"/>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8" name="Google Shape;3558;p48"/>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9" name="Google Shape;3559;p48"/>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0" name="Google Shape;3560;p48"/>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1" name="Google Shape;3561;p48"/>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2" name="Google Shape;3562;p48"/>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3" name="Google Shape;3563;p48"/>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4" name="Google Shape;3564;p48"/>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5" name="Google Shape;3565;p48"/>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6" name="Google Shape;3566;p48"/>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7" name="Google Shape;3567;p48"/>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8" name="Google Shape;3568;p48"/>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9" name="Google Shape;3569;p48"/>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0" name="Google Shape;3570;p48"/>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1" name="Google Shape;3571;p48"/>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2" name="Google Shape;3572;p48"/>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3" name="Google Shape;3573;p48"/>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4" name="Google Shape;3574;p48"/>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5" name="Google Shape;3575;p48"/>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6" name="Google Shape;3576;p48"/>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7" name="Google Shape;3577;p48"/>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8" name="Google Shape;3578;p48"/>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9" name="Google Shape;3579;p48"/>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0" name="Google Shape;3580;p48"/>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1" name="Google Shape;3581;p48"/>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2" name="Google Shape;3582;p48"/>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3" name="Google Shape;3583;p48"/>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4" name="Google Shape;3584;p48"/>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5" name="Google Shape;3585;p48"/>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6" name="Google Shape;3586;p48"/>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7" name="Google Shape;3587;p48"/>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8" name="Google Shape;3588;p48"/>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9" name="Google Shape;3589;p48"/>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0" name="Google Shape;3590;p48"/>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1" name="Google Shape;3591;p48"/>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2" name="Google Shape;3592;p48"/>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3" name="Google Shape;3593;p48"/>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4" name="Google Shape;3594;p48"/>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5" name="Google Shape;3595;p48"/>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6" name="Google Shape;3596;p48"/>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7" name="Google Shape;3597;p48"/>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8" name="Google Shape;3598;p48"/>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9" name="Google Shape;3599;p48"/>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0" name="Google Shape;3600;p48"/>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1" name="Google Shape;3601;p48"/>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2" name="Google Shape;3602;p48"/>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3" name="Google Shape;3603;p48"/>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4" name="Google Shape;3604;p48"/>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5" name="Google Shape;3605;p48"/>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606" name="Google Shape;3606;p48"/>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607" name="Google Shape;3607;p48"/>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8" name="Google Shape;3608;p48"/>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9" name="Google Shape;3609;p48"/>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0" name="Google Shape;3610;p48"/>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1" name="Google Shape;3611;p48"/>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2" name="Google Shape;3612;p48"/>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3" name="Google Shape;3613;p48"/>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4" name="Google Shape;3614;p48"/>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5" name="Google Shape;3615;p48"/>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6" name="Google Shape;3616;p48"/>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7" name="Google Shape;3617;p48"/>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8" name="Google Shape;3618;p48"/>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9" name="Google Shape;3619;p48"/>
          <p:cNvSpPr txBox="1"/>
          <p:nvPr/>
        </p:nvSpPr>
        <p:spPr>
          <a:xfrm>
            <a:off x="844238" y="1440788"/>
            <a:ext cx="3500100" cy="3093900"/>
          </a:xfrm>
          <a:prstGeom prst="rect">
            <a:avLst/>
          </a:prstGeom>
          <a:solidFill>
            <a:srgbClr val="59575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Decision Tree Feature Importance:</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i</a:t>
            </a:r>
            <a:r>
              <a:rPr lang="en-GB" sz="1050">
                <a:solidFill>
                  <a:srgbClr val="F4F4F4"/>
                </a:solidFill>
                <a:highlight>
                  <a:srgbClr val="595754"/>
                </a:highlight>
                <a:latin typeface="Courier New"/>
                <a:ea typeface="Courier New"/>
                <a:cs typeface="Courier New"/>
                <a:sym typeface="Courier New"/>
              </a:rPr>
              <a:t>nstrumentalness    0.228866</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a:t>
            </a:r>
            <a:r>
              <a:rPr lang="en-GB" sz="1050">
                <a:solidFill>
                  <a:srgbClr val="F4F4F4"/>
                </a:solidFill>
                <a:highlight>
                  <a:srgbClr val="595754"/>
                </a:highlight>
                <a:latin typeface="Courier New"/>
                <a:ea typeface="Courier New"/>
                <a:cs typeface="Courier New"/>
                <a:sym typeface="Courier New"/>
              </a:rPr>
              <a:t>a</a:t>
            </a:r>
            <a:r>
              <a:rPr lang="en-GB" sz="1050">
                <a:solidFill>
                  <a:srgbClr val="F4F4F4"/>
                </a:solidFill>
                <a:highlight>
                  <a:srgbClr val="595754"/>
                </a:highlight>
                <a:latin typeface="Courier New"/>
                <a:ea typeface="Courier New"/>
                <a:cs typeface="Courier New"/>
                <a:sym typeface="Courier New"/>
              </a:rPr>
              <a:t>cousticness    0.103122</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danceability    0.091549</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speechiness    0.076447</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duration_ms    0.073270</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energy    0.070725</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loudness    0.054187</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valence    0.052145</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tempo    0.049916</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liveness    0.048602</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chorus_hit    0.046746</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decade    0.044127</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key    0.022992</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sections    0.021951</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mode    0.010178</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time_signature    0.005175</a:t>
            </a:r>
            <a:endParaRPr sz="1050">
              <a:solidFill>
                <a:srgbClr val="F4F4F4"/>
              </a:solidFill>
              <a:highlight>
                <a:srgbClr val="595754"/>
              </a:highlight>
              <a:latin typeface="Courier New"/>
              <a:ea typeface="Courier New"/>
              <a:cs typeface="Courier New"/>
              <a:sym typeface="Courier New"/>
            </a:endParaRPr>
          </a:p>
        </p:txBody>
      </p:sp>
      <p:sp>
        <p:nvSpPr>
          <p:cNvPr id="3620" name="Google Shape;3620;p48"/>
          <p:cNvSpPr txBox="1"/>
          <p:nvPr/>
        </p:nvSpPr>
        <p:spPr>
          <a:xfrm>
            <a:off x="4801738" y="1440788"/>
            <a:ext cx="3500100" cy="3093900"/>
          </a:xfrm>
          <a:prstGeom prst="rect">
            <a:avLst/>
          </a:prstGeom>
          <a:solidFill>
            <a:srgbClr val="59575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Gradient Boosting Feature Importance:</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instrumentalness    0.446068</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acousticness    0.134828</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danceability    0.117856</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speechiness    0.066420</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duration_ms    0.061402</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decade    0.060054</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energy    0.038931</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loudness    0.025344</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valence    0.020281</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mode    0.010614</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sections    0.007140</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tempo    0.006818</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liveness    0.001457</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time_signature    0.001239</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chorus_hit    0.000981</a:t>
            </a:r>
            <a:endParaRPr sz="1050">
              <a:solidFill>
                <a:srgbClr val="F4F4F4"/>
              </a:solidFill>
              <a:highlight>
                <a:srgbClr val="595754"/>
              </a:highlight>
              <a:latin typeface="Courier New"/>
              <a:ea typeface="Courier New"/>
              <a:cs typeface="Courier New"/>
              <a:sym typeface="Courier New"/>
            </a:endParaRPr>
          </a:p>
          <a:p>
            <a:pPr indent="0" lvl="0" marL="0" rtl="0" algn="l">
              <a:spcBef>
                <a:spcPts val="0"/>
              </a:spcBef>
              <a:spcAft>
                <a:spcPts val="0"/>
              </a:spcAft>
              <a:buNone/>
            </a:pPr>
            <a:r>
              <a:rPr lang="en-GB" sz="1050">
                <a:solidFill>
                  <a:srgbClr val="F4F4F4"/>
                </a:solidFill>
                <a:highlight>
                  <a:srgbClr val="595754"/>
                </a:highlight>
                <a:latin typeface="Courier New"/>
                <a:ea typeface="Courier New"/>
                <a:cs typeface="Courier New"/>
                <a:sym typeface="Courier New"/>
              </a:rPr>
              <a:t>             key    0.000569</a:t>
            </a:r>
            <a:endParaRPr>
              <a:solidFill>
                <a:srgbClr val="F4F4F4"/>
              </a:solidFill>
              <a:highlight>
                <a:srgbClr val="595754"/>
              </a:highlight>
            </a:endParaRPr>
          </a:p>
        </p:txBody>
      </p:sp>
      <p:sp>
        <p:nvSpPr>
          <p:cNvPr id="3621" name="Google Shape;3621;p48"/>
          <p:cNvSpPr txBox="1"/>
          <p:nvPr/>
        </p:nvSpPr>
        <p:spPr>
          <a:xfrm>
            <a:off x="305075" y="718100"/>
            <a:ext cx="6334500" cy="5619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Feature Importance</a:t>
            </a:r>
            <a:endParaRPr sz="3200">
              <a:solidFill>
                <a:schemeClr val="lt1"/>
              </a:solidFill>
              <a:latin typeface="Chivo Mono"/>
              <a:ea typeface="Chivo Mono"/>
              <a:cs typeface="Chivo Mono"/>
              <a:sym typeface="Chivo Mono"/>
            </a:endParaRPr>
          </a:p>
        </p:txBody>
      </p:sp>
      <p:sp>
        <p:nvSpPr>
          <p:cNvPr id="3622" name="Google Shape;3622;p48"/>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3626" name="Shape 3626"/>
        <p:cNvGrpSpPr/>
        <p:nvPr/>
      </p:nvGrpSpPr>
      <p:grpSpPr>
        <a:xfrm>
          <a:off x="0" y="0"/>
          <a:ext cx="0" cy="0"/>
          <a:chOff x="0" y="0"/>
          <a:chExt cx="0" cy="0"/>
        </a:xfrm>
      </p:grpSpPr>
      <p:grpSp>
        <p:nvGrpSpPr>
          <p:cNvPr id="3627" name="Google Shape;3627;p49"/>
          <p:cNvGrpSpPr/>
          <p:nvPr/>
        </p:nvGrpSpPr>
        <p:grpSpPr>
          <a:xfrm>
            <a:off x="-1" y="2688398"/>
            <a:ext cx="9082484" cy="2446395"/>
            <a:chOff x="-1" y="3584531"/>
            <a:chExt cx="12109978" cy="3261860"/>
          </a:xfrm>
        </p:grpSpPr>
        <p:sp>
          <p:nvSpPr>
            <p:cNvPr id="3628" name="Google Shape;3628;p49"/>
            <p:cNvSpPr/>
            <p:nvPr/>
          </p:nvSpPr>
          <p:spPr>
            <a:xfrm>
              <a:off x="265823"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90" y="31342"/>
                    <a:pt x="140690" y="70345"/>
                  </a:cubicBezTo>
                  <a:lnTo>
                    <a:pt x="140690" y="3191284"/>
                  </a:lnTo>
                  <a:cubicBezTo>
                    <a:pt x="140690"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29" name="Google Shape;3629;p49"/>
            <p:cNvSpPr/>
            <p:nvPr/>
          </p:nvSpPr>
          <p:spPr>
            <a:xfrm>
              <a:off x="7713546" y="3886108"/>
              <a:ext cx="140689" cy="2960051"/>
            </a:xfrm>
            <a:custGeom>
              <a:rect b="b" l="l" r="r" t="t"/>
              <a:pathLst>
                <a:path extrusionOk="0" h="2960051" w="140689">
                  <a:moveTo>
                    <a:pt x="70345" y="2960052"/>
                  </a:moveTo>
                  <a:lnTo>
                    <a:pt x="70345" y="2960052"/>
                  </a:lnTo>
                  <a:cubicBezTo>
                    <a:pt x="31574" y="2960052"/>
                    <a:pt x="0" y="2928710"/>
                    <a:pt x="0" y="2889707"/>
                  </a:cubicBezTo>
                  <a:lnTo>
                    <a:pt x="0" y="70345"/>
                  </a:lnTo>
                  <a:cubicBezTo>
                    <a:pt x="0" y="31574"/>
                    <a:pt x="31342" y="0"/>
                    <a:pt x="70345" y="0"/>
                  </a:cubicBezTo>
                  <a:lnTo>
                    <a:pt x="70345" y="0"/>
                  </a:lnTo>
                  <a:cubicBezTo>
                    <a:pt x="109116" y="0"/>
                    <a:pt x="140689" y="31342"/>
                    <a:pt x="140689" y="70345"/>
                  </a:cubicBezTo>
                  <a:lnTo>
                    <a:pt x="140689" y="2889707"/>
                  </a:lnTo>
                  <a:cubicBezTo>
                    <a:pt x="140689" y="2928478"/>
                    <a:pt x="109348" y="2960052"/>
                    <a:pt x="70345" y="29600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0" name="Google Shape;3630;p49"/>
            <p:cNvSpPr/>
            <p:nvPr/>
          </p:nvSpPr>
          <p:spPr>
            <a:xfrm>
              <a:off x="3989684"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1" name="Google Shape;3631;p49"/>
            <p:cNvSpPr/>
            <p:nvPr/>
          </p:nvSpPr>
          <p:spPr>
            <a:xfrm>
              <a:off x="6915608"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5"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2" name="Google Shape;3632;p49"/>
            <p:cNvSpPr/>
            <p:nvPr/>
          </p:nvSpPr>
          <p:spPr>
            <a:xfrm>
              <a:off x="53187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3" name="Google Shape;3633;p49"/>
            <p:cNvSpPr/>
            <p:nvPr/>
          </p:nvSpPr>
          <p:spPr>
            <a:xfrm>
              <a:off x="292569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4" name="Google Shape;3634;p49"/>
            <p:cNvSpPr/>
            <p:nvPr/>
          </p:nvSpPr>
          <p:spPr>
            <a:xfrm>
              <a:off x="744748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5" name="Google Shape;3635;p49"/>
            <p:cNvSpPr/>
            <p:nvPr/>
          </p:nvSpPr>
          <p:spPr>
            <a:xfrm>
              <a:off x="478762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6" name="Google Shape;3636;p49"/>
            <p:cNvSpPr/>
            <p:nvPr/>
          </p:nvSpPr>
          <p:spPr>
            <a:xfrm>
              <a:off x="8511483" y="6328208"/>
              <a:ext cx="140689" cy="517951"/>
            </a:xfrm>
            <a:custGeom>
              <a:rect b="b" l="l" r="r" t="t"/>
              <a:pathLst>
                <a:path extrusionOk="0" h="517951" w="140689">
                  <a:moveTo>
                    <a:pt x="70345" y="517951"/>
                  </a:moveTo>
                  <a:lnTo>
                    <a:pt x="70345" y="517951"/>
                  </a:lnTo>
                  <a:cubicBezTo>
                    <a:pt x="31574" y="517951"/>
                    <a:pt x="0" y="486609"/>
                    <a:pt x="0" y="447606"/>
                  </a:cubicBezTo>
                  <a:lnTo>
                    <a:pt x="0" y="70345"/>
                  </a:lnTo>
                  <a:cubicBezTo>
                    <a:pt x="0" y="31574"/>
                    <a:pt x="31342" y="0"/>
                    <a:pt x="70345" y="0"/>
                  </a:cubicBezTo>
                  <a:lnTo>
                    <a:pt x="70345" y="0"/>
                  </a:lnTo>
                  <a:cubicBezTo>
                    <a:pt x="109116" y="0"/>
                    <a:pt x="140689" y="31342"/>
                    <a:pt x="140689" y="70345"/>
                  </a:cubicBezTo>
                  <a:lnTo>
                    <a:pt x="140689" y="447606"/>
                  </a:lnTo>
                  <a:cubicBezTo>
                    <a:pt x="140689" y="486377"/>
                    <a:pt x="109348" y="517951"/>
                    <a:pt x="70345" y="5179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7" name="Google Shape;3637;p49"/>
            <p:cNvSpPr/>
            <p:nvPr/>
          </p:nvSpPr>
          <p:spPr>
            <a:xfrm>
              <a:off x="1595873"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90" y="31342"/>
                    <a:pt x="140690" y="70345"/>
                  </a:cubicBezTo>
                  <a:lnTo>
                    <a:pt x="140690" y="1464471"/>
                  </a:lnTo>
                  <a:cubicBezTo>
                    <a:pt x="140690"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8" name="Google Shape;3638;p49"/>
            <p:cNvSpPr/>
            <p:nvPr/>
          </p:nvSpPr>
          <p:spPr>
            <a:xfrm>
              <a:off x="3191747"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9" name="Google Shape;3639;p49"/>
            <p:cNvSpPr/>
            <p:nvPr/>
          </p:nvSpPr>
          <p:spPr>
            <a:xfrm>
              <a:off x="2659866" y="4849808"/>
              <a:ext cx="140689" cy="1996351"/>
            </a:xfrm>
            <a:custGeom>
              <a:rect b="b" l="l" r="r" t="t"/>
              <a:pathLst>
                <a:path extrusionOk="0" h="1996351" w="140689">
                  <a:moveTo>
                    <a:pt x="70345" y="1996352"/>
                  </a:moveTo>
                  <a:lnTo>
                    <a:pt x="70345" y="1996352"/>
                  </a:lnTo>
                  <a:cubicBezTo>
                    <a:pt x="31574" y="1996352"/>
                    <a:pt x="0" y="1965010"/>
                    <a:pt x="0" y="1926007"/>
                  </a:cubicBezTo>
                  <a:lnTo>
                    <a:pt x="0" y="70345"/>
                  </a:lnTo>
                  <a:cubicBezTo>
                    <a:pt x="0" y="31574"/>
                    <a:pt x="31342" y="0"/>
                    <a:pt x="70345" y="0"/>
                  </a:cubicBezTo>
                  <a:lnTo>
                    <a:pt x="70345" y="0"/>
                  </a:lnTo>
                  <a:cubicBezTo>
                    <a:pt x="109116" y="0"/>
                    <a:pt x="140689" y="31342"/>
                    <a:pt x="140689" y="70345"/>
                  </a:cubicBezTo>
                  <a:lnTo>
                    <a:pt x="140689" y="1926007"/>
                  </a:lnTo>
                  <a:cubicBezTo>
                    <a:pt x="140689" y="1964778"/>
                    <a:pt x="109348" y="1996352"/>
                    <a:pt x="70345" y="19963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0" name="Google Shape;3640;p49"/>
            <p:cNvSpPr/>
            <p:nvPr/>
          </p:nvSpPr>
          <p:spPr>
            <a:xfrm>
              <a:off x="10905294"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1"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1" name="Google Shape;3641;p49"/>
            <p:cNvSpPr/>
            <p:nvPr/>
          </p:nvSpPr>
          <p:spPr>
            <a:xfrm>
              <a:off x="11171351"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2" name="Google Shape;3642;p49"/>
            <p:cNvSpPr/>
            <p:nvPr/>
          </p:nvSpPr>
          <p:spPr>
            <a:xfrm>
              <a:off x="10639237" y="4103642"/>
              <a:ext cx="140689" cy="2742517"/>
            </a:xfrm>
            <a:custGeom>
              <a:rect b="b" l="l" r="r" t="t"/>
              <a:pathLst>
                <a:path extrusionOk="0" h="2742517" w="140689">
                  <a:moveTo>
                    <a:pt x="70345" y="2742517"/>
                  </a:moveTo>
                  <a:lnTo>
                    <a:pt x="70345" y="2742517"/>
                  </a:lnTo>
                  <a:cubicBezTo>
                    <a:pt x="31574" y="2742517"/>
                    <a:pt x="0" y="2711175"/>
                    <a:pt x="0" y="2672172"/>
                  </a:cubicBezTo>
                  <a:lnTo>
                    <a:pt x="0" y="70345"/>
                  </a:lnTo>
                  <a:cubicBezTo>
                    <a:pt x="0" y="31574"/>
                    <a:pt x="31342" y="0"/>
                    <a:pt x="70345" y="0"/>
                  </a:cubicBezTo>
                  <a:lnTo>
                    <a:pt x="70345" y="0"/>
                  </a:lnTo>
                  <a:cubicBezTo>
                    <a:pt x="109116" y="0"/>
                    <a:pt x="140689" y="31342"/>
                    <a:pt x="140689" y="70345"/>
                  </a:cubicBezTo>
                  <a:lnTo>
                    <a:pt x="140689" y="2672172"/>
                  </a:lnTo>
                  <a:cubicBezTo>
                    <a:pt x="140689" y="2710943"/>
                    <a:pt x="109348" y="2742517"/>
                    <a:pt x="70345" y="2742517"/>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3" name="Google Shape;3643;p49"/>
            <p:cNvSpPr/>
            <p:nvPr/>
          </p:nvSpPr>
          <p:spPr>
            <a:xfrm>
              <a:off x="2393810"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4" name="Google Shape;3644;p49"/>
            <p:cNvSpPr/>
            <p:nvPr/>
          </p:nvSpPr>
          <p:spPr>
            <a:xfrm>
              <a:off x="3457803"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5" name="Google Shape;3645;p49"/>
            <p:cNvSpPr/>
            <p:nvPr/>
          </p:nvSpPr>
          <p:spPr>
            <a:xfrm>
              <a:off x="6383495"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6" name="Google Shape;3646;p49"/>
            <p:cNvSpPr/>
            <p:nvPr/>
          </p:nvSpPr>
          <p:spPr>
            <a:xfrm>
              <a:off x="824542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5"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7" name="Google Shape;3647;p49"/>
            <p:cNvSpPr/>
            <p:nvPr/>
          </p:nvSpPr>
          <p:spPr>
            <a:xfrm>
              <a:off x="5585558" y="6345620"/>
              <a:ext cx="140689" cy="500539"/>
            </a:xfrm>
            <a:custGeom>
              <a:rect b="b" l="l" r="r" t="t"/>
              <a:pathLst>
                <a:path extrusionOk="0" h="500539" w="140689">
                  <a:moveTo>
                    <a:pt x="70345" y="500539"/>
                  </a:moveTo>
                  <a:lnTo>
                    <a:pt x="70345" y="500539"/>
                  </a:lnTo>
                  <a:cubicBezTo>
                    <a:pt x="31574" y="500539"/>
                    <a:pt x="0" y="469197"/>
                    <a:pt x="0" y="430194"/>
                  </a:cubicBezTo>
                  <a:lnTo>
                    <a:pt x="0" y="70345"/>
                  </a:lnTo>
                  <a:cubicBezTo>
                    <a:pt x="0" y="31574"/>
                    <a:pt x="31342" y="0"/>
                    <a:pt x="70345" y="0"/>
                  </a:cubicBezTo>
                  <a:lnTo>
                    <a:pt x="70345" y="0"/>
                  </a:lnTo>
                  <a:cubicBezTo>
                    <a:pt x="109116" y="0"/>
                    <a:pt x="140689" y="31342"/>
                    <a:pt x="140689" y="70345"/>
                  </a:cubicBezTo>
                  <a:lnTo>
                    <a:pt x="140689" y="430194"/>
                  </a:lnTo>
                  <a:cubicBezTo>
                    <a:pt x="140689" y="468965"/>
                    <a:pt x="109348" y="500539"/>
                    <a:pt x="70345" y="50053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8" name="Google Shape;3648;p49"/>
            <p:cNvSpPr/>
            <p:nvPr/>
          </p:nvSpPr>
          <p:spPr>
            <a:xfrm>
              <a:off x="1861697"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9" name="Google Shape;3649;p49"/>
            <p:cNvSpPr/>
            <p:nvPr/>
          </p:nvSpPr>
          <p:spPr>
            <a:xfrm>
              <a:off x="4521565"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90" y="31342"/>
                    <a:pt x="140690" y="70345"/>
                  </a:cubicBezTo>
                  <a:lnTo>
                    <a:pt x="140690" y="1730528"/>
                  </a:lnTo>
                  <a:cubicBezTo>
                    <a:pt x="140690"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0" name="Google Shape;3650;p49"/>
            <p:cNvSpPr/>
            <p:nvPr/>
          </p:nvSpPr>
          <p:spPr>
            <a:xfrm>
              <a:off x="6649552"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1" y="0"/>
                    <a:pt x="70345" y="0"/>
                  </a:cubicBezTo>
                  <a:lnTo>
                    <a:pt x="70345" y="0"/>
                  </a:lnTo>
                  <a:cubicBezTo>
                    <a:pt x="109115"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1" name="Google Shape;3651;p49"/>
            <p:cNvSpPr/>
            <p:nvPr/>
          </p:nvSpPr>
          <p:spPr>
            <a:xfrm>
              <a:off x="1063760"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90" y="31342"/>
                    <a:pt x="140690" y="70345"/>
                  </a:cubicBezTo>
                  <a:lnTo>
                    <a:pt x="140690" y="2690049"/>
                  </a:lnTo>
                  <a:cubicBezTo>
                    <a:pt x="140690"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2" name="Google Shape;3652;p49"/>
            <p:cNvSpPr/>
            <p:nvPr/>
          </p:nvSpPr>
          <p:spPr>
            <a:xfrm>
              <a:off x="425574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3" name="Google Shape;3653;p49"/>
            <p:cNvSpPr/>
            <p:nvPr/>
          </p:nvSpPr>
          <p:spPr>
            <a:xfrm>
              <a:off x="7181665" y="4085766"/>
              <a:ext cx="140457" cy="2760393"/>
            </a:xfrm>
            <a:custGeom>
              <a:rect b="b" l="l" r="r" t="t"/>
              <a:pathLst>
                <a:path extrusionOk="0" h="2760393" w="140457">
                  <a:moveTo>
                    <a:pt x="70112" y="0"/>
                  </a:moveTo>
                  <a:cubicBezTo>
                    <a:pt x="108963" y="0"/>
                    <a:pt x="140457" y="31494"/>
                    <a:pt x="140457" y="70345"/>
                  </a:cubicBezTo>
                  <a:lnTo>
                    <a:pt x="140457" y="2690049"/>
                  </a:lnTo>
                  <a:cubicBezTo>
                    <a:pt x="140457" y="2728899"/>
                    <a:pt x="108963" y="2760394"/>
                    <a:pt x="70112" y="2760394"/>
                  </a:cubicBezTo>
                  <a:lnTo>
                    <a:pt x="70345" y="2760394"/>
                  </a:lnTo>
                  <a:cubicBezTo>
                    <a:pt x="31494" y="2760394"/>
                    <a:pt x="0" y="2728899"/>
                    <a:pt x="0" y="2690049"/>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4" name="Google Shape;3654;p49"/>
            <p:cNvSpPr/>
            <p:nvPr/>
          </p:nvSpPr>
          <p:spPr>
            <a:xfrm>
              <a:off x="797936"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90" y="31342"/>
                    <a:pt x="140690" y="70345"/>
                  </a:cubicBezTo>
                  <a:lnTo>
                    <a:pt x="140690" y="1900237"/>
                  </a:lnTo>
                  <a:cubicBezTo>
                    <a:pt x="140690"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5" name="Google Shape;3655;p49"/>
            <p:cNvSpPr/>
            <p:nvPr/>
          </p:nvSpPr>
          <p:spPr>
            <a:xfrm>
              <a:off x="7979370"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1" y="0"/>
                    <a:pt x="70345" y="0"/>
                  </a:cubicBezTo>
                  <a:lnTo>
                    <a:pt x="70345" y="0"/>
                  </a:lnTo>
                  <a:cubicBezTo>
                    <a:pt x="109115"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6" name="Google Shape;3656;p49"/>
            <p:cNvSpPr/>
            <p:nvPr/>
          </p:nvSpPr>
          <p:spPr>
            <a:xfrm>
              <a:off x="5319502" y="5965109"/>
              <a:ext cx="140689" cy="881050"/>
            </a:xfrm>
            <a:custGeom>
              <a:rect b="b" l="l" r="r" t="t"/>
              <a:pathLst>
                <a:path extrusionOk="0" h="881050" w="140689">
                  <a:moveTo>
                    <a:pt x="70345" y="881051"/>
                  </a:moveTo>
                  <a:lnTo>
                    <a:pt x="70345" y="881051"/>
                  </a:lnTo>
                  <a:cubicBezTo>
                    <a:pt x="31574" y="881051"/>
                    <a:pt x="0" y="849709"/>
                    <a:pt x="0" y="810706"/>
                  </a:cubicBezTo>
                  <a:lnTo>
                    <a:pt x="0" y="70345"/>
                  </a:lnTo>
                  <a:cubicBezTo>
                    <a:pt x="0" y="31574"/>
                    <a:pt x="31342" y="0"/>
                    <a:pt x="70345" y="0"/>
                  </a:cubicBezTo>
                  <a:lnTo>
                    <a:pt x="70345" y="0"/>
                  </a:lnTo>
                  <a:cubicBezTo>
                    <a:pt x="109116" y="0"/>
                    <a:pt x="140689" y="31342"/>
                    <a:pt x="140689" y="70345"/>
                  </a:cubicBezTo>
                  <a:lnTo>
                    <a:pt x="140689" y="810706"/>
                  </a:lnTo>
                  <a:cubicBezTo>
                    <a:pt x="140689" y="849477"/>
                    <a:pt x="109348" y="881051"/>
                    <a:pt x="70345" y="8810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7" name="Google Shape;3657;p49"/>
            <p:cNvSpPr/>
            <p:nvPr/>
          </p:nvSpPr>
          <p:spPr>
            <a:xfrm>
              <a:off x="5053678" y="5423709"/>
              <a:ext cx="140689" cy="1422450"/>
            </a:xfrm>
            <a:custGeom>
              <a:rect b="b" l="l" r="r" t="t"/>
              <a:pathLst>
                <a:path extrusionOk="0" h="1422450" w="140689">
                  <a:moveTo>
                    <a:pt x="70345" y="1422450"/>
                  </a:moveTo>
                  <a:lnTo>
                    <a:pt x="70345" y="1422450"/>
                  </a:lnTo>
                  <a:cubicBezTo>
                    <a:pt x="31574" y="1422450"/>
                    <a:pt x="0" y="1391108"/>
                    <a:pt x="0" y="1352105"/>
                  </a:cubicBezTo>
                  <a:lnTo>
                    <a:pt x="0" y="70345"/>
                  </a:lnTo>
                  <a:cubicBezTo>
                    <a:pt x="0" y="31574"/>
                    <a:pt x="31342" y="0"/>
                    <a:pt x="70345" y="0"/>
                  </a:cubicBezTo>
                  <a:lnTo>
                    <a:pt x="70345" y="0"/>
                  </a:lnTo>
                  <a:cubicBezTo>
                    <a:pt x="109116" y="0"/>
                    <a:pt x="140690" y="31342"/>
                    <a:pt x="140690" y="70345"/>
                  </a:cubicBezTo>
                  <a:lnTo>
                    <a:pt x="140690" y="1352105"/>
                  </a:lnTo>
                  <a:cubicBezTo>
                    <a:pt x="140690" y="1390876"/>
                    <a:pt x="109348"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8" name="Google Shape;3658;p49"/>
            <p:cNvSpPr/>
            <p:nvPr/>
          </p:nvSpPr>
          <p:spPr>
            <a:xfrm>
              <a:off x="3723628"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9" name="Google Shape;3659;p49"/>
            <p:cNvSpPr/>
            <p:nvPr/>
          </p:nvSpPr>
          <p:spPr>
            <a:xfrm>
              <a:off x="10107357" y="3584531"/>
              <a:ext cx="140690" cy="3261628"/>
            </a:xfrm>
            <a:custGeom>
              <a:rect b="b" l="l" r="r" t="t"/>
              <a:pathLst>
                <a:path extrusionOk="0" h="3261628" w="140690">
                  <a:moveTo>
                    <a:pt x="70345" y="3261629"/>
                  </a:moveTo>
                  <a:lnTo>
                    <a:pt x="70345" y="3261629"/>
                  </a:lnTo>
                  <a:cubicBezTo>
                    <a:pt x="109116" y="3261629"/>
                    <a:pt x="140690" y="3230287"/>
                    <a:pt x="140690" y="3191284"/>
                  </a:cubicBezTo>
                  <a:lnTo>
                    <a:pt x="140690" y="70345"/>
                  </a:lnTo>
                  <a:cubicBezTo>
                    <a:pt x="140690" y="31574"/>
                    <a:pt x="109348" y="0"/>
                    <a:pt x="70345" y="0"/>
                  </a:cubicBezTo>
                  <a:lnTo>
                    <a:pt x="70345" y="0"/>
                  </a:lnTo>
                  <a:cubicBezTo>
                    <a:pt x="31574" y="0"/>
                    <a:pt x="0" y="31342"/>
                    <a:pt x="0" y="70345"/>
                  </a:cubicBezTo>
                  <a:lnTo>
                    <a:pt x="0" y="3191284"/>
                  </a:lnTo>
                  <a:cubicBezTo>
                    <a:pt x="0" y="3230055"/>
                    <a:pt x="31342"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0" name="Google Shape;3660;p49"/>
            <p:cNvSpPr/>
            <p:nvPr/>
          </p:nvSpPr>
          <p:spPr>
            <a:xfrm>
              <a:off x="9309420" y="4430757"/>
              <a:ext cx="140689" cy="2415634"/>
            </a:xfrm>
            <a:custGeom>
              <a:rect b="b" l="l" r="r" t="t"/>
              <a:pathLst>
                <a:path extrusionOk="0" h="2415634" w="140689">
                  <a:moveTo>
                    <a:pt x="70345" y="2415402"/>
                  </a:moveTo>
                  <a:lnTo>
                    <a:pt x="70345" y="2415402"/>
                  </a:lnTo>
                  <a:cubicBezTo>
                    <a:pt x="109116" y="2415402"/>
                    <a:pt x="140689" y="2384061"/>
                    <a:pt x="140689" y="2345058"/>
                  </a:cubicBezTo>
                  <a:lnTo>
                    <a:pt x="140689" y="70345"/>
                  </a:lnTo>
                  <a:cubicBezTo>
                    <a:pt x="140689" y="31574"/>
                    <a:pt x="109348" y="0"/>
                    <a:pt x="70345" y="0"/>
                  </a:cubicBezTo>
                  <a:lnTo>
                    <a:pt x="70345" y="0"/>
                  </a:lnTo>
                  <a:cubicBezTo>
                    <a:pt x="31574" y="0"/>
                    <a:pt x="0" y="31342"/>
                    <a:pt x="0" y="70345"/>
                  </a:cubicBezTo>
                  <a:lnTo>
                    <a:pt x="0" y="2345290"/>
                  </a:lnTo>
                  <a:cubicBezTo>
                    <a:pt x="0" y="2384061"/>
                    <a:pt x="31342"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1" name="Google Shape;3661;p49"/>
            <p:cNvSpPr/>
            <p:nvPr/>
          </p:nvSpPr>
          <p:spPr>
            <a:xfrm>
              <a:off x="9575476" y="5045287"/>
              <a:ext cx="140689" cy="1800872"/>
            </a:xfrm>
            <a:custGeom>
              <a:rect b="b" l="l" r="r" t="t"/>
              <a:pathLst>
                <a:path extrusionOk="0" h="1800872" w="140689">
                  <a:moveTo>
                    <a:pt x="70345" y="1800873"/>
                  </a:moveTo>
                  <a:lnTo>
                    <a:pt x="70345" y="1800873"/>
                  </a:lnTo>
                  <a:cubicBezTo>
                    <a:pt x="109115" y="1800873"/>
                    <a:pt x="140689" y="1769531"/>
                    <a:pt x="140689" y="1730528"/>
                  </a:cubicBezTo>
                  <a:lnTo>
                    <a:pt x="140689" y="70345"/>
                  </a:lnTo>
                  <a:cubicBezTo>
                    <a:pt x="140689" y="31574"/>
                    <a:pt x="109348" y="0"/>
                    <a:pt x="70345" y="0"/>
                  </a:cubicBezTo>
                  <a:lnTo>
                    <a:pt x="70345" y="0"/>
                  </a:lnTo>
                  <a:cubicBezTo>
                    <a:pt x="31574" y="0"/>
                    <a:pt x="0" y="31342"/>
                    <a:pt x="0" y="70345"/>
                  </a:cubicBezTo>
                  <a:lnTo>
                    <a:pt x="0" y="1730528"/>
                  </a:lnTo>
                  <a:cubicBezTo>
                    <a:pt x="0" y="1769299"/>
                    <a:pt x="31341"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2" name="Google Shape;3662;p49"/>
            <p:cNvSpPr/>
            <p:nvPr/>
          </p:nvSpPr>
          <p:spPr>
            <a:xfrm>
              <a:off x="9841300" y="4085766"/>
              <a:ext cx="140689" cy="2760393"/>
            </a:xfrm>
            <a:custGeom>
              <a:rect b="b" l="l" r="r" t="t"/>
              <a:pathLst>
                <a:path extrusionOk="0" h="2760393" w="140689">
                  <a:moveTo>
                    <a:pt x="70345" y="2760394"/>
                  </a:moveTo>
                  <a:lnTo>
                    <a:pt x="70345" y="2760394"/>
                  </a:lnTo>
                  <a:cubicBezTo>
                    <a:pt x="109116" y="2760394"/>
                    <a:pt x="140689" y="2729052"/>
                    <a:pt x="140689" y="2690049"/>
                  </a:cubicBezTo>
                  <a:lnTo>
                    <a:pt x="140689" y="70345"/>
                  </a:lnTo>
                  <a:cubicBezTo>
                    <a:pt x="140689" y="31574"/>
                    <a:pt x="109348" y="0"/>
                    <a:pt x="70345" y="0"/>
                  </a:cubicBezTo>
                  <a:lnTo>
                    <a:pt x="70345" y="0"/>
                  </a:lnTo>
                  <a:cubicBezTo>
                    <a:pt x="31574" y="0"/>
                    <a:pt x="0" y="31342"/>
                    <a:pt x="0" y="70345"/>
                  </a:cubicBezTo>
                  <a:lnTo>
                    <a:pt x="0" y="2690049"/>
                  </a:lnTo>
                  <a:cubicBezTo>
                    <a:pt x="0" y="2728820"/>
                    <a:pt x="31342"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3" name="Google Shape;3663;p49"/>
            <p:cNvSpPr/>
            <p:nvPr/>
          </p:nvSpPr>
          <p:spPr>
            <a:xfrm>
              <a:off x="9043363" y="5423709"/>
              <a:ext cx="140689" cy="1422450"/>
            </a:xfrm>
            <a:custGeom>
              <a:rect b="b" l="l" r="r" t="t"/>
              <a:pathLst>
                <a:path extrusionOk="0" h="1422450" w="140689">
                  <a:moveTo>
                    <a:pt x="70345" y="1422450"/>
                  </a:moveTo>
                  <a:lnTo>
                    <a:pt x="70345" y="1422450"/>
                  </a:lnTo>
                  <a:cubicBezTo>
                    <a:pt x="109116" y="1422450"/>
                    <a:pt x="140689" y="1391108"/>
                    <a:pt x="140689" y="1352105"/>
                  </a:cubicBezTo>
                  <a:lnTo>
                    <a:pt x="140689" y="70345"/>
                  </a:lnTo>
                  <a:cubicBezTo>
                    <a:pt x="140689" y="31574"/>
                    <a:pt x="109348" y="0"/>
                    <a:pt x="70345" y="0"/>
                  </a:cubicBezTo>
                  <a:lnTo>
                    <a:pt x="70345" y="0"/>
                  </a:lnTo>
                  <a:cubicBezTo>
                    <a:pt x="31574" y="0"/>
                    <a:pt x="0" y="31342"/>
                    <a:pt x="0" y="70345"/>
                  </a:cubicBezTo>
                  <a:lnTo>
                    <a:pt x="0" y="1352105"/>
                  </a:lnTo>
                  <a:cubicBezTo>
                    <a:pt x="0" y="1390876"/>
                    <a:pt x="31342"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4" name="Google Shape;3664;p49"/>
            <p:cNvSpPr/>
            <p:nvPr/>
          </p:nvSpPr>
          <p:spPr>
            <a:xfrm>
              <a:off x="10373413" y="4875577"/>
              <a:ext cx="140689" cy="1970582"/>
            </a:xfrm>
            <a:custGeom>
              <a:rect b="b" l="l" r="r" t="t"/>
              <a:pathLst>
                <a:path extrusionOk="0" h="1970582" w="140689">
                  <a:moveTo>
                    <a:pt x="70345" y="1970582"/>
                  </a:moveTo>
                  <a:lnTo>
                    <a:pt x="70345" y="1970582"/>
                  </a:lnTo>
                  <a:cubicBezTo>
                    <a:pt x="109115" y="1970582"/>
                    <a:pt x="140689" y="1939240"/>
                    <a:pt x="140689" y="1900237"/>
                  </a:cubicBezTo>
                  <a:lnTo>
                    <a:pt x="140689" y="70345"/>
                  </a:lnTo>
                  <a:cubicBezTo>
                    <a:pt x="140689" y="31574"/>
                    <a:pt x="109348" y="0"/>
                    <a:pt x="70345" y="0"/>
                  </a:cubicBezTo>
                  <a:lnTo>
                    <a:pt x="70345" y="0"/>
                  </a:lnTo>
                  <a:cubicBezTo>
                    <a:pt x="31574" y="0"/>
                    <a:pt x="0" y="31342"/>
                    <a:pt x="0" y="70345"/>
                  </a:cubicBezTo>
                  <a:lnTo>
                    <a:pt x="0" y="1900237"/>
                  </a:lnTo>
                  <a:cubicBezTo>
                    <a:pt x="0" y="1939008"/>
                    <a:pt x="31342"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5" name="Google Shape;3665;p49"/>
            <p:cNvSpPr/>
            <p:nvPr/>
          </p:nvSpPr>
          <p:spPr>
            <a:xfrm>
              <a:off x="8777307" y="5999236"/>
              <a:ext cx="140689" cy="846923"/>
            </a:xfrm>
            <a:custGeom>
              <a:rect b="b" l="l" r="r" t="t"/>
              <a:pathLst>
                <a:path extrusionOk="0" h="846923" w="140689">
                  <a:moveTo>
                    <a:pt x="70345" y="846923"/>
                  </a:moveTo>
                  <a:lnTo>
                    <a:pt x="70345" y="846923"/>
                  </a:lnTo>
                  <a:cubicBezTo>
                    <a:pt x="31574" y="846923"/>
                    <a:pt x="0" y="815581"/>
                    <a:pt x="0" y="776578"/>
                  </a:cubicBezTo>
                  <a:lnTo>
                    <a:pt x="0" y="70345"/>
                  </a:lnTo>
                  <a:cubicBezTo>
                    <a:pt x="0" y="31574"/>
                    <a:pt x="31342" y="0"/>
                    <a:pt x="70345" y="0"/>
                  </a:cubicBezTo>
                  <a:lnTo>
                    <a:pt x="70345" y="0"/>
                  </a:lnTo>
                  <a:cubicBezTo>
                    <a:pt x="109115" y="0"/>
                    <a:pt x="140689" y="31342"/>
                    <a:pt x="140689" y="70345"/>
                  </a:cubicBezTo>
                  <a:lnTo>
                    <a:pt x="140689" y="776578"/>
                  </a:lnTo>
                  <a:cubicBezTo>
                    <a:pt x="140689" y="815349"/>
                    <a:pt x="109348" y="846923"/>
                    <a:pt x="70345" y="84692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6" name="Google Shape;3666;p49"/>
            <p:cNvSpPr/>
            <p:nvPr/>
          </p:nvSpPr>
          <p:spPr>
            <a:xfrm>
              <a:off x="132981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90" y="31342"/>
                    <a:pt x="140690" y="70345"/>
                  </a:cubicBezTo>
                  <a:lnTo>
                    <a:pt x="140690" y="1088603"/>
                  </a:lnTo>
                  <a:cubicBezTo>
                    <a:pt x="140690"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7" name="Google Shape;3667;p49"/>
            <p:cNvSpPr/>
            <p:nvPr/>
          </p:nvSpPr>
          <p:spPr>
            <a:xfrm>
              <a:off x="2127986" y="6011541"/>
              <a:ext cx="140457" cy="834618"/>
            </a:xfrm>
            <a:custGeom>
              <a:rect b="b" l="l" r="r" t="t"/>
              <a:pathLst>
                <a:path extrusionOk="0" h="834618" w="140457">
                  <a:moveTo>
                    <a:pt x="70113" y="0"/>
                  </a:moveTo>
                  <a:cubicBezTo>
                    <a:pt x="108963" y="0"/>
                    <a:pt x="140457" y="31494"/>
                    <a:pt x="140457" y="70345"/>
                  </a:cubicBezTo>
                  <a:lnTo>
                    <a:pt x="140457" y="764274"/>
                  </a:lnTo>
                  <a:cubicBezTo>
                    <a:pt x="140457" y="803124"/>
                    <a:pt x="108963" y="834619"/>
                    <a:pt x="70113" y="834619"/>
                  </a:cubicBezTo>
                  <a:lnTo>
                    <a:pt x="70345" y="834619"/>
                  </a:lnTo>
                  <a:cubicBezTo>
                    <a:pt x="31494" y="834619"/>
                    <a:pt x="0" y="803124"/>
                    <a:pt x="0" y="764274"/>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8" name="Google Shape;3668;p49"/>
            <p:cNvSpPr/>
            <p:nvPr/>
          </p:nvSpPr>
          <p:spPr>
            <a:xfrm>
              <a:off x="1170323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5"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9" name="Google Shape;3669;p49"/>
            <p:cNvSpPr/>
            <p:nvPr/>
          </p:nvSpPr>
          <p:spPr>
            <a:xfrm>
              <a:off x="11437407" y="4875810"/>
              <a:ext cx="140457" cy="1970349"/>
            </a:xfrm>
            <a:custGeom>
              <a:rect b="b" l="l" r="r" t="t"/>
              <a:pathLst>
                <a:path extrusionOk="0" h="1970349" w="140457">
                  <a:moveTo>
                    <a:pt x="70113" y="0"/>
                  </a:moveTo>
                  <a:cubicBezTo>
                    <a:pt x="108963" y="0"/>
                    <a:pt x="140458" y="31494"/>
                    <a:pt x="140458" y="70345"/>
                  </a:cubicBezTo>
                  <a:lnTo>
                    <a:pt x="140458" y="1900005"/>
                  </a:lnTo>
                  <a:cubicBezTo>
                    <a:pt x="140458" y="1938855"/>
                    <a:pt x="108963" y="1970350"/>
                    <a:pt x="70113" y="1970350"/>
                  </a:cubicBezTo>
                  <a:lnTo>
                    <a:pt x="70345" y="1970350"/>
                  </a:lnTo>
                  <a:cubicBezTo>
                    <a:pt x="31495" y="1970350"/>
                    <a:pt x="1" y="1938855"/>
                    <a:pt x="1" y="1900005"/>
                  </a:cubicBezTo>
                  <a:lnTo>
                    <a:pt x="1" y="70345"/>
                  </a:lnTo>
                  <a:cubicBezTo>
                    <a:pt x="1" y="31494"/>
                    <a:pt x="31495"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0" name="Google Shape;3670;p49"/>
            <p:cNvSpPr/>
            <p:nvPr/>
          </p:nvSpPr>
          <p:spPr>
            <a:xfrm>
              <a:off x="11969288"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1"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1" name="Google Shape;3671;p49"/>
            <p:cNvSpPr/>
            <p:nvPr/>
          </p:nvSpPr>
          <p:spPr>
            <a:xfrm>
              <a:off x="6117671" y="6011309"/>
              <a:ext cx="140689" cy="834850"/>
            </a:xfrm>
            <a:custGeom>
              <a:rect b="b" l="l" r="r" t="t"/>
              <a:pathLst>
                <a:path extrusionOk="0" h="834850" w="140689">
                  <a:moveTo>
                    <a:pt x="70345" y="834851"/>
                  </a:moveTo>
                  <a:lnTo>
                    <a:pt x="70345" y="834851"/>
                  </a:lnTo>
                  <a:cubicBezTo>
                    <a:pt x="31574" y="834851"/>
                    <a:pt x="0" y="803509"/>
                    <a:pt x="0" y="764506"/>
                  </a:cubicBezTo>
                  <a:lnTo>
                    <a:pt x="0" y="70345"/>
                  </a:lnTo>
                  <a:cubicBezTo>
                    <a:pt x="0" y="31574"/>
                    <a:pt x="31341" y="0"/>
                    <a:pt x="70345" y="0"/>
                  </a:cubicBezTo>
                  <a:lnTo>
                    <a:pt x="70345" y="0"/>
                  </a:lnTo>
                  <a:cubicBezTo>
                    <a:pt x="109115" y="0"/>
                    <a:pt x="140689" y="31342"/>
                    <a:pt x="140689" y="70345"/>
                  </a:cubicBezTo>
                  <a:lnTo>
                    <a:pt x="140689" y="764506"/>
                  </a:lnTo>
                  <a:cubicBezTo>
                    <a:pt x="140689" y="803277"/>
                    <a:pt x="109348" y="834851"/>
                    <a:pt x="70345" y="8348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2" name="Google Shape;3672;p49"/>
            <p:cNvSpPr/>
            <p:nvPr/>
          </p:nvSpPr>
          <p:spPr>
            <a:xfrm>
              <a:off x="5851615" y="5251446"/>
              <a:ext cx="140689" cy="1594713"/>
            </a:xfrm>
            <a:custGeom>
              <a:rect b="b" l="l" r="r" t="t"/>
              <a:pathLst>
                <a:path extrusionOk="0" h="1594713" w="140689">
                  <a:moveTo>
                    <a:pt x="70345" y="1594713"/>
                  </a:moveTo>
                  <a:lnTo>
                    <a:pt x="70345" y="1594713"/>
                  </a:lnTo>
                  <a:cubicBezTo>
                    <a:pt x="31574" y="1594713"/>
                    <a:pt x="0" y="1563372"/>
                    <a:pt x="0" y="1524369"/>
                  </a:cubicBezTo>
                  <a:lnTo>
                    <a:pt x="0" y="70345"/>
                  </a:lnTo>
                  <a:cubicBezTo>
                    <a:pt x="0" y="31574"/>
                    <a:pt x="31342" y="0"/>
                    <a:pt x="70345" y="0"/>
                  </a:cubicBezTo>
                  <a:lnTo>
                    <a:pt x="70345" y="0"/>
                  </a:lnTo>
                  <a:cubicBezTo>
                    <a:pt x="109116" y="0"/>
                    <a:pt x="140689" y="31342"/>
                    <a:pt x="140689" y="70345"/>
                  </a:cubicBezTo>
                  <a:lnTo>
                    <a:pt x="140689" y="1524369"/>
                  </a:lnTo>
                  <a:cubicBezTo>
                    <a:pt x="140689" y="1563140"/>
                    <a:pt x="109348" y="1594713"/>
                    <a:pt x="70345" y="159471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3" name="Google Shape;3673;p49"/>
            <p:cNvSpPr/>
            <p:nvPr/>
          </p:nvSpPr>
          <p:spPr>
            <a:xfrm>
              <a:off x="-1" y="5987860"/>
              <a:ext cx="140689" cy="858299"/>
            </a:xfrm>
            <a:custGeom>
              <a:rect b="b" l="l" r="r" t="t"/>
              <a:pathLst>
                <a:path extrusionOk="0" h="858299" w="140689">
                  <a:moveTo>
                    <a:pt x="70345" y="858299"/>
                  </a:moveTo>
                  <a:lnTo>
                    <a:pt x="70345" y="858299"/>
                  </a:lnTo>
                  <a:cubicBezTo>
                    <a:pt x="31574" y="858299"/>
                    <a:pt x="0" y="826957"/>
                    <a:pt x="0" y="787954"/>
                  </a:cubicBezTo>
                  <a:lnTo>
                    <a:pt x="0" y="70345"/>
                  </a:lnTo>
                  <a:cubicBezTo>
                    <a:pt x="0" y="31574"/>
                    <a:pt x="31342" y="0"/>
                    <a:pt x="70345" y="0"/>
                  </a:cubicBezTo>
                  <a:lnTo>
                    <a:pt x="70345" y="0"/>
                  </a:lnTo>
                  <a:cubicBezTo>
                    <a:pt x="109116" y="0"/>
                    <a:pt x="140690" y="31342"/>
                    <a:pt x="140690" y="70345"/>
                  </a:cubicBezTo>
                  <a:lnTo>
                    <a:pt x="140690" y="787954"/>
                  </a:lnTo>
                  <a:cubicBezTo>
                    <a:pt x="140690" y="826725"/>
                    <a:pt x="109348" y="858299"/>
                    <a:pt x="70345" y="85829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674" name="Google Shape;3674;p49"/>
          <p:cNvSpPr txBox="1"/>
          <p:nvPr/>
        </p:nvSpPr>
        <p:spPr>
          <a:xfrm>
            <a:off x="1639211" y="574110"/>
            <a:ext cx="58656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600">
                <a:solidFill>
                  <a:schemeClr val="lt1"/>
                </a:solidFill>
                <a:latin typeface="Chivo Mono"/>
                <a:ea typeface="Chivo Mono"/>
                <a:cs typeface="Chivo Mono"/>
                <a:sym typeface="Chivo Mono"/>
              </a:rPr>
              <a:t>Results &amp; Next Steps</a:t>
            </a:r>
            <a:endParaRPr sz="3600">
              <a:solidFill>
                <a:schemeClr val="lt1"/>
              </a:solidFill>
              <a:latin typeface="Chivo Mono"/>
              <a:ea typeface="Chivo Mono"/>
              <a:cs typeface="Chivo Mono"/>
              <a:sym typeface="Chivo Mono"/>
            </a:endParaRPr>
          </a:p>
        </p:txBody>
      </p:sp>
      <p:sp>
        <p:nvSpPr>
          <p:cNvPr id="3675" name="Google Shape;3675;p49"/>
          <p:cNvSpPr/>
          <p:nvPr/>
        </p:nvSpPr>
        <p:spPr>
          <a:xfrm>
            <a:off x="44228" y="2693795"/>
            <a:ext cx="9090317" cy="2441521"/>
          </a:xfrm>
          <a:custGeom>
            <a:rect b="b" l="l" r="r" t="t"/>
            <a:pathLst>
              <a:path extrusionOk="0" h="3255361" w="12120422">
                <a:moveTo>
                  <a:pt x="11852973" y="3092616"/>
                </a:moveTo>
                <a:lnTo>
                  <a:pt x="12120422" y="3092616"/>
                </a:lnTo>
                <a:lnTo>
                  <a:pt x="12120422" y="3255361"/>
                </a:lnTo>
                <a:lnTo>
                  <a:pt x="11852973" y="3255361"/>
                </a:lnTo>
                <a:close/>
                <a:moveTo>
                  <a:pt x="11429742" y="3092616"/>
                </a:moveTo>
                <a:lnTo>
                  <a:pt x="11697191" y="3092616"/>
                </a:lnTo>
                <a:lnTo>
                  <a:pt x="11697191" y="3255361"/>
                </a:lnTo>
                <a:lnTo>
                  <a:pt x="11429742" y="3255361"/>
                </a:lnTo>
                <a:close/>
                <a:moveTo>
                  <a:pt x="11006513" y="3092616"/>
                </a:moveTo>
                <a:lnTo>
                  <a:pt x="11273962" y="3092616"/>
                </a:lnTo>
                <a:lnTo>
                  <a:pt x="11273962" y="3255361"/>
                </a:lnTo>
                <a:lnTo>
                  <a:pt x="11006513" y="3255361"/>
                </a:lnTo>
                <a:close/>
                <a:moveTo>
                  <a:pt x="10583052" y="3092616"/>
                </a:moveTo>
                <a:lnTo>
                  <a:pt x="10850501" y="3092616"/>
                </a:lnTo>
                <a:lnTo>
                  <a:pt x="10850501" y="3255361"/>
                </a:lnTo>
                <a:lnTo>
                  <a:pt x="10583052" y="3255361"/>
                </a:lnTo>
                <a:close/>
                <a:moveTo>
                  <a:pt x="10159822" y="3092616"/>
                </a:moveTo>
                <a:lnTo>
                  <a:pt x="10427271" y="3092616"/>
                </a:lnTo>
                <a:lnTo>
                  <a:pt x="10427271" y="3255361"/>
                </a:lnTo>
                <a:lnTo>
                  <a:pt x="10159822" y="3255361"/>
                </a:lnTo>
                <a:close/>
                <a:moveTo>
                  <a:pt x="9313131" y="3092616"/>
                </a:moveTo>
                <a:lnTo>
                  <a:pt x="9580580" y="3092616"/>
                </a:lnTo>
                <a:lnTo>
                  <a:pt x="9580580" y="3255361"/>
                </a:lnTo>
                <a:lnTo>
                  <a:pt x="9313131" y="3255361"/>
                </a:lnTo>
                <a:close/>
                <a:moveTo>
                  <a:pt x="8889670" y="3092616"/>
                </a:moveTo>
                <a:lnTo>
                  <a:pt x="9157119" y="3092616"/>
                </a:lnTo>
                <a:lnTo>
                  <a:pt x="9157119" y="3255361"/>
                </a:lnTo>
                <a:lnTo>
                  <a:pt x="8889670" y="3255361"/>
                </a:lnTo>
                <a:close/>
                <a:moveTo>
                  <a:pt x="8466440" y="3092616"/>
                </a:moveTo>
                <a:lnTo>
                  <a:pt x="8733889" y="3092616"/>
                </a:lnTo>
                <a:lnTo>
                  <a:pt x="8733889" y="3255361"/>
                </a:lnTo>
                <a:lnTo>
                  <a:pt x="8466440" y="3255361"/>
                </a:lnTo>
                <a:close/>
                <a:moveTo>
                  <a:pt x="8043211" y="3092616"/>
                </a:moveTo>
                <a:lnTo>
                  <a:pt x="8310660" y="3092616"/>
                </a:lnTo>
                <a:lnTo>
                  <a:pt x="8310660" y="3255361"/>
                </a:lnTo>
                <a:lnTo>
                  <a:pt x="8043211" y="3255361"/>
                </a:lnTo>
                <a:close/>
                <a:moveTo>
                  <a:pt x="7619749" y="3092616"/>
                </a:moveTo>
                <a:lnTo>
                  <a:pt x="7887198" y="3092616"/>
                </a:lnTo>
                <a:lnTo>
                  <a:pt x="7887198" y="3255361"/>
                </a:lnTo>
                <a:lnTo>
                  <a:pt x="7619749" y="3255361"/>
                </a:lnTo>
                <a:close/>
                <a:moveTo>
                  <a:pt x="6773058" y="3092616"/>
                </a:moveTo>
                <a:lnTo>
                  <a:pt x="7040507" y="3092616"/>
                </a:lnTo>
                <a:lnTo>
                  <a:pt x="7040507" y="3255361"/>
                </a:lnTo>
                <a:lnTo>
                  <a:pt x="6773058" y="3255361"/>
                </a:lnTo>
                <a:close/>
                <a:moveTo>
                  <a:pt x="6349829" y="3092616"/>
                </a:moveTo>
                <a:lnTo>
                  <a:pt x="6617278" y="3092616"/>
                </a:lnTo>
                <a:lnTo>
                  <a:pt x="6617278" y="3255361"/>
                </a:lnTo>
                <a:lnTo>
                  <a:pt x="6349829" y="3255361"/>
                </a:lnTo>
                <a:close/>
                <a:moveTo>
                  <a:pt x="5926601" y="3092616"/>
                </a:moveTo>
                <a:lnTo>
                  <a:pt x="6194049" y="3092616"/>
                </a:lnTo>
                <a:lnTo>
                  <a:pt x="6194049" y="3255361"/>
                </a:lnTo>
                <a:lnTo>
                  <a:pt x="5926601" y="3255361"/>
                </a:lnTo>
                <a:close/>
                <a:moveTo>
                  <a:pt x="5503140" y="3092616"/>
                </a:moveTo>
                <a:lnTo>
                  <a:pt x="5770590" y="3092616"/>
                </a:lnTo>
                <a:lnTo>
                  <a:pt x="5770590" y="3255361"/>
                </a:lnTo>
                <a:lnTo>
                  <a:pt x="5503140" y="3255361"/>
                </a:lnTo>
                <a:close/>
                <a:moveTo>
                  <a:pt x="5079911" y="3092616"/>
                </a:moveTo>
                <a:lnTo>
                  <a:pt x="5347362" y="3092616"/>
                </a:lnTo>
                <a:lnTo>
                  <a:pt x="5347362" y="3255361"/>
                </a:lnTo>
                <a:lnTo>
                  <a:pt x="5079911" y="3255361"/>
                </a:lnTo>
                <a:close/>
                <a:moveTo>
                  <a:pt x="4656450" y="3092616"/>
                </a:moveTo>
                <a:lnTo>
                  <a:pt x="4923900" y="3092616"/>
                </a:lnTo>
                <a:lnTo>
                  <a:pt x="4923900" y="3255361"/>
                </a:lnTo>
                <a:lnTo>
                  <a:pt x="4656450" y="3255361"/>
                </a:lnTo>
                <a:close/>
                <a:moveTo>
                  <a:pt x="3809778" y="3092616"/>
                </a:moveTo>
                <a:lnTo>
                  <a:pt x="4077231" y="3092616"/>
                </a:lnTo>
                <a:lnTo>
                  <a:pt x="4077231" y="3255361"/>
                </a:lnTo>
                <a:lnTo>
                  <a:pt x="3809778" y="3255361"/>
                </a:lnTo>
                <a:close/>
                <a:moveTo>
                  <a:pt x="3386551" y="3092616"/>
                </a:moveTo>
                <a:lnTo>
                  <a:pt x="3654001" y="3092616"/>
                </a:lnTo>
                <a:lnTo>
                  <a:pt x="3654001" y="3255361"/>
                </a:lnTo>
                <a:lnTo>
                  <a:pt x="3386551" y="3255361"/>
                </a:lnTo>
                <a:close/>
                <a:moveTo>
                  <a:pt x="2963321" y="3092616"/>
                </a:moveTo>
                <a:lnTo>
                  <a:pt x="3230772" y="3092616"/>
                </a:lnTo>
                <a:lnTo>
                  <a:pt x="3230772" y="3255361"/>
                </a:lnTo>
                <a:lnTo>
                  <a:pt x="2963321" y="3255361"/>
                </a:lnTo>
                <a:close/>
                <a:moveTo>
                  <a:pt x="2539859" y="3092616"/>
                </a:moveTo>
                <a:lnTo>
                  <a:pt x="2807307" y="3092616"/>
                </a:lnTo>
                <a:lnTo>
                  <a:pt x="2807307" y="3255361"/>
                </a:lnTo>
                <a:lnTo>
                  <a:pt x="2539859" y="3255361"/>
                </a:lnTo>
                <a:close/>
                <a:moveTo>
                  <a:pt x="2116633" y="3092616"/>
                </a:moveTo>
                <a:lnTo>
                  <a:pt x="2384080" y="3092616"/>
                </a:lnTo>
                <a:lnTo>
                  <a:pt x="2384080" y="3255361"/>
                </a:lnTo>
                <a:lnTo>
                  <a:pt x="2116633" y="3255361"/>
                </a:lnTo>
                <a:close/>
                <a:moveTo>
                  <a:pt x="1693172" y="3092616"/>
                </a:moveTo>
                <a:lnTo>
                  <a:pt x="1960617" y="3092616"/>
                </a:lnTo>
                <a:lnTo>
                  <a:pt x="1960617" y="3255361"/>
                </a:lnTo>
                <a:lnTo>
                  <a:pt x="1693172" y="3255361"/>
                </a:lnTo>
                <a:close/>
                <a:moveTo>
                  <a:pt x="1269934" y="3092616"/>
                </a:moveTo>
                <a:lnTo>
                  <a:pt x="1537387" y="3092616"/>
                </a:lnTo>
                <a:lnTo>
                  <a:pt x="1537387" y="3255361"/>
                </a:lnTo>
                <a:lnTo>
                  <a:pt x="1269934" y="3255361"/>
                </a:lnTo>
                <a:close/>
                <a:moveTo>
                  <a:pt x="846690" y="3092616"/>
                </a:moveTo>
                <a:lnTo>
                  <a:pt x="1114139" y="3092616"/>
                </a:lnTo>
                <a:lnTo>
                  <a:pt x="1114139" y="3255361"/>
                </a:lnTo>
                <a:lnTo>
                  <a:pt x="846690" y="3255361"/>
                </a:lnTo>
                <a:close/>
                <a:moveTo>
                  <a:pt x="423226" y="3092616"/>
                </a:moveTo>
                <a:lnTo>
                  <a:pt x="690674" y="3092616"/>
                </a:lnTo>
                <a:lnTo>
                  <a:pt x="690674" y="3255361"/>
                </a:lnTo>
                <a:lnTo>
                  <a:pt x="423226" y="3255361"/>
                </a:lnTo>
                <a:close/>
                <a:moveTo>
                  <a:pt x="0" y="3092616"/>
                </a:moveTo>
                <a:lnTo>
                  <a:pt x="267449" y="3092616"/>
                </a:lnTo>
                <a:lnTo>
                  <a:pt x="267449" y="3255361"/>
                </a:lnTo>
                <a:lnTo>
                  <a:pt x="0" y="3255361"/>
                </a:lnTo>
                <a:close/>
                <a:moveTo>
                  <a:pt x="11429742" y="2834918"/>
                </a:moveTo>
                <a:lnTo>
                  <a:pt x="11697191" y="2834918"/>
                </a:lnTo>
                <a:lnTo>
                  <a:pt x="11697191" y="2997663"/>
                </a:lnTo>
                <a:lnTo>
                  <a:pt x="11429742" y="2997663"/>
                </a:lnTo>
                <a:close/>
                <a:moveTo>
                  <a:pt x="11006513" y="2834918"/>
                </a:moveTo>
                <a:lnTo>
                  <a:pt x="11273962" y="2834918"/>
                </a:lnTo>
                <a:lnTo>
                  <a:pt x="11273962" y="2997663"/>
                </a:lnTo>
                <a:lnTo>
                  <a:pt x="11006513" y="2997663"/>
                </a:lnTo>
                <a:close/>
                <a:moveTo>
                  <a:pt x="10583052" y="2834918"/>
                </a:moveTo>
                <a:lnTo>
                  <a:pt x="10850501" y="2834918"/>
                </a:lnTo>
                <a:lnTo>
                  <a:pt x="10850501" y="2997663"/>
                </a:lnTo>
                <a:lnTo>
                  <a:pt x="10583052" y="2997663"/>
                </a:lnTo>
                <a:close/>
                <a:moveTo>
                  <a:pt x="10159822" y="2834918"/>
                </a:moveTo>
                <a:lnTo>
                  <a:pt x="10427271" y="2834918"/>
                </a:lnTo>
                <a:lnTo>
                  <a:pt x="10427271" y="2997663"/>
                </a:lnTo>
                <a:lnTo>
                  <a:pt x="10159822" y="2997663"/>
                </a:lnTo>
                <a:close/>
                <a:moveTo>
                  <a:pt x="9313131" y="2834918"/>
                </a:moveTo>
                <a:lnTo>
                  <a:pt x="9580580" y="2834918"/>
                </a:lnTo>
                <a:lnTo>
                  <a:pt x="9580580" y="2997663"/>
                </a:lnTo>
                <a:lnTo>
                  <a:pt x="9313131" y="2997663"/>
                </a:lnTo>
                <a:close/>
                <a:moveTo>
                  <a:pt x="8889670" y="2834918"/>
                </a:moveTo>
                <a:lnTo>
                  <a:pt x="9157119" y="2834918"/>
                </a:lnTo>
                <a:lnTo>
                  <a:pt x="9157119" y="2997663"/>
                </a:lnTo>
                <a:lnTo>
                  <a:pt x="8889670" y="2997663"/>
                </a:lnTo>
                <a:close/>
                <a:moveTo>
                  <a:pt x="8466440" y="2834918"/>
                </a:moveTo>
                <a:lnTo>
                  <a:pt x="8733889" y="2834918"/>
                </a:lnTo>
                <a:lnTo>
                  <a:pt x="8733889" y="2997663"/>
                </a:lnTo>
                <a:lnTo>
                  <a:pt x="8466440" y="2997663"/>
                </a:lnTo>
                <a:close/>
                <a:moveTo>
                  <a:pt x="8043211" y="2834918"/>
                </a:moveTo>
                <a:lnTo>
                  <a:pt x="8310660" y="2834918"/>
                </a:lnTo>
                <a:lnTo>
                  <a:pt x="8310660" y="2997663"/>
                </a:lnTo>
                <a:lnTo>
                  <a:pt x="8043211" y="2997663"/>
                </a:lnTo>
                <a:close/>
                <a:moveTo>
                  <a:pt x="7619749" y="2834918"/>
                </a:moveTo>
                <a:lnTo>
                  <a:pt x="7887198" y="2834918"/>
                </a:lnTo>
                <a:lnTo>
                  <a:pt x="7887198" y="2997663"/>
                </a:lnTo>
                <a:lnTo>
                  <a:pt x="7619749" y="2997663"/>
                </a:lnTo>
                <a:close/>
                <a:moveTo>
                  <a:pt x="6773058" y="2834918"/>
                </a:moveTo>
                <a:lnTo>
                  <a:pt x="7040507" y="2834918"/>
                </a:lnTo>
                <a:lnTo>
                  <a:pt x="7040507" y="2997663"/>
                </a:lnTo>
                <a:lnTo>
                  <a:pt x="6773058" y="2997663"/>
                </a:lnTo>
                <a:close/>
                <a:moveTo>
                  <a:pt x="6349829" y="2834918"/>
                </a:moveTo>
                <a:lnTo>
                  <a:pt x="6617278" y="2834918"/>
                </a:lnTo>
                <a:lnTo>
                  <a:pt x="6617278" y="2997663"/>
                </a:lnTo>
                <a:lnTo>
                  <a:pt x="6349829" y="2997663"/>
                </a:lnTo>
                <a:close/>
                <a:moveTo>
                  <a:pt x="5926601" y="2834918"/>
                </a:moveTo>
                <a:lnTo>
                  <a:pt x="6194049" y="2834918"/>
                </a:lnTo>
                <a:lnTo>
                  <a:pt x="6194049" y="2997663"/>
                </a:lnTo>
                <a:lnTo>
                  <a:pt x="5926601" y="2997663"/>
                </a:lnTo>
                <a:close/>
                <a:moveTo>
                  <a:pt x="5503140" y="2834918"/>
                </a:moveTo>
                <a:lnTo>
                  <a:pt x="5770590" y="2834918"/>
                </a:lnTo>
                <a:lnTo>
                  <a:pt x="5770590" y="2997663"/>
                </a:lnTo>
                <a:lnTo>
                  <a:pt x="5503140" y="2997663"/>
                </a:lnTo>
                <a:close/>
                <a:moveTo>
                  <a:pt x="5079911" y="2834918"/>
                </a:moveTo>
                <a:lnTo>
                  <a:pt x="5347362" y="2834918"/>
                </a:lnTo>
                <a:lnTo>
                  <a:pt x="5347362" y="2997663"/>
                </a:lnTo>
                <a:lnTo>
                  <a:pt x="5079911" y="2997663"/>
                </a:lnTo>
                <a:close/>
                <a:moveTo>
                  <a:pt x="4656450" y="2834918"/>
                </a:moveTo>
                <a:lnTo>
                  <a:pt x="4923900" y="2834918"/>
                </a:lnTo>
                <a:lnTo>
                  <a:pt x="4923900" y="2997663"/>
                </a:lnTo>
                <a:lnTo>
                  <a:pt x="4656450" y="2997663"/>
                </a:lnTo>
                <a:close/>
                <a:moveTo>
                  <a:pt x="3809763" y="2834918"/>
                </a:moveTo>
                <a:lnTo>
                  <a:pt x="4077213" y="2834918"/>
                </a:lnTo>
                <a:lnTo>
                  <a:pt x="4077213" y="2997663"/>
                </a:lnTo>
                <a:lnTo>
                  <a:pt x="3809763" y="2997663"/>
                </a:lnTo>
                <a:close/>
                <a:moveTo>
                  <a:pt x="3386536" y="2834918"/>
                </a:moveTo>
                <a:lnTo>
                  <a:pt x="3653984" y="2834918"/>
                </a:lnTo>
                <a:lnTo>
                  <a:pt x="3653984" y="2997663"/>
                </a:lnTo>
                <a:lnTo>
                  <a:pt x="3386536" y="2997663"/>
                </a:lnTo>
                <a:close/>
                <a:moveTo>
                  <a:pt x="2539845" y="2834918"/>
                </a:moveTo>
                <a:lnTo>
                  <a:pt x="2807293" y="2834918"/>
                </a:lnTo>
                <a:lnTo>
                  <a:pt x="2807293" y="2997663"/>
                </a:lnTo>
                <a:lnTo>
                  <a:pt x="2539845" y="2997663"/>
                </a:lnTo>
                <a:close/>
                <a:moveTo>
                  <a:pt x="2116633" y="2834918"/>
                </a:moveTo>
                <a:lnTo>
                  <a:pt x="2384080" y="2834918"/>
                </a:lnTo>
                <a:lnTo>
                  <a:pt x="2384080" y="2997663"/>
                </a:lnTo>
                <a:lnTo>
                  <a:pt x="2116633" y="2997663"/>
                </a:lnTo>
                <a:close/>
                <a:moveTo>
                  <a:pt x="1693172" y="2834918"/>
                </a:moveTo>
                <a:lnTo>
                  <a:pt x="1960617" y="2834918"/>
                </a:lnTo>
                <a:lnTo>
                  <a:pt x="1960617" y="2997663"/>
                </a:lnTo>
                <a:lnTo>
                  <a:pt x="1693172" y="2997663"/>
                </a:lnTo>
                <a:close/>
                <a:moveTo>
                  <a:pt x="1269937" y="2834918"/>
                </a:moveTo>
                <a:lnTo>
                  <a:pt x="1537387" y="2834918"/>
                </a:lnTo>
                <a:lnTo>
                  <a:pt x="1537387" y="2997663"/>
                </a:lnTo>
                <a:lnTo>
                  <a:pt x="1269937" y="2997663"/>
                </a:lnTo>
                <a:close/>
                <a:moveTo>
                  <a:pt x="846690" y="2834918"/>
                </a:moveTo>
                <a:lnTo>
                  <a:pt x="1114139" y="2834918"/>
                </a:lnTo>
                <a:lnTo>
                  <a:pt x="1114139" y="2997663"/>
                </a:lnTo>
                <a:lnTo>
                  <a:pt x="846690" y="2997663"/>
                </a:lnTo>
                <a:close/>
                <a:moveTo>
                  <a:pt x="423225" y="2834918"/>
                </a:moveTo>
                <a:lnTo>
                  <a:pt x="690674" y="2834918"/>
                </a:lnTo>
                <a:lnTo>
                  <a:pt x="690674" y="2997663"/>
                </a:lnTo>
                <a:lnTo>
                  <a:pt x="423225" y="2997663"/>
                </a:lnTo>
                <a:close/>
                <a:moveTo>
                  <a:pt x="0" y="2834918"/>
                </a:moveTo>
                <a:lnTo>
                  <a:pt x="267449" y="2834918"/>
                </a:lnTo>
                <a:lnTo>
                  <a:pt x="267449" y="2997663"/>
                </a:lnTo>
                <a:lnTo>
                  <a:pt x="0" y="2997663"/>
                </a:lnTo>
                <a:close/>
                <a:moveTo>
                  <a:pt x="11429742" y="2577219"/>
                </a:moveTo>
                <a:lnTo>
                  <a:pt x="11697191" y="2577219"/>
                </a:lnTo>
                <a:lnTo>
                  <a:pt x="11697191" y="2739964"/>
                </a:lnTo>
                <a:lnTo>
                  <a:pt x="11429742" y="2739964"/>
                </a:lnTo>
                <a:close/>
                <a:moveTo>
                  <a:pt x="10583052" y="2577219"/>
                </a:moveTo>
                <a:lnTo>
                  <a:pt x="10850501" y="2577219"/>
                </a:lnTo>
                <a:lnTo>
                  <a:pt x="10850501" y="2739964"/>
                </a:lnTo>
                <a:lnTo>
                  <a:pt x="10583052" y="2739964"/>
                </a:lnTo>
                <a:close/>
                <a:moveTo>
                  <a:pt x="10159822" y="2577219"/>
                </a:moveTo>
                <a:lnTo>
                  <a:pt x="10427271" y="2577219"/>
                </a:lnTo>
                <a:lnTo>
                  <a:pt x="10427271" y="2739964"/>
                </a:lnTo>
                <a:lnTo>
                  <a:pt x="10159822" y="2739964"/>
                </a:lnTo>
                <a:close/>
                <a:moveTo>
                  <a:pt x="9313131" y="2577219"/>
                </a:moveTo>
                <a:lnTo>
                  <a:pt x="9580580" y="2577219"/>
                </a:lnTo>
                <a:lnTo>
                  <a:pt x="9580580" y="2739964"/>
                </a:lnTo>
                <a:lnTo>
                  <a:pt x="9313131" y="2739964"/>
                </a:lnTo>
                <a:close/>
                <a:moveTo>
                  <a:pt x="8889670" y="2577219"/>
                </a:moveTo>
                <a:lnTo>
                  <a:pt x="9157119" y="2577219"/>
                </a:lnTo>
                <a:lnTo>
                  <a:pt x="9157119" y="2739964"/>
                </a:lnTo>
                <a:lnTo>
                  <a:pt x="8889670" y="2739964"/>
                </a:lnTo>
                <a:close/>
                <a:moveTo>
                  <a:pt x="8466440" y="2577219"/>
                </a:moveTo>
                <a:lnTo>
                  <a:pt x="8733889" y="2577219"/>
                </a:lnTo>
                <a:lnTo>
                  <a:pt x="8733889" y="2739964"/>
                </a:lnTo>
                <a:lnTo>
                  <a:pt x="8466440" y="2739964"/>
                </a:lnTo>
                <a:close/>
                <a:moveTo>
                  <a:pt x="8043211" y="2577219"/>
                </a:moveTo>
                <a:lnTo>
                  <a:pt x="8310660" y="2577219"/>
                </a:lnTo>
                <a:lnTo>
                  <a:pt x="8310660" y="2739964"/>
                </a:lnTo>
                <a:lnTo>
                  <a:pt x="8043211" y="2739964"/>
                </a:lnTo>
                <a:close/>
                <a:moveTo>
                  <a:pt x="7619749" y="2577219"/>
                </a:moveTo>
                <a:lnTo>
                  <a:pt x="7887198" y="2577219"/>
                </a:lnTo>
                <a:lnTo>
                  <a:pt x="7887198" y="2739964"/>
                </a:lnTo>
                <a:lnTo>
                  <a:pt x="7619749" y="2739964"/>
                </a:lnTo>
                <a:close/>
                <a:moveTo>
                  <a:pt x="6773058" y="2577219"/>
                </a:moveTo>
                <a:lnTo>
                  <a:pt x="7040507" y="2577219"/>
                </a:lnTo>
                <a:lnTo>
                  <a:pt x="7040507" y="2739964"/>
                </a:lnTo>
                <a:lnTo>
                  <a:pt x="6773058" y="2739964"/>
                </a:lnTo>
                <a:close/>
                <a:moveTo>
                  <a:pt x="6349829" y="2577219"/>
                </a:moveTo>
                <a:lnTo>
                  <a:pt x="6617278" y="2577219"/>
                </a:lnTo>
                <a:lnTo>
                  <a:pt x="6617278" y="2739964"/>
                </a:lnTo>
                <a:lnTo>
                  <a:pt x="6349829" y="2739964"/>
                </a:lnTo>
                <a:close/>
                <a:moveTo>
                  <a:pt x="5926601" y="2577219"/>
                </a:moveTo>
                <a:lnTo>
                  <a:pt x="6194049" y="2577219"/>
                </a:lnTo>
                <a:lnTo>
                  <a:pt x="6194049" y="2739964"/>
                </a:lnTo>
                <a:lnTo>
                  <a:pt x="5926601" y="2739964"/>
                </a:lnTo>
                <a:close/>
                <a:moveTo>
                  <a:pt x="5503140" y="2577219"/>
                </a:moveTo>
                <a:lnTo>
                  <a:pt x="5770590" y="2577219"/>
                </a:lnTo>
                <a:lnTo>
                  <a:pt x="5770590" y="2739964"/>
                </a:lnTo>
                <a:lnTo>
                  <a:pt x="5503140" y="2739964"/>
                </a:lnTo>
                <a:close/>
                <a:moveTo>
                  <a:pt x="5079911" y="2577219"/>
                </a:moveTo>
                <a:lnTo>
                  <a:pt x="5347362" y="2577219"/>
                </a:lnTo>
                <a:lnTo>
                  <a:pt x="5347362" y="2739964"/>
                </a:lnTo>
                <a:lnTo>
                  <a:pt x="5079911" y="2739964"/>
                </a:lnTo>
                <a:close/>
                <a:moveTo>
                  <a:pt x="4656450" y="2577219"/>
                </a:moveTo>
                <a:lnTo>
                  <a:pt x="4923900" y="2577219"/>
                </a:lnTo>
                <a:lnTo>
                  <a:pt x="4923900" y="2739964"/>
                </a:lnTo>
                <a:lnTo>
                  <a:pt x="4656450" y="2739964"/>
                </a:lnTo>
                <a:close/>
                <a:moveTo>
                  <a:pt x="3809772" y="2577219"/>
                </a:moveTo>
                <a:lnTo>
                  <a:pt x="4077223" y="2577219"/>
                </a:lnTo>
                <a:lnTo>
                  <a:pt x="4077223" y="2739964"/>
                </a:lnTo>
                <a:lnTo>
                  <a:pt x="3809772" y="2739964"/>
                </a:lnTo>
                <a:close/>
                <a:moveTo>
                  <a:pt x="3386545" y="2577219"/>
                </a:moveTo>
                <a:lnTo>
                  <a:pt x="3653993" y="2577219"/>
                </a:lnTo>
                <a:lnTo>
                  <a:pt x="3653993" y="2739964"/>
                </a:lnTo>
                <a:lnTo>
                  <a:pt x="3386545" y="2739964"/>
                </a:lnTo>
                <a:close/>
                <a:moveTo>
                  <a:pt x="2539845" y="2577219"/>
                </a:moveTo>
                <a:lnTo>
                  <a:pt x="2807293" y="2577219"/>
                </a:lnTo>
                <a:lnTo>
                  <a:pt x="2807293" y="2739964"/>
                </a:lnTo>
                <a:lnTo>
                  <a:pt x="2539845" y="2739964"/>
                </a:lnTo>
                <a:close/>
                <a:moveTo>
                  <a:pt x="2116633" y="2577219"/>
                </a:moveTo>
                <a:lnTo>
                  <a:pt x="2384080" y="2577219"/>
                </a:lnTo>
                <a:lnTo>
                  <a:pt x="2384080" y="2739964"/>
                </a:lnTo>
                <a:lnTo>
                  <a:pt x="2116633" y="2739964"/>
                </a:lnTo>
                <a:close/>
                <a:moveTo>
                  <a:pt x="1693172" y="2577219"/>
                </a:moveTo>
                <a:lnTo>
                  <a:pt x="1960617" y="2577219"/>
                </a:lnTo>
                <a:lnTo>
                  <a:pt x="1960617" y="2739964"/>
                </a:lnTo>
                <a:lnTo>
                  <a:pt x="1693172" y="2739964"/>
                </a:lnTo>
                <a:close/>
                <a:moveTo>
                  <a:pt x="1269937" y="2577219"/>
                </a:moveTo>
                <a:lnTo>
                  <a:pt x="1537387" y="2577219"/>
                </a:lnTo>
                <a:lnTo>
                  <a:pt x="1537387" y="2739964"/>
                </a:lnTo>
                <a:lnTo>
                  <a:pt x="1269937" y="2739964"/>
                </a:lnTo>
                <a:close/>
                <a:moveTo>
                  <a:pt x="846690" y="2577219"/>
                </a:moveTo>
                <a:lnTo>
                  <a:pt x="1114139" y="2577219"/>
                </a:lnTo>
                <a:lnTo>
                  <a:pt x="1114139" y="2739964"/>
                </a:lnTo>
                <a:lnTo>
                  <a:pt x="846690" y="2739964"/>
                </a:lnTo>
                <a:close/>
                <a:moveTo>
                  <a:pt x="423226" y="2577219"/>
                </a:moveTo>
                <a:lnTo>
                  <a:pt x="690675" y="2577219"/>
                </a:lnTo>
                <a:lnTo>
                  <a:pt x="690675" y="2739964"/>
                </a:lnTo>
                <a:lnTo>
                  <a:pt x="423226" y="2739964"/>
                </a:lnTo>
                <a:close/>
                <a:moveTo>
                  <a:pt x="11429742" y="2319520"/>
                </a:moveTo>
                <a:lnTo>
                  <a:pt x="11697191" y="2319520"/>
                </a:lnTo>
                <a:lnTo>
                  <a:pt x="11697191" y="2482265"/>
                </a:lnTo>
                <a:lnTo>
                  <a:pt x="11429742" y="2482265"/>
                </a:lnTo>
                <a:close/>
                <a:moveTo>
                  <a:pt x="10583052" y="2319520"/>
                </a:moveTo>
                <a:lnTo>
                  <a:pt x="10850501" y="2319520"/>
                </a:lnTo>
                <a:lnTo>
                  <a:pt x="10850501" y="2482265"/>
                </a:lnTo>
                <a:lnTo>
                  <a:pt x="10583052" y="2482265"/>
                </a:lnTo>
                <a:close/>
                <a:moveTo>
                  <a:pt x="10159822" y="2319520"/>
                </a:moveTo>
                <a:lnTo>
                  <a:pt x="10427271" y="2319520"/>
                </a:lnTo>
                <a:lnTo>
                  <a:pt x="10427271" y="2482265"/>
                </a:lnTo>
                <a:lnTo>
                  <a:pt x="10159822" y="2482265"/>
                </a:lnTo>
                <a:close/>
                <a:moveTo>
                  <a:pt x="9313131" y="2319520"/>
                </a:moveTo>
                <a:lnTo>
                  <a:pt x="9580580" y="2319520"/>
                </a:lnTo>
                <a:lnTo>
                  <a:pt x="9580580" y="2482265"/>
                </a:lnTo>
                <a:lnTo>
                  <a:pt x="9313131" y="2482265"/>
                </a:lnTo>
                <a:close/>
                <a:moveTo>
                  <a:pt x="8889670" y="2319520"/>
                </a:moveTo>
                <a:lnTo>
                  <a:pt x="9157119" y="2319520"/>
                </a:lnTo>
                <a:lnTo>
                  <a:pt x="9157119" y="2482265"/>
                </a:lnTo>
                <a:lnTo>
                  <a:pt x="8889670" y="2482265"/>
                </a:lnTo>
                <a:close/>
                <a:moveTo>
                  <a:pt x="8466440" y="2319520"/>
                </a:moveTo>
                <a:lnTo>
                  <a:pt x="8733889" y="2319520"/>
                </a:lnTo>
                <a:lnTo>
                  <a:pt x="8733889" y="2482265"/>
                </a:lnTo>
                <a:lnTo>
                  <a:pt x="8466440" y="2482265"/>
                </a:lnTo>
                <a:close/>
                <a:moveTo>
                  <a:pt x="8043211" y="2319520"/>
                </a:moveTo>
                <a:lnTo>
                  <a:pt x="8310660" y="2319520"/>
                </a:lnTo>
                <a:lnTo>
                  <a:pt x="8310660" y="2482265"/>
                </a:lnTo>
                <a:lnTo>
                  <a:pt x="8043211" y="2482265"/>
                </a:lnTo>
                <a:close/>
                <a:moveTo>
                  <a:pt x="7619749" y="2319520"/>
                </a:moveTo>
                <a:lnTo>
                  <a:pt x="7887198" y="2319520"/>
                </a:lnTo>
                <a:lnTo>
                  <a:pt x="7887198" y="2482265"/>
                </a:lnTo>
                <a:lnTo>
                  <a:pt x="7619749" y="2482265"/>
                </a:lnTo>
                <a:close/>
                <a:moveTo>
                  <a:pt x="6773058" y="2319520"/>
                </a:moveTo>
                <a:lnTo>
                  <a:pt x="7040507" y="2319520"/>
                </a:lnTo>
                <a:lnTo>
                  <a:pt x="7040507" y="2482265"/>
                </a:lnTo>
                <a:lnTo>
                  <a:pt x="6773058" y="2482265"/>
                </a:lnTo>
                <a:close/>
                <a:moveTo>
                  <a:pt x="6349829" y="2319520"/>
                </a:moveTo>
                <a:lnTo>
                  <a:pt x="6617278" y="2319520"/>
                </a:lnTo>
                <a:lnTo>
                  <a:pt x="6617278" y="2482265"/>
                </a:lnTo>
                <a:lnTo>
                  <a:pt x="6349829" y="2482265"/>
                </a:lnTo>
                <a:close/>
                <a:moveTo>
                  <a:pt x="5926601" y="2319520"/>
                </a:moveTo>
                <a:lnTo>
                  <a:pt x="6194049" y="2319520"/>
                </a:lnTo>
                <a:lnTo>
                  <a:pt x="6194049" y="2482265"/>
                </a:lnTo>
                <a:lnTo>
                  <a:pt x="5926601" y="2482265"/>
                </a:lnTo>
                <a:close/>
                <a:moveTo>
                  <a:pt x="5079911" y="2319520"/>
                </a:moveTo>
                <a:lnTo>
                  <a:pt x="5347362" y="2319520"/>
                </a:lnTo>
                <a:lnTo>
                  <a:pt x="5347362" y="2482265"/>
                </a:lnTo>
                <a:lnTo>
                  <a:pt x="5079911" y="2482265"/>
                </a:lnTo>
                <a:close/>
                <a:moveTo>
                  <a:pt x="4656450" y="2319520"/>
                </a:moveTo>
                <a:lnTo>
                  <a:pt x="4923900" y="2319520"/>
                </a:lnTo>
                <a:lnTo>
                  <a:pt x="4923900" y="2482265"/>
                </a:lnTo>
                <a:lnTo>
                  <a:pt x="4656450" y="2482265"/>
                </a:lnTo>
                <a:close/>
                <a:moveTo>
                  <a:pt x="3386544" y="2319520"/>
                </a:moveTo>
                <a:lnTo>
                  <a:pt x="3653991" y="2319520"/>
                </a:lnTo>
                <a:lnTo>
                  <a:pt x="3653991" y="2482265"/>
                </a:lnTo>
                <a:lnTo>
                  <a:pt x="3386544" y="2482265"/>
                </a:lnTo>
                <a:close/>
                <a:moveTo>
                  <a:pt x="2539843" y="2319520"/>
                </a:moveTo>
                <a:lnTo>
                  <a:pt x="2807293" y="2319520"/>
                </a:lnTo>
                <a:lnTo>
                  <a:pt x="2807293" y="2482265"/>
                </a:lnTo>
                <a:lnTo>
                  <a:pt x="2539843" y="2482265"/>
                </a:lnTo>
                <a:close/>
                <a:moveTo>
                  <a:pt x="2116634" y="2319520"/>
                </a:moveTo>
                <a:lnTo>
                  <a:pt x="2384081" y="2319520"/>
                </a:lnTo>
                <a:lnTo>
                  <a:pt x="2384081" y="2482265"/>
                </a:lnTo>
                <a:lnTo>
                  <a:pt x="2116634" y="2482265"/>
                </a:lnTo>
                <a:close/>
                <a:moveTo>
                  <a:pt x="1693172" y="2319520"/>
                </a:moveTo>
                <a:lnTo>
                  <a:pt x="1960617" y="2319520"/>
                </a:lnTo>
                <a:lnTo>
                  <a:pt x="1960617" y="2482265"/>
                </a:lnTo>
                <a:lnTo>
                  <a:pt x="1693172" y="2482265"/>
                </a:lnTo>
                <a:close/>
                <a:moveTo>
                  <a:pt x="1269934" y="2319520"/>
                </a:moveTo>
                <a:lnTo>
                  <a:pt x="1537387" y="2319520"/>
                </a:lnTo>
                <a:lnTo>
                  <a:pt x="1537387" y="2482265"/>
                </a:lnTo>
                <a:lnTo>
                  <a:pt x="1269934" y="2482265"/>
                </a:lnTo>
                <a:close/>
                <a:moveTo>
                  <a:pt x="846690" y="2319520"/>
                </a:moveTo>
                <a:lnTo>
                  <a:pt x="1114139" y="2319520"/>
                </a:lnTo>
                <a:lnTo>
                  <a:pt x="1114139" y="2482265"/>
                </a:lnTo>
                <a:lnTo>
                  <a:pt x="846690" y="2482265"/>
                </a:lnTo>
                <a:close/>
                <a:moveTo>
                  <a:pt x="423226" y="2319520"/>
                </a:moveTo>
                <a:lnTo>
                  <a:pt x="690675" y="2319520"/>
                </a:lnTo>
                <a:lnTo>
                  <a:pt x="690675" y="2482265"/>
                </a:lnTo>
                <a:lnTo>
                  <a:pt x="423226" y="2482265"/>
                </a:lnTo>
                <a:close/>
                <a:moveTo>
                  <a:pt x="11429742" y="2061822"/>
                </a:moveTo>
                <a:lnTo>
                  <a:pt x="11697191" y="2061822"/>
                </a:lnTo>
                <a:lnTo>
                  <a:pt x="11697191" y="2224567"/>
                </a:lnTo>
                <a:lnTo>
                  <a:pt x="11429742" y="2224567"/>
                </a:lnTo>
                <a:close/>
                <a:moveTo>
                  <a:pt x="10583052" y="2061822"/>
                </a:moveTo>
                <a:lnTo>
                  <a:pt x="10850501" y="2061822"/>
                </a:lnTo>
                <a:lnTo>
                  <a:pt x="10850501" y="2224567"/>
                </a:lnTo>
                <a:lnTo>
                  <a:pt x="10583052" y="2224567"/>
                </a:lnTo>
                <a:close/>
                <a:moveTo>
                  <a:pt x="10159822" y="2061822"/>
                </a:moveTo>
                <a:lnTo>
                  <a:pt x="10427271" y="2061822"/>
                </a:lnTo>
                <a:lnTo>
                  <a:pt x="10427271" y="2224567"/>
                </a:lnTo>
                <a:lnTo>
                  <a:pt x="10159822" y="2224567"/>
                </a:lnTo>
                <a:close/>
                <a:moveTo>
                  <a:pt x="9313131" y="2061822"/>
                </a:moveTo>
                <a:lnTo>
                  <a:pt x="9580580" y="2061822"/>
                </a:lnTo>
                <a:lnTo>
                  <a:pt x="9580580" y="2224567"/>
                </a:lnTo>
                <a:lnTo>
                  <a:pt x="9313131" y="2224567"/>
                </a:lnTo>
                <a:close/>
                <a:moveTo>
                  <a:pt x="8889670" y="2061822"/>
                </a:moveTo>
                <a:lnTo>
                  <a:pt x="9157119" y="2061822"/>
                </a:lnTo>
                <a:lnTo>
                  <a:pt x="9157119" y="2224567"/>
                </a:lnTo>
                <a:lnTo>
                  <a:pt x="8889670" y="2224567"/>
                </a:lnTo>
                <a:close/>
                <a:moveTo>
                  <a:pt x="8043211" y="2061822"/>
                </a:moveTo>
                <a:lnTo>
                  <a:pt x="8310660" y="2061822"/>
                </a:lnTo>
                <a:lnTo>
                  <a:pt x="8310660" y="2224567"/>
                </a:lnTo>
                <a:lnTo>
                  <a:pt x="8043211" y="2224567"/>
                </a:lnTo>
                <a:close/>
                <a:moveTo>
                  <a:pt x="7619749" y="2061822"/>
                </a:moveTo>
                <a:lnTo>
                  <a:pt x="7887198" y="2061822"/>
                </a:lnTo>
                <a:lnTo>
                  <a:pt x="7887198" y="2224567"/>
                </a:lnTo>
                <a:lnTo>
                  <a:pt x="7619749" y="2224567"/>
                </a:lnTo>
                <a:close/>
                <a:moveTo>
                  <a:pt x="6773058" y="2061822"/>
                </a:moveTo>
                <a:lnTo>
                  <a:pt x="7040507" y="2061822"/>
                </a:lnTo>
                <a:lnTo>
                  <a:pt x="7040507" y="2224567"/>
                </a:lnTo>
                <a:lnTo>
                  <a:pt x="6773058" y="2224567"/>
                </a:lnTo>
                <a:close/>
                <a:moveTo>
                  <a:pt x="6349829" y="2061822"/>
                </a:moveTo>
                <a:lnTo>
                  <a:pt x="6617278" y="2061822"/>
                </a:lnTo>
                <a:lnTo>
                  <a:pt x="6617278" y="2224567"/>
                </a:lnTo>
                <a:lnTo>
                  <a:pt x="6349829" y="2224567"/>
                </a:lnTo>
                <a:close/>
                <a:moveTo>
                  <a:pt x="5926601" y="2061822"/>
                </a:moveTo>
                <a:lnTo>
                  <a:pt x="6194049" y="2061822"/>
                </a:lnTo>
                <a:lnTo>
                  <a:pt x="6194049" y="2224567"/>
                </a:lnTo>
                <a:lnTo>
                  <a:pt x="5926601" y="2224567"/>
                </a:lnTo>
                <a:close/>
                <a:moveTo>
                  <a:pt x="5079911" y="2061822"/>
                </a:moveTo>
                <a:lnTo>
                  <a:pt x="5347362" y="2061822"/>
                </a:lnTo>
                <a:lnTo>
                  <a:pt x="5347362" y="2224567"/>
                </a:lnTo>
                <a:lnTo>
                  <a:pt x="5079911" y="2224567"/>
                </a:lnTo>
                <a:close/>
                <a:moveTo>
                  <a:pt x="3386541" y="2061822"/>
                </a:moveTo>
                <a:lnTo>
                  <a:pt x="3653991" y="2061822"/>
                </a:lnTo>
                <a:lnTo>
                  <a:pt x="3653991" y="2224567"/>
                </a:lnTo>
                <a:lnTo>
                  <a:pt x="3386541" y="2224567"/>
                </a:lnTo>
                <a:close/>
                <a:moveTo>
                  <a:pt x="2539845" y="2061822"/>
                </a:moveTo>
                <a:lnTo>
                  <a:pt x="2807293" y="2061822"/>
                </a:lnTo>
                <a:lnTo>
                  <a:pt x="2807293" y="2224567"/>
                </a:lnTo>
                <a:lnTo>
                  <a:pt x="2539845" y="2224567"/>
                </a:lnTo>
                <a:close/>
                <a:moveTo>
                  <a:pt x="2116634" y="2061822"/>
                </a:moveTo>
                <a:lnTo>
                  <a:pt x="2384080" y="2061822"/>
                </a:lnTo>
                <a:lnTo>
                  <a:pt x="2384080" y="2224567"/>
                </a:lnTo>
                <a:lnTo>
                  <a:pt x="2116634" y="2224567"/>
                </a:lnTo>
                <a:close/>
                <a:moveTo>
                  <a:pt x="1693172" y="2061822"/>
                </a:moveTo>
                <a:lnTo>
                  <a:pt x="1960617" y="2061822"/>
                </a:lnTo>
                <a:lnTo>
                  <a:pt x="1960617" y="2224567"/>
                </a:lnTo>
                <a:lnTo>
                  <a:pt x="1693172" y="2224567"/>
                </a:lnTo>
                <a:close/>
                <a:moveTo>
                  <a:pt x="1269937" y="2061822"/>
                </a:moveTo>
                <a:lnTo>
                  <a:pt x="1537387" y="2061822"/>
                </a:lnTo>
                <a:lnTo>
                  <a:pt x="1537387" y="2224567"/>
                </a:lnTo>
                <a:lnTo>
                  <a:pt x="1269937" y="2224567"/>
                </a:lnTo>
                <a:close/>
                <a:moveTo>
                  <a:pt x="423226" y="2061822"/>
                </a:moveTo>
                <a:lnTo>
                  <a:pt x="690675" y="2061822"/>
                </a:lnTo>
                <a:lnTo>
                  <a:pt x="690675" y="2224567"/>
                </a:lnTo>
                <a:lnTo>
                  <a:pt x="423226" y="2224567"/>
                </a:lnTo>
                <a:close/>
                <a:moveTo>
                  <a:pt x="11429742" y="1804123"/>
                </a:moveTo>
                <a:lnTo>
                  <a:pt x="11697191" y="1804123"/>
                </a:lnTo>
                <a:lnTo>
                  <a:pt x="11697191" y="1966868"/>
                </a:lnTo>
                <a:lnTo>
                  <a:pt x="11429742" y="1966868"/>
                </a:lnTo>
                <a:close/>
                <a:moveTo>
                  <a:pt x="10583052" y="1804123"/>
                </a:moveTo>
                <a:lnTo>
                  <a:pt x="10850501" y="1804123"/>
                </a:lnTo>
                <a:lnTo>
                  <a:pt x="10850501" y="1966868"/>
                </a:lnTo>
                <a:lnTo>
                  <a:pt x="10583052" y="1966868"/>
                </a:lnTo>
                <a:close/>
                <a:moveTo>
                  <a:pt x="10159822" y="1804123"/>
                </a:moveTo>
                <a:lnTo>
                  <a:pt x="10427271" y="1804123"/>
                </a:lnTo>
                <a:lnTo>
                  <a:pt x="10427271" y="1966868"/>
                </a:lnTo>
                <a:lnTo>
                  <a:pt x="10159822" y="1966868"/>
                </a:lnTo>
                <a:close/>
                <a:moveTo>
                  <a:pt x="9313131" y="1804123"/>
                </a:moveTo>
                <a:lnTo>
                  <a:pt x="9580580" y="1804123"/>
                </a:lnTo>
                <a:lnTo>
                  <a:pt x="9580580" y="1966868"/>
                </a:lnTo>
                <a:lnTo>
                  <a:pt x="9313131" y="1966868"/>
                </a:lnTo>
                <a:close/>
                <a:moveTo>
                  <a:pt x="8889670" y="1804123"/>
                </a:moveTo>
                <a:lnTo>
                  <a:pt x="9157119" y="1804123"/>
                </a:lnTo>
                <a:lnTo>
                  <a:pt x="9157119" y="1966868"/>
                </a:lnTo>
                <a:lnTo>
                  <a:pt x="8889670" y="1966868"/>
                </a:lnTo>
                <a:close/>
                <a:moveTo>
                  <a:pt x="8043211" y="1804123"/>
                </a:moveTo>
                <a:lnTo>
                  <a:pt x="8310660" y="1804123"/>
                </a:lnTo>
                <a:lnTo>
                  <a:pt x="8310660" y="1966868"/>
                </a:lnTo>
                <a:lnTo>
                  <a:pt x="8043211" y="1966868"/>
                </a:lnTo>
                <a:close/>
                <a:moveTo>
                  <a:pt x="7619749" y="1804123"/>
                </a:moveTo>
                <a:lnTo>
                  <a:pt x="7887198" y="1804123"/>
                </a:lnTo>
                <a:lnTo>
                  <a:pt x="7887198" y="1966868"/>
                </a:lnTo>
                <a:lnTo>
                  <a:pt x="7619749" y="1966868"/>
                </a:lnTo>
                <a:close/>
                <a:moveTo>
                  <a:pt x="6773058" y="1804123"/>
                </a:moveTo>
                <a:lnTo>
                  <a:pt x="7040507" y="1804123"/>
                </a:lnTo>
                <a:lnTo>
                  <a:pt x="7040507" y="1966868"/>
                </a:lnTo>
                <a:lnTo>
                  <a:pt x="6773058" y="1966868"/>
                </a:lnTo>
                <a:close/>
                <a:moveTo>
                  <a:pt x="6349829" y="1804123"/>
                </a:moveTo>
                <a:lnTo>
                  <a:pt x="6617278" y="1804123"/>
                </a:lnTo>
                <a:lnTo>
                  <a:pt x="6617278" y="1966868"/>
                </a:lnTo>
                <a:lnTo>
                  <a:pt x="6349829" y="1966868"/>
                </a:lnTo>
                <a:close/>
                <a:moveTo>
                  <a:pt x="5926601" y="1804123"/>
                </a:moveTo>
                <a:lnTo>
                  <a:pt x="6194049" y="1804123"/>
                </a:lnTo>
                <a:lnTo>
                  <a:pt x="6194049" y="1966868"/>
                </a:lnTo>
                <a:lnTo>
                  <a:pt x="5926601" y="1966868"/>
                </a:lnTo>
                <a:close/>
                <a:moveTo>
                  <a:pt x="5079911" y="1804123"/>
                </a:moveTo>
                <a:lnTo>
                  <a:pt x="5347362" y="1804123"/>
                </a:lnTo>
                <a:lnTo>
                  <a:pt x="5347362" y="1966868"/>
                </a:lnTo>
                <a:lnTo>
                  <a:pt x="5079911" y="1966868"/>
                </a:lnTo>
                <a:close/>
                <a:moveTo>
                  <a:pt x="3386541" y="1804123"/>
                </a:moveTo>
                <a:lnTo>
                  <a:pt x="3653991" y="1804123"/>
                </a:lnTo>
                <a:lnTo>
                  <a:pt x="3653991" y="1966868"/>
                </a:lnTo>
                <a:lnTo>
                  <a:pt x="3386541" y="1966868"/>
                </a:lnTo>
                <a:close/>
                <a:moveTo>
                  <a:pt x="2539843" y="1804123"/>
                </a:moveTo>
                <a:lnTo>
                  <a:pt x="2807291" y="1804123"/>
                </a:lnTo>
                <a:lnTo>
                  <a:pt x="2807291" y="1966868"/>
                </a:lnTo>
                <a:lnTo>
                  <a:pt x="2539843" y="1966868"/>
                </a:lnTo>
                <a:close/>
                <a:moveTo>
                  <a:pt x="2116634" y="1804123"/>
                </a:moveTo>
                <a:lnTo>
                  <a:pt x="2384081" y="1804123"/>
                </a:lnTo>
                <a:lnTo>
                  <a:pt x="2384081" y="1966868"/>
                </a:lnTo>
                <a:lnTo>
                  <a:pt x="2116634" y="1966868"/>
                </a:lnTo>
                <a:close/>
                <a:moveTo>
                  <a:pt x="1693172" y="1804123"/>
                </a:moveTo>
                <a:lnTo>
                  <a:pt x="1960617" y="1804123"/>
                </a:lnTo>
                <a:lnTo>
                  <a:pt x="1960617" y="1966868"/>
                </a:lnTo>
                <a:lnTo>
                  <a:pt x="1693172" y="1966868"/>
                </a:lnTo>
                <a:close/>
                <a:moveTo>
                  <a:pt x="1269937" y="1804123"/>
                </a:moveTo>
                <a:lnTo>
                  <a:pt x="1537387" y="1804123"/>
                </a:lnTo>
                <a:lnTo>
                  <a:pt x="1537387" y="1966868"/>
                </a:lnTo>
                <a:lnTo>
                  <a:pt x="1269937" y="1966868"/>
                </a:lnTo>
                <a:close/>
                <a:moveTo>
                  <a:pt x="423226" y="1804123"/>
                </a:moveTo>
                <a:lnTo>
                  <a:pt x="690675" y="1804123"/>
                </a:lnTo>
                <a:lnTo>
                  <a:pt x="690675" y="1966868"/>
                </a:lnTo>
                <a:lnTo>
                  <a:pt x="423226" y="1966868"/>
                </a:lnTo>
                <a:close/>
                <a:moveTo>
                  <a:pt x="11429742" y="1546192"/>
                </a:moveTo>
                <a:lnTo>
                  <a:pt x="11697191" y="1546192"/>
                </a:lnTo>
                <a:lnTo>
                  <a:pt x="11697191" y="1708937"/>
                </a:lnTo>
                <a:lnTo>
                  <a:pt x="11429742" y="1708937"/>
                </a:lnTo>
                <a:close/>
                <a:moveTo>
                  <a:pt x="10583052" y="1546192"/>
                </a:moveTo>
                <a:lnTo>
                  <a:pt x="10850501" y="1546192"/>
                </a:lnTo>
                <a:lnTo>
                  <a:pt x="10850501" y="1708937"/>
                </a:lnTo>
                <a:lnTo>
                  <a:pt x="10583052" y="1708937"/>
                </a:lnTo>
                <a:close/>
                <a:moveTo>
                  <a:pt x="10159822" y="1546192"/>
                </a:moveTo>
                <a:lnTo>
                  <a:pt x="10427271" y="1546192"/>
                </a:lnTo>
                <a:lnTo>
                  <a:pt x="10427271" y="1708937"/>
                </a:lnTo>
                <a:lnTo>
                  <a:pt x="10159822" y="1708937"/>
                </a:lnTo>
                <a:close/>
                <a:moveTo>
                  <a:pt x="9313131" y="1546192"/>
                </a:moveTo>
                <a:lnTo>
                  <a:pt x="9580580" y="1546192"/>
                </a:lnTo>
                <a:lnTo>
                  <a:pt x="9580580" y="1708937"/>
                </a:lnTo>
                <a:lnTo>
                  <a:pt x="9313131" y="1708937"/>
                </a:lnTo>
                <a:close/>
                <a:moveTo>
                  <a:pt x="8889670" y="1546192"/>
                </a:moveTo>
                <a:lnTo>
                  <a:pt x="9157119" y="1546192"/>
                </a:lnTo>
                <a:lnTo>
                  <a:pt x="9157119" y="1708937"/>
                </a:lnTo>
                <a:lnTo>
                  <a:pt x="8889670" y="1708937"/>
                </a:lnTo>
                <a:close/>
                <a:moveTo>
                  <a:pt x="8043211" y="1546192"/>
                </a:moveTo>
                <a:lnTo>
                  <a:pt x="8310660" y="1546192"/>
                </a:lnTo>
                <a:lnTo>
                  <a:pt x="8310660" y="1708937"/>
                </a:lnTo>
                <a:lnTo>
                  <a:pt x="8043211" y="1708937"/>
                </a:lnTo>
                <a:close/>
                <a:moveTo>
                  <a:pt x="7619749" y="1546192"/>
                </a:moveTo>
                <a:lnTo>
                  <a:pt x="7887198" y="1546192"/>
                </a:lnTo>
                <a:lnTo>
                  <a:pt x="7887198" y="1708937"/>
                </a:lnTo>
                <a:lnTo>
                  <a:pt x="7619749" y="1708937"/>
                </a:lnTo>
                <a:close/>
                <a:moveTo>
                  <a:pt x="6773058" y="1546192"/>
                </a:moveTo>
                <a:lnTo>
                  <a:pt x="7040507" y="1546192"/>
                </a:lnTo>
                <a:lnTo>
                  <a:pt x="7040507" y="1708937"/>
                </a:lnTo>
                <a:lnTo>
                  <a:pt x="6773058" y="1708937"/>
                </a:lnTo>
                <a:close/>
                <a:moveTo>
                  <a:pt x="6349829" y="1546192"/>
                </a:moveTo>
                <a:lnTo>
                  <a:pt x="6617278" y="1546192"/>
                </a:lnTo>
                <a:lnTo>
                  <a:pt x="6617278" y="1708937"/>
                </a:lnTo>
                <a:lnTo>
                  <a:pt x="6349829" y="1708937"/>
                </a:lnTo>
                <a:close/>
                <a:moveTo>
                  <a:pt x="5079911" y="1546192"/>
                </a:moveTo>
                <a:lnTo>
                  <a:pt x="5347362" y="1546192"/>
                </a:lnTo>
                <a:lnTo>
                  <a:pt x="5347362" y="1708937"/>
                </a:lnTo>
                <a:lnTo>
                  <a:pt x="5079911" y="1708937"/>
                </a:lnTo>
                <a:close/>
                <a:moveTo>
                  <a:pt x="3386548" y="1546192"/>
                </a:moveTo>
                <a:lnTo>
                  <a:pt x="3653996" y="1546192"/>
                </a:lnTo>
                <a:lnTo>
                  <a:pt x="3653996" y="1708937"/>
                </a:lnTo>
                <a:lnTo>
                  <a:pt x="3386548" y="1708937"/>
                </a:lnTo>
                <a:close/>
                <a:moveTo>
                  <a:pt x="2539843" y="1546192"/>
                </a:moveTo>
                <a:lnTo>
                  <a:pt x="2807291" y="1546192"/>
                </a:lnTo>
                <a:lnTo>
                  <a:pt x="2807291" y="1708937"/>
                </a:lnTo>
                <a:lnTo>
                  <a:pt x="2539843" y="1708937"/>
                </a:lnTo>
                <a:close/>
                <a:moveTo>
                  <a:pt x="2116633" y="1546192"/>
                </a:moveTo>
                <a:lnTo>
                  <a:pt x="2384080" y="1546192"/>
                </a:lnTo>
                <a:lnTo>
                  <a:pt x="2384080" y="1708937"/>
                </a:lnTo>
                <a:lnTo>
                  <a:pt x="2116633" y="1708937"/>
                </a:lnTo>
                <a:close/>
                <a:moveTo>
                  <a:pt x="1269937" y="1546192"/>
                </a:moveTo>
                <a:lnTo>
                  <a:pt x="1537387" y="1546192"/>
                </a:lnTo>
                <a:lnTo>
                  <a:pt x="1537387" y="1708937"/>
                </a:lnTo>
                <a:lnTo>
                  <a:pt x="1269937" y="1708937"/>
                </a:lnTo>
                <a:close/>
                <a:moveTo>
                  <a:pt x="10583052" y="1288494"/>
                </a:moveTo>
                <a:lnTo>
                  <a:pt x="10850501" y="1288494"/>
                </a:lnTo>
                <a:lnTo>
                  <a:pt x="10850501" y="1451239"/>
                </a:lnTo>
                <a:lnTo>
                  <a:pt x="10583052" y="1451239"/>
                </a:lnTo>
                <a:close/>
                <a:moveTo>
                  <a:pt x="8889670" y="1288494"/>
                </a:moveTo>
                <a:lnTo>
                  <a:pt x="9157119" y="1288494"/>
                </a:lnTo>
                <a:lnTo>
                  <a:pt x="9157119" y="1451239"/>
                </a:lnTo>
                <a:lnTo>
                  <a:pt x="8889670" y="1451239"/>
                </a:lnTo>
                <a:close/>
                <a:moveTo>
                  <a:pt x="8043211" y="1288494"/>
                </a:moveTo>
                <a:lnTo>
                  <a:pt x="8310660" y="1288494"/>
                </a:lnTo>
                <a:lnTo>
                  <a:pt x="8310660" y="1451239"/>
                </a:lnTo>
                <a:lnTo>
                  <a:pt x="8043211" y="1451239"/>
                </a:lnTo>
                <a:close/>
                <a:moveTo>
                  <a:pt x="6773058" y="1288494"/>
                </a:moveTo>
                <a:lnTo>
                  <a:pt x="7040507" y="1288494"/>
                </a:lnTo>
                <a:lnTo>
                  <a:pt x="7040507" y="1451239"/>
                </a:lnTo>
                <a:lnTo>
                  <a:pt x="6773058" y="1451239"/>
                </a:lnTo>
                <a:close/>
                <a:moveTo>
                  <a:pt x="6349829" y="1288494"/>
                </a:moveTo>
                <a:lnTo>
                  <a:pt x="6617278" y="1288494"/>
                </a:lnTo>
                <a:lnTo>
                  <a:pt x="6617278" y="1451239"/>
                </a:lnTo>
                <a:lnTo>
                  <a:pt x="6349829" y="1451239"/>
                </a:lnTo>
                <a:close/>
                <a:moveTo>
                  <a:pt x="3386536" y="1288494"/>
                </a:moveTo>
                <a:lnTo>
                  <a:pt x="3653983" y="1288494"/>
                </a:lnTo>
                <a:lnTo>
                  <a:pt x="3653983" y="1451239"/>
                </a:lnTo>
                <a:lnTo>
                  <a:pt x="3386536" y="1451239"/>
                </a:lnTo>
                <a:close/>
                <a:moveTo>
                  <a:pt x="2539858" y="1288494"/>
                </a:moveTo>
                <a:lnTo>
                  <a:pt x="2807305" y="1288494"/>
                </a:lnTo>
                <a:lnTo>
                  <a:pt x="2807305" y="1451239"/>
                </a:lnTo>
                <a:lnTo>
                  <a:pt x="2539858" y="1451239"/>
                </a:lnTo>
                <a:close/>
                <a:moveTo>
                  <a:pt x="2116622" y="1288494"/>
                </a:moveTo>
                <a:lnTo>
                  <a:pt x="2384068" y="1288494"/>
                </a:lnTo>
                <a:lnTo>
                  <a:pt x="2384068" y="1451239"/>
                </a:lnTo>
                <a:lnTo>
                  <a:pt x="2116622" y="1451239"/>
                </a:lnTo>
                <a:close/>
                <a:moveTo>
                  <a:pt x="1269937" y="1288494"/>
                </a:moveTo>
                <a:lnTo>
                  <a:pt x="1537387" y="1288494"/>
                </a:lnTo>
                <a:lnTo>
                  <a:pt x="1537387" y="1451239"/>
                </a:lnTo>
                <a:lnTo>
                  <a:pt x="1269937" y="1451239"/>
                </a:lnTo>
                <a:close/>
                <a:moveTo>
                  <a:pt x="10583052" y="1030795"/>
                </a:moveTo>
                <a:lnTo>
                  <a:pt x="10850501" y="1030795"/>
                </a:lnTo>
                <a:lnTo>
                  <a:pt x="10850501" y="1193540"/>
                </a:lnTo>
                <a:lnTo>
                  <a:pt x="10583052" y="1193540"/>
                </a:lnTo>
                <a:close/>
                <a:moveTo>
                  <a:pt x="8889670" y="1030795"/>
                </a:moveTo>
                <a:lnTo>
                  <a:pt x="9157119" y="1030795"/>
                </a:lnTo>
                <a:lnTo>
                  <a:pt x="9157119" y="1193540"/>
                </a:lnTo>
                <a:lnTo>
                  <a:pt x="8889670" y="1193540"/>
                </a:lnTo>
                <a:close/>
                <a:moveTo>
                  <a:pt x="8043211" y="1030795"/>
                </a:moveTo>
                <a:lnTo>
                  <a:pt x="8310660" y="1030795"/>
                </a:lnTo>
                <a:lnTo>
                  <a:pt x="8310660" y="1193540"/>
                </a:lnTo>
                <a:lnTo>
                  <a:pt x="8043211" y="1193540"/>
                </a:lnTo>
                <a:close/>
                <a:moveTo>
                  <a:pt x="6773058" y="1030795"/>
                </a:moveTo>
                <a:lnTo>
                  <a:pt x="7040507" y="1030795"/>
                </a:lnTo>
                <a:lnTo>
                  <a:pt x="7040507" y="1193540"/>
                </a:lnTo>
                <a:lnTo>
                  <a:pt x="6773058" y="1193540"/>
                </a:lnTo>
                <a:close/>
                <a:moveTo>
                  <a:pt x="6349829" y="1030795"/>
                </a:moveTo>
                <a:lnTo>
                  <a:pt x="6617278" y="1030795"/>
                </a:lnTo>
                <a:lnTo>
                  <a:pt x="6617278" y="1193540"/>
                </a:lnTo>
                <a:lnTo>
                  <a:pt x="6349829" y="1193540"/>
                </a:lnTo>
                <a:close/>
                <a:moveTo>
                  <a:pt x="3386540" y="1030795"/>
                </a:moveTo>
                <a:lnTo>
                  <a:pt x="3653988" y="1030795"/>
                </a:lnTo>
                <a:lnTo>
                  <a:pt x="3653988" y="1193540"/>
                </a:lnTo>
                <a:lnTo>
                  <a:pt x="3386540" y="1193540"/>
                </a:lnTo>
                <a:close/>
                <a:moveTo>
                  <a:pt x="2539847" y="1030795"/>
                </a:moveTo>
                <a:lnTo>
                  <a:pt x="2807295" y="1030795"/>
                </a:lnTo>
                <a:lnTo>
                  <a:pt x="2807295" y="1193540"/>
                </a:lnTo>
                <a:lnTo>
                  <a:pt x="2539847" y="1193540"/>
                </a:lnTo>
                <a:close/>
                <a:moveTo>
                  <a:pt x="2116619" y="1030795"/>
                </a:moveTo>
                <a:lnTo>
                  <a:pt x="2384067" y="1030795"/>
                </a:lnTo>
                <a:lnTo>
                  <a:pt x="2384067" y="1193540"/>
                </a:lnTo>
                <a:lnTo>
                  <a:pt x="2116619" y="1193540"/>
                </a:lnTo>
                <a:close/>
                <a:moveTo>
                  <a:pt x="1269937" y="1030795"/>
                </a:moveTo>
                <a:lnTo>
                  <a:pt x="1537389" y="1030795"/>
                </a:lnTo>
                <a:lnTo>
                  <a:pt x="1537389" y="1193540"/>
                </a:lnTo>
                <a:lnTo>
                  <a:pt x="1269937" y="1193540"/>
                </a:lnTo>
                <a:close/>
                <a:moveTo>
                  <a:pt x="10583052" y="773096"/>
                </a:moveTo>
                <a:lnTo>
                  <a:pt x="10850501" y="773096"/>
                </a:lnTo>
                <a:lnTo>
                  <a:pt x="10850501" y="935841"/>
                </a:lnTo>
                <a:lnTo>
                  <a:pt x="10583052" y="935841"/>
                </a:lnTo>
                <a:close/>
                <a:moveTo>
                  <a:pt x="8889670" y="773096"/>
                </a:moveTo>
                <a:lnTo>
                  <a:pt x="9157119" y="773096"/>
                </a:lnTo>
                <a:lnTo>
                  <a:pt x="9157119" y="935841"/>
                </a:lnTo>
                <a:lnTo>
                  <a:pt x="8889670" y="935841"/>
                </a:lnTo>
                <a:close/>
                <a:moveTo>
                  <a:pt x="6773058" y="773096"/>
                </a:moveTo>
                <a:lnTo>
                  <a:pt x="7040507" y="773096"/>
                </a:lnTo>
                <a:lnTo>
                  <a:pt x="7040507" y="935841"/>
                </a:lnTo>
                <a:lnTo>
                  <a:pt x="6773058" y="935841"/>
                </a:lnTo>
                <a:close/>
                <a:moveTo>
                  <a:pt x="6349829" y="773096"/>
                </a:moveTo>
                <a:lnTo>
                  <a:pt x="6617278" y="773096"/>
                </a:lnTo>
                <a:lnTo>
                  <a:pt x="6617278" y="935841"/>
                </a:lnTo>
                <a:lnTo>
                  <a:pt x="6349829" y="935841"/>
                </a:lnTo>
                <a:close/>
                <a:moveTo>
                  <a:pt x="2116638" y="773096"/>
                </a:moveTo>
                <a:lnTo>
                  <a:pt x="2384082" y="773096"/>
                </a:lnTo>
                <a:lnTo>
                  <a:pt x="2384082" y="935841"/>
                </a:lnTo>
                <a:lnTo>
                  <a:pt x="2116638" y="935841"/>
                </a:lnTo>
                <a:close/>
                <a:moveTo>
                  <a:pt x="6349829" y="515398"/>
                </a:moveTo>
                <a:lnTo>
                  <a:pt x="6617278" y="515398"/>
                </a:lnTo>
                <a:lnTo>
                  <a:pt x="6617278" y="678143"/>
                </a:lnTo>
                <a:lnTo>
                  <a:pt x="6349829" y="678143"/>
                </a:lnTo>
                <a:close/>
                <a:moveTo>
                  <a:pt x="2116633" y="515398"/>
                </a:moveTo>
                <a:lnTo>
                  <a:pt x="2384080" y="515398"/>
                </a:lnTo>
                <a:lnTo>
                  <a:pt x="2384080" y="678143"/>
                </a:lnTo>
                <a:lnTo>
                  <a:pt x="2116633" y="678143"/>
                </a:lnTo>
                <a:close/>
                <a:moveTo>
                  <a:pt x="6349829" y="257699"/>
                </a:moveTo>
                <a:lnTo>
                  <a:pt x="6617278" y="257699"/>
                </a:lnTo>
                <a:lnTo>
                  <a:pt x="6617278" y="420444"/>
                </a:lnTo>
                <a:lnTo>
                  <a:pt x="6349829" y="420444"/>
                </a:lnTo>
                <a:close/>
                <a:moveTo>
                  <a:pt x="2116612" y="257699"/>
                </a:moveTo>
                <a:lnTo>
                  <a:pt x="2384061" y="257699"/>
                </a:lnTo>
                <a:lnTo>
                  <a:pt x="2384061" y="420444"/>
                </a:lnTo>
                <a:lnTo>
                  <a:pt x="2116612" y="420444"/>
                </a:lnTo>
                <a:close/>
                <a:moveTo>
                  <a:pt x="6349829" y="0"/>
                </a:moveTo>
                <a:lnTo>
                  <a:pt x="6617278" y="0"/>
                </a:lnTo>
                <a:lnTo>
                  <a:pt x="6617278" y="162745"/>
                </a:lnTo>
                <a:lnTo>
                  <a:pt x="6349829" y="162745"/>
                </a:lnTo>
                <a:close/>
                <a:moveTo>
                  <a:pt x="2116609" y="0"/>
                </a:moveTo>
                <a:lnTo>
                  <a:pt x="2384058" y="0"/>
                </a:lnTo>
                <a:lnTo>
                  <a:pt x="2384058" y="162745"/>
                </a:lnTo>
                <a:lnTo>
                  <a:pt x="2116609" y="162745"/>
                </a:lnTo>
                <a:close/>
              </a:path>
            </a:pathLst>
          </a:custGeom>
          <a:gradFill>
            <a:gsLst>
              <a:gs pos="0">
                <a:srgbClr val="ED24C0">
                  <a:alpha val="89803"/>
                </a:srgbClr>
              </a:gs>
              <a:gs pos="50000">
                <a:srgbClr val="4B19C0">
                  <a:alpha val="89803"/>
                </a:srgbClr>
              </a:gs>
              <a:gs pos="100000">
                <a:srgbClr val="51E6FC">
                  <a:alpha val="89803"/>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6" name="Google Shape;3676;p49"/>
          <p:cNvSpPr/>
          <p:nvPr/>
        </p:nvSpPr>
        <p:spPr>
          <a:xfrm>
            <a:off x="1563750" y="1527775"/>
            <a:ext cx="6016500" cy="2822100"/>
          </a:xfrm>
          <a:prstGeom prst="rect">
            <a:avLst/>
          </a:prstGeom>
          <a:solidFill>
            <a:srgbClr val="A4C2F4">
              <a:alpha val="7000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Font typeface="Calibri"/>
              <a:buChar char="●"/>
            </a:pPr>
            <a:r>
              <a:rPr lang="en-GB" sz="2000">
                <a:solidFill>
                  <a:schemeClr val="lt1"/>
                </a:solidFill>
                <a:latin typeface="Chivo Mono"/>
                <a:ea typeface="Chivo Mono"/>
                <a:cs typeface="Chivo Mono"/>
                <a:sym typeface="Chivo Mono"/>
              </a:rPr>
              <a:t>Improve performance of our model</a:t>
            </a:r>
            <a:endParaRPr sz="2000">
              <a:solidFill>
                <a:schemeClr val="lt1"/>
              </a:solidFill>
              <a:latin typeface="Chivo Mono"/>
              <a:ea typeface="Chivo Mono"/>
              <a:cs typeface="Chivo Mono"/>
              <a:sym typeface="Chivo Mono"/>
            </a:endParaRPr>
          </a:p>
          <a:p>
            <a:pPr indent="-355600" lvl="1" marL="914400" rtl="0" algn="l">
              <a:lnSpc>
                <a:spcPct val="150000"/>
              </a:lnSpc>
              <a:spcBef>
                <a:spcPts val="0"/>
              </a:spcBef>
              <a:spcAft>
                <a:spcPts val="0"/>
              </a:spcAft>
              <a:buClr>
                <a:schemeClr val="lt1"/>
              </a:buClr>
              <a:buSzPts val="2000"/>
              <a:buFont typeface="Chivo Mono"/>
              <a:buChar char="○"/>
            </a:pPr>
            <a:r>
              <a:rPr lang="en-GB" sz="2000">
                <a:solidFill>
                  <a:schemeClr val="lt1"/>
                </a:solidFill>
                <a:latin typeface="Chivo Mono"/>
                <a:ea typeface="Chivo Mono"/>
                <a:cs typeface="Chivo Mono"/>
                <a:sym typeface="Chivo Mono"/>
              </a:rPr>
              <a:t>More data?</a:t>
            </a:r>
            <a:endParaRPr sz="2000">
              <a:solidFill>
                <a:schemeClr val="lt1"/>
              </a:solidFill>
              <a:latin typeface="Chivo Mono"/>
              <a:ea typeface="Chivo Mono"/>
              <a:cs typeface="Chivo Mono"/>
              <a:sym typeface="Chivo Mono"/>
            </a:endParaRPr>
          </a:p>
          <a:p>
            <a:pPr indent="-355600" lvl="1" marL="914400" rtl="0" algn="l">
              <a:lnSpc>
                <a:spcPct val="150000"/>
              </a:lnSpc>
              <a:spcBef>
                <a:spcPts val="0"/>
              </a:spcBef>
              <a:spcAft>
                <a:spcPts val="0"/>
              </a:spcAft>
              <a:buClr>
                <a:schemeClr val="lt1"/>
              </a:buClr>
              <a:buSzPts val="2000"/>
              <a:buFont typeface="Chivo Mono"/>
              <a:buChar char="○"/>
            </a:pPr>
            <a:r>
              <a:rPr lang="en-GB" sz="2000">
                <a:solidFill>
                  <a:schemeClr val="lt1"/>
                </a:solidFill>
                <a:latin typeface="Chivo Mono"/>
                <a:ea typeface="Chivo Mono"/>
                <a:cs typeface="Chivo Mono"/>
                <a:sym typeface="Chivo Mono"/>
              </a:rPr>
              <a:t>Removing unimportant attributes?</a:t>
            </a:r>
            <a:endParaRPr sz="2000">
              <a:solidFill>
                <a:schemeClr val="lt1"/>
              </a:solidFill>
              <a:latin typeface="Chivo Mono"/>
              <a:ea typeface="Chivo Mono"/>
              <a:cs typeface="Chivo Mono"/>
              <a:sym typeface="Chivo Mono"/>
            </a:endParaRPr>
          </a:p>
          <a:p>
            <a:pPr indent="-355600" lvl="1" marL="914400" rtl="0" algn="l">
              <a:lnSpc>
                <a:spcPct val="150000"/>
              </a:lnSpc>
              <a:spcBef>
                <a:spcPts val="0"/>
              </a:spcBef>
              <a:spcAft>
                <a:spcPts val="0"/>
              </a:spcAft>
              <a:buClr>
                <a:schemeClr val="lt1"/>
              </a:buClr>
              <a:buSzPts val="2000"/>
              <a:buFont typeface="Chivo Mono"/>
              <a:buChar char="○"/>
            </a:pPr>
            <a:r>
              <a:rPr lang="en-GB" sz="2000">
                <a:solidFill>
                  <a:schemeClr val="lt1"/>
                </a:solidFill>
                <a:latin typeface="Chivo Mono"/>
                <a:ea typeface="Chivo Mono"/>
                <a:cs typeface="Chivo Mono"/>
                <a:sym typeface="Chivo Mono"/>
              </a:rPr>
              <a:t>Testing on tracks outside the dataset</a:t>
            </a:r>
            <a:endParaRPr sz="2000">
              <a:solidFill>
                <a:schemeClr val="lt1"/>
              </a:solidFill>
              <a:latin typeface="Chivo Mono"/>
              <a:ea typeface="Chivo Mono"/>
              <a:cs typeface="Chivo Mono"/>
              <a:sym typeface="Chivo Mono"/>
            </a:endParaRPr>
          </a:p>
        </p:txBody>
      </p:sp>
      <p:sp>
        <p:nvSpPr>
          <p:cNvPr id="3677" name="Google Shape;3677;p49"/>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3681" name="Shape 3681"/>
        <p:cNvGrpSpPr/>
        <p:nvPr/>
      </p:nvGrpSpPr>
      <p:grpSpPr>
        <a:xfrm>
          <a:off x="0" y="0"/>
          <a:ext cx="0" cy="0"/>
          <a:chOff x="0" y="0"/>
          <a:chExt cx="0" cy="0"/>
        </a:xfrm>
      </p:grpSpPr>
      <p:grpSp>
        <p:nvGrpSpPr>
          <p:cNvPr id="3682" name="Google Shape;3682;p50"/>
          <p:cNvGrpSpPr/>
          <p:nvPr/>
        </p:nvGrpSpPr>
        <p:grpSpPr>
          <a:xfrm>
            <a:off x="-1" y="2688398"/>
            <a:ext cx="9082484" cy="2446395"/>
            <a:chOff x="-1" y="3584531"/>
            <a:chExt cx="12109978" cy="3261860"/>
          </a:xfrm>
        </p:grpSpPr>
        <p:sp>
          <p:nvSpPr>
            <p:cNvPr id="3683" name="Google Shape;3683;p50"/>
            <p:cNvSpPr/>
            <p:nvPr/>
          </p:nvSpPr>
          <p:spPr>
            <a:xfrm>
              <a:off x="265823"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90" y="31342"/>
                    <a:pt x="140690" y="70345"/>
                  </a:cubicBezTo>
                  <a:lnTo>
                    <a:pt x="140690" y="3191284"/>
                  </a:lnTo>
                  <a:cubicBezTo>
                    <a:pt x="140690"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4" name="Google Shape;3684;p50"/>
            <p:cNvSpPr/>
            <p:nvPr/>
          </p:nvSpPr>
          <p:spPr>
            <a:xfrm>
              <a:off x="7713546" y="3886108"/>
              <a:ext cx="140689" cy="2960051"/>
            </a:xfrm>
            <a:custGeom>
              <a:rect b="b" l="l" r="r" t="t"/>
              <a:pathLst>
                <a:path extrusionOk="0" h="2960051" w="140689">
                  <a:moveTo>
                    <a:pt x="70345" y="2960052"/>
                  </a:moveTo>
                  <a:lnTo>
                    <a:pt x="70345" y="2960052"/>
                  </a:lnTo>
                  <a:cubicBezTo>
                    <a:pt x="31574" y="2960052"/>
                    <a:pt x="0" y="2928710"/>
                    <a:pt x="0" y="2889707"/>
                  </a:cubicBezTo>
                  <a:lnTo>
                    <a:pt x="0" y="70345"/>
                  </a:lnTo>
                  <a:cubicBezTo>
                    <a:pt x="0" y="31574"/>
                    <a:pt x="31342" y="0"/>
                    <a:pt x="70345" y="0"/>
                  </a:cubicBezTo>
                  <a:lnTo>
                    <a:pt x="70345" y="0"/>
                  </a:lnTo>
                  <a:cubicBezTo>
                    <a:pt x="109116" y="0"/>
                    <a:pt x="140689" y="31342"/>
                    <a:pt x="140689" y="70345"/>
                  </a:cubicBezTo>
                  <a:lnTo>
                    <a:pt x="140689" y="2889707"/>
                  </a:lnTo>
                  <a:cubicBezTo>
                    <a:pt x="140689" y="2928478"/>
                    <a:pt x="109348" y="2960052"/>
                    <a:pt x="70345" y="29600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5" name="Google Shape;3685;p50"/>
            <p:cNvSpPr/>
            <p:nvPr/>
          </p:nvSpPr>
          <p:spPr>
            <a:xfrm>
              <a:off x="3989684"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6" name="Google Shape;3686;p50"/>
            <p:cNvSpPr/>
            <p:nvPr/>
          </p:nvSpPr>
          <p:spPr>
            <a:xfrm>
              <a:off x="6915608"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5"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7" name="Google Shape;3687;p50"/>
            <p:cNvSpPr/>
            <p:nvPr/>
          </p:nvSpPr>
          <p:spPr>
            <a:xfrm>
              <a:off x="53187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8" name="Google Shape;3688;p50"/>
            <p:cNvSpPr/>
            <p:nvPr/>
          </p:nvSpPr>
          <p:spPr>
            <a:xfrm>
              <a:off x="292569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9" name="Google Shape;3689;p50"/>
            <p:cNvSpPr/>
            <p:nvPr/>
          </p:nvSpPr>
          <p:spPr>
            <a:xfrm>
              <a:off x="744748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0" name="Google Shape;3690;p50"/>
            <p:cNvSpPr/>
            <p:nvPr/>
          </p:nvSpPr>
          <p:spPr>
            <a:xfrm>
              <a:off x="478762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1" name="Google Shape;3691;p50"/>
            <p:cNvSpPr/>
            <p:nvPr/>
          </p:nvSpPr>
          <p:spPr>
            <a:xfrm>
              <a:off x="8511483" y="6328208"/>
              <a:ext cx="140689" cy="517951"/>
            </a:xfrm>
            <a:custGeom>
              <a:rect b="b" l="l" r="r" t="t"/>
              <a:pathLst>
                <a:path extrusionOk="0" h="517951" w="140689">
                  <a:moveTo>
                    <a:pt x="70345" y="517951"/>
                  </a:moveTo>
                  <a:lnTo>
                    <a:pt x="70345" y="517951"/>
                  </a:lnTo>
                  <a:cubicBezTo>
                    <a:pt x="31574" y="517951"/>
                    <a:pt x="0" y="486609"/>
                    <a:pt x="0" y="447606"/>
                  </a:cubicBezTo>
                  <a:lnTo>
                    <a:pt x="0" y="70345"/>
                  </a:lnTo>
                  <a:cubicBezTo>
                    <a:pt x="0" y="31574"/>
                    <a:pt x="31342" y="0"/>
                    <a:pt x="70345" y="0"/>
                  </a:cubicBezTo>
                  <a:lnTo>
                    <a:pt x="70345" y="0"/>
                  </a:lnTo>
                  <a:cubicBezTo>
                    <a:pt x="109116" y="0"/>
                    <a:pt x="140689" y="31342"/>
                    <a:pt x="140689" y="70345"/>
                  </a:cubicBezTo>
                  <a:lnTo>
                    <a:pt x="140689" y="447606"/>
                  </a:lnTo>
                  <a:cubicBezTo>
                    <a:pt x="140689" y="486377"/>
                    <a:pt x="109348" y="517951"/>
                    <a:pt x="70345" y="5179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2" name="Google Shape;3692;p50"/>
            <p:cNvSpPr/>
            <p:nvPr/>
          </p:nvSpPr>
          <p:spPr>
            <a:xfrm>
              <a:off x="1595873"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90" y="31342"/>
                    <a:pt x="140690" y="70345"/>
                  </a:cubicBezTo>
                  <a:lnTo>
                    <a:pt x="140690" y="1464471"/>
                  </a:lnTo>
                  <a:cubicBezTo>
                    <a:pt x="140690"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3" name="Google Shape;3693;p50"/>
            <p:cNvSpPr/>
            <p:nvPr/>
          </p:nvSpPr>
          <p:spPr>
            <a:xfrm>
              <a:off x="3191747"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4" name="Google Shape;3694;p50"/>
            <p:cNvSpPr/>
            <p:nvPr/>
          </p:nvSpPr>
          <p:spPr>
            <a:xfrm>
              <a:off x="2659866" y="4849808"/>
              <a:ext cx="140689" cy="1996351"/>
            </a:xfrm>
            <a:custGeom>
              <a:rect b="b" l="l" r="r" t="t"/>
              <a:pathLst>
                <a:path extrusionOk="0" h="1996351" w="140689">
                  <a:moveTo>
                    <a:pt x="70345" y="1996352"/>
                  </a:moveTo>
                  <a:lnTo>
                    <a:pt x="70345" y="1996352"/>
                  </a:lnTo>
                  <a:cubicBezTo>
                    <a:pt x="31574" y="1996352"/>
                    <a:pt x="0" y="1965010"/>
                    <a:pt x="0" y="1926007"/>
                  </a:cubicBezTo>
                  <a:lnTo>
                    <a:pt x="0" y="70345"/>
                  </a:lnTo>
                  <a:cubicBezTo>
                    <a:pt x="0" y="31574"/>
                    <a:pt x="31342" y="0"/>
                    <a:pt x="70345" y="0"/>
                  </a:cubicBezTo>
                  <a:lnTo>
                    <a:pt x="70345" y="0"/>
                  </a:lnTo>
                  <a:cubicBezTo>
                    <a:pt x="109116" y="0"/>
                    <a:pt x="140689" y="31342"/>
                    <a:pt x="140689" y="70345"/>
                  </a:cubicBezTo>
                  <a:lnTo>
                    <a:pt x="140689" y="1926007"/>
                  </a:lnTo>
                  <a:cubicBezTo>
                    <a:pt x="140689" y="1964778"/>
                    <a:pt x="109348" y="1996352"/>
                    <a:pt x="70345" y="19963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5" name="Google Shape;3695;p50"/>
            <p:cNvSpPr/>
            <p:nvPr/>
          </p:nvSpPr>
          <p:spPr>
            <a:xfrm>
              <a:off x="10905294"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1"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6" name="Google Shape;3696;p50"/>
            <p:cNvSpPr/>
            <p:nvPr/>
          </p:nvSpPr>
          <p:spPr>
            <a:xfrm>
              <a:off x="11171351"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7" name="Google Shape;3697;p50"/>
            <p:cNvSpPr/>
            <p:nvPr/>
          </p:nvSpPr>
          <p:spPr>
            <a:xfrm>
              <a:off x="10639237" y="4103642"/>
              <a:ext cx="140689" cy="2742517"/>
            </a:xfrm>
            <a:custGeom>
              <a:rect b="b" l="l" r="r" t="t"/>
              <a:pathLst>
                <a:path extrusionOk="0" h="2742517" w="140689">
                  <a:moveTo>
                    <a:pt x="70345" y="2742517"/>
                  </a:moveTo>
                  <a:lnTo>
                    <a:pt x="70345" y="2742517"/>
                  </a:lnTo>
                  <a:cubicBezTo>
                    <a:pt x="31574" y="2742517"/>
                    <a:pt x="0" y="2711175"/>
                    <a:pt x="0" y="2672172"/>
                  </a:cubicBezTo>
                  <a:lnTo>
                    <a:pt x="0" y="70345"/>
                  </a:lnTo>
                  <a:cubicBezTo>
                    <a:pt x="0" y="31574"/>
                    <a:pt x="31342" y="0"/>
                    <a:pt x="70345" y="0"/>
                  </a:cubicBezTo>
                  <a:lnTo>
                    <a:pt x="70345" y="0"/>
                  </a:lnTo>
                  <a:cubicBezTo>
                    <a:pt x="109116" y="0"/>
                    <a:pt x="140689" y="31342"/>
                    <a:pt x="140689" y="70345"/>
                  </a:cubicBezTo>
                  <a:lnTo>
                    <a:pt x="140689" y="2672172"/>
                  </a:lnTo>
                  <a:cubicBezTo>
                    <a:pt x="140689" y="2710943"/>
                    <a:pt x="109348" y="2742517"/>
                    <a:pt x="70345" y="2742517"/>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8" name="Google Shape;3698;p50"/>
            <p:cNvSpPr/>
            <p:nvPr/>
          </p:nvSpPr>
          <p:spPr>
            <a:xfrm>
              <a:off x="2393810"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9" name="Google Shape;3699;p50"/>
            <p:cNvSpPr/>
            <p:nvPr/>
          </p:nvSpPr>
          <p:spPr>
            <a:xfrm>
              <a:off x="3457803"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0" name="Google Shape;3700;p50"/>
            <p:cNvSpPr/>
            <p:nvPr/>
          </p:nvSpPr>
          <p:spPr>
            <a:xfrm>
              <a:off x="6383495"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1" name="Google Shape;3701;p50"/>
            <p:cNvSpPr/>
            <p:nvPr/>
          </p:nvSpPr>
          <p:spPr>
            <a:xfrm>
              <a:off x="824542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5"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2" name="Google Shape;3702;p50"/>
            <p:cNvSpPr/>
            <p:nvPr/>
          </p:nvSpPr>
          <p:spPr>
            <a:xfrm>
              <a:off x="5585558" y="6345620"/>
              <a:ext cx="140689" cy="500539"/>
            </a:xfrm>
            <a:custGeom>
              <a:rect b="b" l="l" r="r" t="t"/>
              <a:pathLst>
                <a:path extrusionOk="0" h="500539" w="140689">
                  <a:moveTo>
                    <a:pt x="70345" y="500539"/>
                  </a:moveTo>
                  <a:lnTo>
                    <a:pt x="70345" y="500539"/>
                  </a:lnTo>
                  <a:cubicBezTo>
                    <a:pt x="31574" y="500539"/>
                    <a:pt x="0" y="469197"/>
                    <a:pt x="0" y="430194"/>
                  </a:cubicBezTo>
                  <a:lnTo>
                    <a:pt x="0" y="70345"/>
                  </a:lnTo>
                  <a:cubicBezTo>
                    <a:pt x="0" y="31574"/>
                    <a:pt x="31342" y="0"/>
                    <a:pt x="70345" y="0"/>
                  </a:cubicBezTo>
                  <a:lnTo>
                    <a:pt x="70345" y="0"/>
                  </a:lnTo>
                  <a:cubicBezTo>
                    <a:pt x="109116" y="0"/>
                    <a:pt x="140689" y="31342"/>
                    <a:pt x="140689" y="70345"/>
                  </a:cubicBezTo>
                  <a:lnTo>
                    <a:pt x="140689" y="430194"/>
                  </a:lnTo>
                  <a:cubicBezTo>
                    <a:pt x="140689" y="468965"/>
                    <a:pt x="109348" y="500539"/>
                    <a:pt x="70345" y="50053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3" name="Google Shape;3703;p50"/>
            <p:cNvSpPr/>
            <p:nvPr/>
          </p:nvSpPr>
          <p:spPr>
            <a:xfrm>
              <a:off x="1861697"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4" name="Google Shape;3704;p50"/>
            <p:cNvSpPr/>
            <p:nvPr/>
          </p:nvSpPr>
          <p:spPr>
            <a:xfrm>
              <a:off x="4521565"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90" y="31342"/>
                    <a:pt x="140690" y="70345"/>
                  </a:cubicBezTo>
                  <a:lnTo>
                    <a:pt x="140690" y="1730528"/>
                  </a:lnTo>
                  <a:cubicBezTo>
                    <a:pt x="140690"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5" name="Google Shape;3705;p50"/>
            <p:cNvSpPr/>
            <p:nvPr/>
          </p:nvSpPr>
          <p:spPr>
            <a:xfrm>
              <a:off x="6649552"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1" y="0"/>
                    <a:pt x="70345" y="0"/>
                  </a:cubicBezTo>
                  <a:lnTo>
                    <a:pt x="70345" y="0"/>
                  </a:lnTo>
                  <a:cubicBezTo>
                    <a:pt x="109115"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6" name="Google Shape;3706;p50"/>
            <p:cNvSpPr/>
            <p:nvPr/>
          </p:nvSpPr>
          <p:spPr>
            <a:xfrm>
              <a:off x="1063760"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90" y="31342"/>
                    <a:pt x="140690" y="70345"/>
                  </a:cubicBezTo>
                  <a:lnTo>
                    <a:pt x="140690" y="2690049"/>
                  </a:lnTo>
                  <a:cubicBezTo>
                    <a:pt x="140690"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7" name="Google Shape;3707;p50"/>
            <p:cNvSpPr/>
            <p:nvPr/>
          </p:nvSpPr>
          <p:spPr>
            <a:xfrm>
              <a:off x="425574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8" name="Google Shape;3708;p50"/>
            <p:cNvSpPr/>
            <p:nvPr/>
          </p:nvSpPr>
          <p:spPr>
            <a:xfrm>
              <a:off x="7181665" y="4085766"/>
              <a:ext cx="140457" cy="2760393"/>
            </a:xfrm>
            <a:custGeom>
              <a:rect b="b" l="l" r="r" t="t"/>
              <a:pathLst>
                <a:path extrusionOk="0" h="2760393" w="140457">
                  <a:moveTo>
                    <a:pt x="70112" y="0"/>
                  </a:moveTo>
                  <a:cubicBezTo>
                    <a:pt x="108963" y="0"/>
                    <a:pt x="140457" y="31494"/>
                    <a:pt x="140457" y="70345"/>
                  </a:cubicBezTo>
                  <a:lnTo>
                    <a:pt x="140457" y="2690049"/>
                  </a:lnTo>
                  <a:cubicBezTo>
                    <a:pt x="140457" y="2728899"/>
                    <a:pt x="108963" y="2760394"/>
                    <a:pt x="70112" y="2760394"/>
                  </a:cubicBezTo>
                  <a:lnTo>
                    <a:pt x="70345" y="2760394"/>
                  </a:lnTo>
                  <a:cubicBezTo>
                    <a:pt x="31494" y="2760394"/>
                    <a:pt x="0" y="2728899"/>
                    <a:pt x="0" y="2690049"/>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9" name="Google Shape;3709;p50"/>
            <p:cNvSpPr/>
            <p:nvPr/>
          </p:nvSpPr>
          <p:spPr>
            <a:xfrm>
              <a:off x="797936"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90" y="31342"/>
                    <a:pt x="140690" y="70345"/>
                  </a:cubicBezTo>
                  <a:lnTo>
                    <a:pt x="140690" y="1900237"/>
                  </a:lnTo>
                  <a:cubicBezTo>
                    <a:pt x="140690"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0" name="Google Shape;3710;p50"/>
            <p:cNvSpPr/>
            <p:nvPr/>
          </p:nvSpPr>
          <p:spPr>
            <a:xfrm>
              <a:off x="7979370"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1" y="0"/>
                    <a:pt x="70345" y="0"/>
                  </a:cubicBezTo>
                  <a:lnTo>
                    <a:pt x="70345" y="0"/>
                  </a:lnTo>
                  <a:cubicBezTo>
                    <a:pt x="109115"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1" name="Google Shape;3711;p50"/>
            <p:cNvSpPr/>
            <p:nvPr/>
          </p:nvSpPr>
          <p:spPr>
            <a:xfrm>
              <a:off x="5319502" y="5965109"/>
              <a:ext cx="140689" cy="881050"/>
            </a:xfrm>
            <a:custGeom>
              <a:rect b="b" l="l" r="r" t="t"/>
              <a:pathLst>
                <a:path extrusionOk="0" h="881050" w="140689">
                  <a:moveTo>
                    <a:pt x="70345" y="881051"/>
                  </a:moveTo>
                  <a:lnTo>
                    <a:pt x="70345" y="881051"/>
                  </a:lnTo>
                  <a:cubicBezTo>
                    <a:pt x="31574" y="881051"/>
                    <a:pt x="0" y="849709"/>
                    <a:pt x="0" y="810706"/>
                  </a:cubicBezTo>
                  <a:lnTo>
                    <a:pt x="0" y="70345"/>
                  </a:lnTo>
                  <a:cubicBezTo>
                    <a:pt x="0" y="31574"/>
                    <a:pt x="31342" y="0"/>
                    <a:pt x="70345" y="0"/>
                  </a:cubicBezTo>
                  <a:lnTo>
                    <a:pt x="70345" y="0"/>
                  </a:lnTo>
                  <a:cubicBezTo>
                    <a:pt x="109116" y="0"/>
                    <a:pt x="140689" y="31342"/>
                    <a:pt x="140689" y="70345"/>
                  </a:cubicBezTo>
                  <a:lnTo>
                    <a:pt x="140689" y="810706"/>
                  </a:lnTo>
                  <a:cubicBezTo>
                    <a:pt x="140689" y="849477"/>
                    <a:pt x="109348" y="881051"/>
                    <a:pt x="70345" y="8810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2" name="Google Shape;3712;p50"/>
            <p:cNvSpPr/>
            <p:nvPr/>
          </p:nvSpPr>
          <p:spPr>
            <a:xfrm>
              <a:off x="5053678" y="5423709"/>
              <a:ext cx="140689" cy="1422450"/>
            </a:xfrm>
            <a:custGeom>
              <a:rect b="b" l="l" r="r" t="t"/>
              <a:pathLst>
                <a:path extrusionOk="0" h="1422450" w="140689">
                  <a:moveTo>
                    <a:pt x="70345" y="1422450"/>
                  </a:moveTo>
                  <a:lnTo>
                    <a:pt x="70345" y="1422450"/>
                  </a:lnTo>
                  <a:cubicBezTo>
                    <a:pt x="31574" y="1422450"/>
                    <a:pt x="0" y="1391108"/>
                    <a:pt x="0" y="1352105"/>
                  </a:cubicBezTo>
                  <a:lnTo>
                    <a:pt x="0" y="70345"/>
                  </a:lnTo>
                  <a:cubicBezTo>
                    <a:pt x="0" y="31574"/>
                    <a:pt x="31342" y="0"/>
                    <a:pt x="70345" y="0"/>
                  </a:cubicBezTo>
                  <a:lnTo>
                    <a:pt x="70345" y="0"/>
                  </a:lnTo>
                  <a:cubicBezTo>
                    <a:pt x="109116" y="0"/>
                    <a:pt x="140690" y="31342"/>
                    <a:pt x="140690" y="70345"/>
                  </a:cubicBezTo>
                  <a:lnTo>
                    <a:pt x="140690" y="1352105"/>
                  </a:lnTo>
                  <a:cubicBezTo>
                    <a:pt x="140690" y="1390876"/>
                    <a:pt x="109348"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3" name="Google Shape;3713;p50"/>
            <p:cNvSpPr/>
            <p:nvPr/>
          </p:nvSpPr>
          <p:spPr>
            <a:xfrm>
              <a:off x="3723628"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4" name="Google Shape;3714;p50"/>
            <p:cNvSpPr/>
            <p:nvPr/>
          </p:nvSpPr>
          <p:spPr>
            <a:xfrm>
              <a:off x="10107357" y="3584531"/>
              <a:ext cx="140690" cy="3261628"/>
            </a:xfrm>
            <a:custGeom>
              <a:rect b="b" l="l" r="r" t="t"/>
              <a:pathLst>
                <a:path extrusionOk="0" h="3261628" w="140690">
                  <a:moveTo>
                    <a:pt x="70345" y="3261629"/>
                  </a:moveTo>
                  <a:lnTo>
                    <a:pt x="70345" y="3261629"/>
                  </a:lnTo>
                  <a:cubicBezTo>
                    <a:pt x="109116" y="3261629"/>
                    <a:pt x="140690" y="3230287"/>
                    <a:pt x="140690" y="3191284"/>
                  </a:cubicBezTo>
                  <a:lnTo>
                    <a:pt x="140690" y="70345"/>
                  </a:lnTo>
                  <a:cubicBezTo>
                    <a:pt x="140690" y="31574"/>
                    <a:pt x="109348" y="0"/>
                    <a:pt x="70345" y="0"/>
                  </a:cubicBezTo>
                  <a:lnTo>
                    <a:pt x="70345" y="0"/>
                  </a:lnTo>
                  <a:cubicBezTo>
                    <a:pt x="31574" y="0"/>
                    <a:pt x="0" y="31342"/>
                    <a:pt x="0" y="70345"/>
                  </a:cubicBezTo>
                  <a:lnTo>
                    <a:pt x="0" y="3191284"/>
                  </a:lnTo>
                  <a:cubicBezTo>
                    <a:pt x="0" y="3230055"/>
                    <a:pt x="31342"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5" name="Google Shape;3715;p50"/>
            <p:cNvSpPr/>
            <p:nvPr/>
          </p:nvSpPr>
          <p:spPr>
            <a:xfrm>
              <a:off x="9309420" y="4430757"/>
              <a:ext cx="140689" cy="2415634"/>
            </a:xfrm>
            <a:custGeom>
              <a:rect b="b" l="l" r="r" t="t"/>
              <a:pathLst>
                <a:path extrusionOk="0" h="2415634" w="140689">
                  <a:moveTo>
                    <a:pt x="70345" y="2415402"/>
                  </a:moveTo>
                  <a:lnTo>
                    <a:pt x="70345" y="2415402"/>
                  </a:lnTo>
                  <a:cubicBezTo>
                    <a:pt x="109116" y="2415402"/>
                    <a:pt x="140689" y="2384061"/>
                    <a:pt x="140689" y="2345058"/>
                  </a:cubicBezTo>
                  <a:lnTo>
                    <a:pt x="140689" y="70345"/>
                  </a:lnTo>
                  <a:cubicBezTo>
                    <a:pt x="140689" y="31574"/>
                    <a:pt x="109348" y="0"/>
                    <a:pt x="70345" y="0"/>
                  </a:cubicBezTo>
                  <a:lnTo>
                    <a:pt x="70345" y="0"/>
                  </a:lnTo>
                  <a:cubicBezTo>
                    <a:pt x="31574" y="0"/>
                    <a:pt x="0" y="31342"/>
                    <a:pt x="0" y="70345"/>
                  </a:cubicBezTo>
                  <a:lnTo>
                    <a:pt x="0" y="2345290"/>
                  </a:lnTo>
                  <a:cubicBezTo>
                    <a:pt x="0" y="2384061"/>
                    <a:pt x="31342"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6" name="Google Shape;3716;p50"/>
            <p:cNvSpPr/>
            <p:nvPr/>
          </p:nvSpPr>
          <p:spPr>
            <a:xfrm>
              <a:off x="9575476" y="5045287"/>
              <a:ext cx="140689" cy="1800872"/>
            </a:xfrm>
            <a:custGeom>
              <a:rect b="b" l="l" r="r" t="t"/>
              <a:pathLst>
                <a:path extrusionOk="0" h="1800872" w="140689">
                  <a:moveTo>
                    <a:pt x="70345" y="1800873"/>
                  </a:moveTo>
                  <a:lnTo>
                    <a:pt x="70345" y="1800873"/>
                  </a:lnTo>
                  <a:cubicBezTo>
                    <a:pt x="109115" y="1800873"/>
                    <a:pt x="140689" y="1769531"/>
                    <a:pt x="140689" y="1730528"/>
                  </a:cubicBezTo>
                  <a:lnTo>
                    <a:pt x="140689" y="70345"/>
                  </a:lnTo>
                  <a:cubicBezTo>
                    <a:pt x="140689" y="31574"/>
                    <a:pt x="109348" y="0"/>
                    <a:pt x="70345" y="0"/>
                  </a:cubicBezTo>
                  <a:lnTo>
                    <a:pt x="70345" y="0"/>
                  </a:lnTo>
                  <a:cubicBezTo>
                    <a:pt x="31574" y="0"/>
                    <a:pt x="0" y="31342"/>
                    <a:pt x="0" y="70345"/>
                  </a:cubicBezTo>
                  <a:lnTo>
                    <a:pt x="0" y="1730528"/>
                  </a:lnTo>
                  <a:cubicBezTo>
                    <a:pt x="0" y="1769299"/>
                    <a:pt x="31341"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7" name="Google Shape;3717;p50"/>
            <p:cNvSpPr/>
            <p:nvPr/>
          </p:nvSpPr>
          <p:spPr>
            <a:xfrm>
              <a:off x="9841300" y="4085766"/>
              <a:ext cx="140689" cy="2760393"/>
            </a:xfrm>
            <a:custGeom>
              <a:rect b="b" l="l" r="r" t="t"/>
              <a:pathLst>
                <a:path extrusionOk="0" h="2760393" w="140689">
                  <a:moveTo>
                    <a:pt x="70345" y="2760394"/>
                  </a:moveTo>
                  <a:lnTo>
                    <a:pt x="70345" y="2760394"/>
                  </a:lnTo>
                  <a:cubicBezTo>
                    <a:pt x="109116" y="2760394"/>
                    <a:pt x="140689" y="2729052"/>
                    <a:pt x="140689" y="2690049"/>
                  </a:cubicBezTo>
                  <a:lnTo>
                    <a:pt x="140689" y="70345"/>
                  </a:lnTo>
                  <a:cubicBezTo>
                    <a:pt x="140689" y="31574"/>
                    <a:pt x="109348" y="0"/>
                    <a:pt x="70345" y="0"/>
                  </a:cubicBezTo>
                  <a:lnTo>
                    <a:pt x="70345" y="0"/>
                  </a:lnTo>
                  <a:cubicBezTo>
                    <a:pt x="31574" y="0"/>
                    <a:pt x="0" y="31342"/>
                    <a:pt x="0" y="70345"/>
                  </a:cubicBezTo>
                  <a:lnTo>
                    <a:pt x="0" y="2690049"/>
                  </a:lnTo>
                  <a:cubicBezTo>
                    <a:pt x="0" y="2728820"/>
                    <a:pt x="31342"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8" name="Google Shape;3718;p50"/>
            <p:cNvSpPr/>
            <p:nvPr/>
          </p:nvSpPr>
          <p:spPr>
            <a:xfrm>
              <a:off x="9043363" y="5423709"/>
              <a:ext cx="140689" cy="1422450"/>
            </a:xfrm>
            <a:custGeom>
              <a:rect b="b" l="l" r="r" t="t"/>
              <a:pathLst>
                <a:path extrusionOk="0" h="1422450" w="140689">
                  <a:moveTo>
                    <a:pt x="70345" y="1422450"/>
                  </a:moveTo>
                  <a:lnTo>
                    <a:pt x="70345" y="1422450"/>
                  </a:lnTo>
                  <a:cubicBezTo>
                    <a:pt x="109116" y="1422450"/>
                    <a:pt x="140689" y="1391108"/>
                    <a:pt x="140689" y="1352105"/>
                  </a:cubicBezTo>
                  <a:lnTo>
                    <a:pt x="140689" y="70345"/>
                  </a:lnTo>
                  <a:cubicBezTo>
                    <a:pt x="140689" y="31574"/>
                    <a:pt x="109348" y="0"/>
                    <a:pt x="70345" y="0"/>
                  </a:cubicBezTo>
                  <a:lnTo>
                    <a:pt x="70345" y="0"/>
                  </a:lnTo>
                  <a:cubicBezTo>
                    <a:pt x="31574" y="0"/>
                    <a:pt x="0" y="31342"/>
                    <a:pt x="0" y="70345"/>
                  </a:cubicBezTo>
                  <a:lnTo>
                    <a:pt x="0" y="1352105"/>
                  </a:lnTo>
                  <a:cubicBezTo>
                    <a:pt x="0" y="1390876"/>
                    <a:pt x="31342"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9" name="Google Shape;3719;p50"/>
            <p:cNvSpPr/>
            <p:nvPr/>
          </p:nvSpPr>
          <p:spPr>
            <a:xfrm>
              <a:off x="10373413" y="4875577"/>
              <a:ext cx="140689" cy="1970582"/>
            </a:xfrm>
            <a:custGeom>
              <a:rect b="b" l="l" r="r" t="t"/>
              <a:pathLst>
                <a:path extrusionOk="0" h="1970582" w="140689">
                  <a:moveTo>
                    <a:pt x="70345" y="1970582"/>
                  </a:moveTo>
                  <a:lnTo>
                    <a:pt x="70345" y="1970582"/>
                  </a:lnTo>
                  <a:cubicBezTo>
                    <a:pt x="109115" y="1970582"/>
                    <a:pt x="140689" y="1939240"/>
                    <a:pt x="140689" y="1900237"/>
                  </a:cubicBezTo>
                  <a:lnTo>
                    <a:pt x="140689" y="70345"/>
                  </a:lnTo>
                  <a:cubicBezTo>
                    <a:pt x="140689" y="31574"/>
                    <a:pt x="109348" y="0"/>
                    <a:pt x="70345" y="0"/>
                  </a:cubicBezTo>
                  <a:lnTo>
                    <a:pt x="70345" y="0"/>
                  </a:lnTo>
                  <a:cubicBezTo>
                    <a:pt x="31574" y="0"/>
                    <a:pt x="0" y="31342"/>
                    <a:pt x="0" y="70345"/>
                  </a:cubicBezTo>
                  <a:lnTo>
                    <a:pt x="0" y="1900237"/>
                  </a:lnTo>
                  <a:cubicBezTo>
                    <a:pt x="0" y="1939008"/>
                    <a:pt x="31342"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0" name="Google Shape;3720;p50"/>
            <p:cNvSpPr/>
            <p:nvPr/>
          </p:nvSpPr>
          <p:spPr>
            <a:xfrm>
              <a:off x="8777307" y="5999236"/>
              <a:ext cx="140689" cy="846923"/>
            </a:xfrm>
            <a:custGeom>
              <a:rect b="b" l="l" r="r" t="t"/>
              <a:pathLst>
                <a:path extrusionOk="0" h="846923" w="140689">
                  <a:moveTo>
                    <a:pt x="70345" y="846923"/>
                  </a:moveTo>
                  <a:lnTo>
                    <a:pt x="70345" y="846923"/>
                  </a:lnTo>
                  <a:cubicBezTo>
                    <a:pt x="31574" y="846923"/>
                    <a:pt x="0" y="815581"/>
                    <a:pt x="0" y="776578"/>
                  </a:cubicBezTo>
                  <a:lnTo>
                    <a:pt x="0" y="70345"/>
                  </a:lnTo>
                  <a:cubicBezTo>
                    <a:pt x="0" y="31574"/>
                    <a:pt x="31342" y="0"/>
                    <a:pt x="70345" y="0"/>
                  </a:cubicBezTo>
                  <a:lnTo>
                    <a:pt x="70345" y="0"/>
                  </a:lnTo>
                  <a:cubicBezTo>
                    <a:pt x="109115" y="0"/>
                    <a:pt x="140689" y="31342"/>
                    <a:pt x="140689" y="70345"/>
                  </a:cubicBezTo>
                  <a:lnTo>
                    <a:pt x="140689" y="776578"/>
                  </a:lnTo>
                  <a:cubicBezTo>
                    <a:pt x="140689" y="815349"/>
                    <a:pt x="109348" y="846923"/>
                    <a:pt x="70345" y="84692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1" name="Google Shape;3721;p50"/>
            <p:cNvSpPr/>
            <p:nvPr/>
          </p:nvSpPr>
          <p:spPr>
            <a:xfrm>
              <a:off x="132981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90" y="31342"/>
                    <a:pt x="140690" y="70345"/>
                  </a:cubicBezTo>
                  <a:lnTo>
                    <a:pt x="140690" y="1088603"/>
                  </a:lnTo>
                  <a:cubicBezTo>
                    <a:pt x="140690"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2" name="Google Shape;3722;p50"/>
            <p:cNvSpPr/>
            <p:nvPr/>
          </p:nvSpPr>
          <p:spPr>
            <a:xfrm>
              <a:off x="2127986" y="6011541"/>
              <a:ext cx="140457" cy="834618"/>
            </a:xfrm>
            <a:custGeom>
              <a:rect b="b" l="l" r="r" t="t"/>
              <a:pathLst>
                <a:path extrusionOk="0" h="834618" w="140457">
                  <a:moveTo>
                    <a:pt x="70113" y="0"/>
                  </a:moveTo>
                  <a:cubicBezTo>
                    <a:pt x="108963" y="0"/>
                    <a:pt x="140457" y="31494"/>
                    <a:pt x="140457" y="70345"/>
                  </a:cubicBezTo>
                  <a:lnTo>
                    <a:pt x="140457" y="764274"/>
                  </a:lnTo>
                  <a:cubicBezTo>
                    <a:pt x="140457" y="803124"/>
                    <a:pt x="108963" y="834619"/>
                    <a:pt x="70113" y="834619"/>
                  </a:cubicBezTo>
                  <a:lnTo>
                    <a:pt x="70345" y="834619"/>
                  </a:lnTo>
                  <a:cubicBezTo>
                    <a:pt x="31494" y="834619"/>
                    <a:pt x="0" y="803124"/>
                    <a:pt x="0" y="764274"/>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3" name="Google Shape;3723;p50"/>
            <p:cNvSpPr/>
            <p:nvPr/>
          </p:nvSpPr>
          <p:spPr>
            <a:xfrm>
              <a:off x="1170323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5"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4" name="Google Shape;3724;p50"/>
            <p:cNvSpPr/>
            <p:nvPr/>
          </p:nvSpPr>
          <p:spPr>
            <a:xfrm>
              <a:off x="11437407" y="4875810"/>
              <a:ext cx="140457" cy="1970349"/>
            </a:xfrm>
            <a:custGeom>
              <a:rect b="b" l="l" r="r" t="t"/>
              <a:pathLst>
                <a:path extrusionOk="0" h="1970349" w="140457">
                  <a:moveTo>
                    <a:pt x="70113" y="0"/>
                  </a:moveTo>
                  <a:cubicBezTo>
                    <a:pt x="108963" y="0"/>
                    <a:pt x="140458" y="31494"/>
                    <a:pt x="140458" y="70345"/>
                  </a:cubicBezTo>
                  <a:lnTo>
                    <a:pt x="140458" y="1900005"/>
                  </a:lnTo>
                  <a:cubicBezTo>
                    <a:pt x="140458" y="1938855"/>
                    <a:pt x="108963" y="1970350"/>
                    <a:pt x="70113" y="1970350"/>
                  </a:cubicBezTo>
                  <a:lnTo>
                    <a:pt x="70345" y="1970350"/>
                  </a:lnTo>
                  <a:cubicBezTo>
                    <a:pt x="31495" y="1970350"/>
                    <a:pt x="1" y="1938855"/>
                    <a:pt x="1" y="1900005"/>
                  </a:cubicBezTo>
                  <a:lnTo>
                    <a:pt x="1" y="70345"/>
                  </a:lnTo>
                  <a:cubicBezTo>
                    <a:pt x="1" y="31494"/>
                    <a:pt x="31495"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5" name="Google Shape;3725;p50"/>
            <p:cNvSpPr/>
            <p:nvPr/>
          </p:nvSpPr>
          <p:spPr>
            <a:xfrm>
              <a:off x="11969288"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1"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6" name="Google Shape;3726;p50"/>
            <p:cNvSpPr/>
            <p:nvPr/>
          </p:nvSpPr>
          <p:spPr>
            <a:xfrm>
              <a:off x="6117671" y="6011309"/>
              <a:ext cx="140689" cy="834850"/>
            </a:xfrm>
            <a:custGeom>
              <a:rect b="b" l="l" r="r" t="t"/>
              <a:pathLst>
                <a:path extrusionOk="0" h="834850" w="140689">
                  <a:moveTo>
                    <a:pt x="70345" y="834851"/>
                  </a:moveTo>
                  <a:lnTo>
                    <a:pt x="70345" y="834851"/>
                  </a:lnTo>
                  <a:cubicBezTo>
                    <a:pt x="31574" y="834851"/>
                    <a:pt x="0" y="803509"/>
                    <a:pt x="0" y="764506"/>
                  </a:cubicBezTo>
                  <a:lnTo>
                    <a:pt x="0" y="70345"/>
                  </a:lnTo>
                  <a:cubicBezTo>
                    <a:pt x="0" y="31574"/>
                    <a:pt x="31341" y="0"/>
                    <a:pt x="70345" y="0"/>
                  </a:cubicBezTo>
                  <a:lnTo>
                    <a:pt x="70345" y="0"/>
                  </a:lnTo>
                  <a:cubicBezTo>
                    <a:pt x="109115" y="0"/>
                    <a:pt x="140689" y="31342"/>
                    <a:pt x="140689" y="70345"/>
                  </a:cubicBezTo>
                  <a:lnTo>
                    <a:pt x="140689" y="764506"/>
                  </a:lnTo>
                  <a:cubicBezTo>
                    <a:pt x="140689" y="803277"/>
                    <a:pt x="109348" y="834851"/>
                    <a:pt x="70345" y="8348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7" name="Google Shape;3727;p50"/>
            <p:cNvSpPr/>
            <p:nvPr/>
          </p:nvSpPr>
          <p:spPr>
            <a:xfrm>
              <a:off x="5851615" y="5251446"/>
              <a:ext cx="140689" cy="1594713"/>
            </a:xfrm>
            <a:custGeom>
              <a:rect b="b" l="l" r="r" t="t"/>
              <a:pathLst>
                <a:path extrusionOk="0" h="1594713" w="140689">
                  <a:moveTo>
                    <a:pt x="70345" y="1594713"/>
                  </a:moveTo>
                  <a:lnTo>
                    <a:pt x="70345" y="1594713"/>
                  </a:lnTo>
                  <a:cubicBezTo>
                    <a:pt x="31574" y="1594713"/>
                    <a:pt x="0" y="1563372"/>
                    <a:pt x="0" y="1524369"/>
                  </a:cubicBezTo>
                  <a:lnTo>
                    <a:pt x="0" y="70345"/>
                  </a:lnTo>
                  <a:cubicBezTo>
                    <a:pt x="0" y="31574"/>
                    <a:pt x="31342" y="0"/>
                    <a:pt x="70345" y="0"/>
                  </a:cubicBezTo>
                  <a:lnTo>
                    <a:pt x="70345" y="0"/>
                  </a:lnTo>
                  <a:cubicBezTo>
                    <a:pt x="109116" y="0"/>
                    <a:pt x="140689" y="31342"/>
                    <a:pt x="140689" y="70345"/>
                  </a:cubicBezTo>
                  <a:lnTo>
                    <a:pt x="140689" y="1524369"/>
                  </a:lnTo>
                  <a:cubicBezTo>
                    <a:pt x="140689" y="1563140"/>
                    <a:pt x="109348" y="1594713"/>
                    <a:pt x="70345" y="159471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8" name="Google Shape;3728;p50"/>
            <p:cNvSpPr/>
            <p:nvPr/>
          </p:nvSpPr>
          <p:spPr>
            <a:xfrm>
              <a:off x="-1" y="5987860"/>
              <a:ext cx="140689" cy="858299"/>
            </a:xfrm>
            <a:custGeom>
              <a:rect b="b" l="l" r="r" t="t"/>
              <a:pathLst>
                <a:path extrusionOk="0" h="858299" w="140689">
                  <a:moveTo>
                    <a:pt x="70345" y="858299"/>
                  </a:moveTo>
                  <a:lnTo>
                    <a:pt x="70345" y="858299"/>
                  </a:lnTo>
                  <a:cubicBezTo>
                    <a:pt x="31574" y="858299"/>
                    <a:pt x="0" y="826957"/>
                    <a:pt x="0" y="787954"/>
                  </a:cubicBezTo>
                  <a:lnTo>
                    <a:pt x="0" y="70345"/>
                  </a:lnTo>
                  <a:cubicBezTo>
                    <a:pt x="0" y="31574"/>
                    <a:pt x="31342" y="0"/>
                    <a:pt x="70345" y="0"/>
                  </a:cubicBezTo>
                  <a:lnTo>
                    <a:pt x="70345" y="0"/>
                  </a:lnTo>
                  <a:cubicBezTo>
                    <a:pt x="109116" y="0"/>
                    <a:pt x="140690" y="31342"/>
                    <a:pt x="140690" y="70345"/>
                  </a:cubicBezTo>
                  <a:lnTo>
                    <a:pt x="140690" y="787954"/>
                  </a:lnTo>
                  <a:cubicBezTo>
                    <a:pt x="140690" y="826725"/>
                    <a:pt x="109348" y="858299"/>
                    <a:pt x="70345" y="85829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729" name="Google Shape;3729;p50"/>
          <p:cNvSpPr/>
          <p:nvPr/>
        </p:nvSpPr>
        <p:spPr>
          <a:xfrm>
            <a:off x="44228" y="2693795"/>
            <a:ext cx="9090317" cy="2441521"/>
          </a:xfrm>
          <a:custGeom>
            <a:rect b="b" l="l" r="r" t="t"/>
            <a:pathLst>
              <a:path extrusionOk="0" h="3255361" w="12120422">
                <a:moveTo>
                  <a:pt x="11852973" y="3092616"/>
                </a:moveTo>
                <a:lnTo>
                  <a:pt x="12120422" y="3092616"/>
                </a:lnTo>
                <a:lnTo>
                  <a:pt x="12120422" y="3255361"/>
                </a:lnTo>
                <a:lnTo>
                  <a:pt x="11852973" y="3255361"/>
                </a:lnTo>
                <a:close/>
                <a:moveTo>
                  <a:pt x="11429742" y="3092616"/>
                </a:moveTo>
                <a:lnTo>
                  <a:pt x="11697191" y="3092616"/>
                </a:lnTo>
                <a:lnTo>
                  <a:pt x="11697191" y="3255361"/>
                </a:lnTo>
                <a:lnTo>
                  <a:pt x="11429742" y="3255361"/>
                </a:lnTo>
                <a:close/>
                <a:moveTo>
                  <a:pt x="11006513" y="3092616"/>
                </a:moveTo>
                <a:lnTo>
                  <a:pt x="11273962" y="3092616"/>
                </a:lnTo>
                <a:lnTo>
                  <a:pt x="11273962" y="3255361"/>
                </a:lnTo>
                <a:lnTo>
                  <a:pt x="11006513" y="3255361"/>
                </a:lnTo>
                <a:close/>
                <a:moveTo>
                  <a:pt x="10583052" y="3092616"/>
                </a:moveTo>
                <a:lnTo>
                  <a:pt x="10850501" y="3092616"/>
                </a:lnTo>
                <a:lnTo>
                  <a:pt x="10850501" y="3255361"/>
                </a:lnTo>
                <a:lnTo>
                  <a:pt x="10583052" y="3255361"/>
                </a:lnTo>
                <a:close/>
                <a:moveTo>
                  <a:pt x="10159822" y="3092616"/>
                </a:moveTo>
                <a:lnTo>
                  <a:pt x="10427271" y="3092616"/>
                </a:lnTo>
                <a:lnTo>
                  <a:pt x="10427271" y="3255361"/>
                </a:lnTo>
                <a:lnTo>
                  <a:pt x="10159822" y="3255361"/>
                </a:lnTo>
                <a:close/>
                <a:moveTo>
                  <a:pt x="9313131" y="3092616"/>
                </a:moveTo>
                <a:lnTo>
                  <a:pt x="9580580" y="3092616"/>
                </a:lnTo>
                <a:lnTo>
                  <a:pt x="9580580" y="3255361"/>
                </a:lnTo>
                <a:lnTo>
                  <a:pt x="9313131" y="3255361"/>
                </a:lnTo>
                <a:close/>
                <a:moveTo>
                  <a:pt x="8889670" y="3092616"/>
                </a:moveTo>
                <a:lnTo>
                  <a:pt x="9157119" y="3092616"/>
                </a:lnTo>
                <a:lnTo>
                  <a:pt x="9157119" y="3255361"/>
                </a:lnTo>
                <a:lnTo>
                  <a:pt x="8889670" y="3255361"/>
                </a:lnTo>
                <a:close/>
                <a:moveTo>
                  <a:pt x="8466440" y="3092616"/>
                </a:moveTo>
                <a:lnTo>
                  <a:pt x="8733889" y="3092616"/>
                </a:lnTo>
                <a:lnTo>
                  <a:pt x="8733889" y="3255361"/>
                </a:lnTo>
                <a:lnTo>
                  <a:pt x="8466440" y="3255361"/>
                </a:lnTo>
                <a:close/>
                <a:moveTo>
                  <a:pt x="8043211" y="3092616"/>
                </a:moveTo>
                <a:lnTo>
                  <a:pt x="8310660" y="3092616"/>
                </a:lnTo>
                <a:lnTo>
                  <a:pt x="8310660" y="3255361"/>
                </a:lnTo>
                <a:lnTo>
                  <a:pt x="8043211" y="3255361"/>
                </a:lnTo>
                <a:close/>
                <a:moveTo>
                  <a:pt x="7619749" y="3092616"/>
                </a:moveTo>
                <a:lnTo>
                  <a:pt x="7887198" y="3092616"/>
                </a:lnTo>
                <a:lnTo>
                  <a:pt x="7887198" y="3255361"/>
                </a:lnTo>
                <a:lnTo>
                  <a:pt x="7619749" y="3255361"/>
                </a:lnTo>
                <a:close/>
                <a:moveTo>
                  <a:pt x="6773058" y="3092616"/>
                </a:moveTo>
                <a:lnTo>
                  <a:pt x="7040507" y="3092616"/>
                </a:lnTo>
                <a:lnTo>
                  <a:pt x="7040507" y="3255361"/>
                </a:lnTo>
                <a:lnTo>
                  <a:pt x="6773058" y="3255361"/>
                </a:lnTo>
                <a:close/>
                <a:moveTo>
                  <a:pt x="6349829" y="3092616"/>
                </a:moveTo>
                <a:lnTo>
                  <a:pt x="6617278" y="3092616"/>
                </a:lnTo>
                <a:lnTo>
                  <a:pt x="6617278" y="3255361"/>
                </a:lnTo>
                <a:lnTo>
                  <a:pt x="6349829" y="3255361"/>
                </a:lnTo>
                <a:close/>
                <a:moveTo>
                  <a:pt x="5926601" y="3092616"/>
                </a:moveTo>
                <a:lnTo>
                  <a:pt x="6194049" y="3092616"/>
                </a:lnTo>
                <a:lnTo>
                  <a:pt x="6194049" y="3255361"/>
                </a:lnTo>
                <a:lnTo>
                  <a:pt x="5926601" y="3255361"/>
                </a:lnTo>
                <a:close/>
                <a:moveTo>
                  <a:pt x="5503140" y="3092616"/>
                </a:moveTo>
                <a:lnTo>
                  <a:pt x="5770590" y="3092616"/>
                </a:lnTo>
                <a:lnTo>
                  <a:pt x="5770590" y="3255361"/>
                </a:lnTo>
                <a:lnTo>
                  <a:pt x="5503140" y="3255361"/>
                </a:lnTo>
                <a:close/>
                <a:moveTo>
                  <a:pt x="5079911" y="3092616"/>
                </a:moveTo>
                <a:lnTo>
                  <a:pt x="5347362" y="3092616"/>
                </a:lnTo>
                <a:lnTo>
                  <a:pt x="5347362" y="3255361"/>
                </a:lnTo>
                <a:lnTo>
                  <a:pt x="5079911" y="3255361"/>
                </a:lnTo>
                <a:close/>
                <a:moveTo>
                  <a:pt x="4656450" y="3092616"/>
                </a:moveTo>
                <a:lnTo>
                  <a:pt x="4923900" y="3092616"/>
                </a:lnTo>
                <a:lnTo>
                  <a:pt x="4923900" y="3255361"/>
                </a:lnTo>
                <a:lnTo>
                  <a:pt x="4656450" y="3255361"/>
                </a:lnTo>
                <a:close/>
                <a:moveTo>
                  <a:pt x="3809778" y="3092616"/>
                </a:moveTo>
                <a:lnTo>
                  <a:pt x="4077231" y="3092616"/>
                </a:lnTo>
                <a:lnTo>
                  <a:pt x="4077231" y="3255361"/>
                </a:lnTo>
                <a:lnTo>
                  <a:pt x="3809778" y="3255361"/>
                </a:lnTo>
                <a:close/>
                <a:moveTo>
                  <a:pt x="3386551" y="3092616"/>
                </a:moveTo>
                <a:lnTo>
                  <a:pt x="3654001" y="3092616"/>
                </a:lnTo>
                <a:lnTo>
                  <a:pt x="3654001" y="3255361"/>
                </a:lnTo>
                <a:lnTo>
                  <a:pt x="3386551" y="3255361"/>
                </a:lnTo>
                <a:close/>
                <a:moveTo>
                  <a:pt x="2963321" y="3092616"/>
                </a:moveTo>
                <a:lnTo>
                  <a:pt x="3230772" y="3092616"/>
                </a:lnTo>
                <a:lnTo>
                  <a:pt x="3230772" y="3255361"/>
                </a:lnTo>
                <a:lnTo>
                  <a:pt x="2963321" y="3255361"/>
                </a:lnTo>
                <a:close/>
                <a:moveTo>
                  <a:pt x="2539859" y="3092616"/>
                </a:moveTo>
                <a:lnTo>
                  <a:pt x="2807307" y="3092616"/>
                </a:lnTo>
                <a:lnTo>
                  <a:pt x="2807307" y="3255361"/>
                </a:lnTo>
                <a:lnTo>
                  <a:pt x="2539859" y="3255361"/>
                </a:lnTo>
                <a:close/>
                <a:moveTo>
                  <a:pt x="2116633" y="3092616"/>
                </a:moveTo>
                <a:lnTo>
                  <a:pt x="2384080" y="3092616"/>
                </a:lnTo>
                <a:lnTo>
                  <a:pt x="2384080" y="3255361"/>
                </a:lnTo>
                <a:lnTo>
                  <a:pt x="2116633" y="3255361"/>
                </a:lnTo>
                <a:close/>
                <a:moveTo>
                  <a:pt x="1693172" y="3092616"/>
                </a:moveTo>
                <a:lnTo>
                  <a:pt x="1960617" y="3092616"/>
                </a:lnTo>
                <a:lnTo>
                  <a:pt x="1960617" y="3255361"/>
                </a:lnTo>
                <a:lnTo>
                  <a:pt x="1693172" y="3255361"/>
                </a:lnTo>
                <a:close/>
                <a:moveTo>
                  <a:pt x="1269934" y="3092616"/>
                </a:moveTo>
                <a:lnTo>
                  <a:pt x="1537387" y="3092616"/>
                </a:lnTo>
                <a:lnTo>
                  <a:pt x="1537387" y="3255361"/>
                </a:lnTo>
                <a:lnTo>
                  <a:pt x="1269934" y="3255361"/>
                </a:lnTo>
                <a:close/>
                <a:moveTo>
                  <a:pt x="846690" y="3092616"/>
                </a:moveTo>
                <a:lnTo>
                  <a:pt x="1114139" y="3092616"/>
                </a:lnTo>
                <a:lnTo>
                  <a:pt x="1114139" y="3255361"/>
                </a:lnTo>
                <a:lnTo>
                  <a:pt x="846690" y="3255361"/>
                </a:lnTo>
                <a:close/>
                <a:moveTo>
                  <a:pt x="423226" y="3092616"/>
                </a:moveTo>
                <a:lnTo>
                  <a:pt x="690674" y="3092616"/>
                </a:lnTo>
                <a:lnTo>
                  <a:pt x="690674" y="3255361"/>
                </a:lnTo>
                <a:lnTo>
                  <a:pt x="423226" y="3255361"/>
                </a:lnTo>
                <a:close/>
                <a:moveTo>
                  <a:pt x="0" y="3092616"/>
                </a:moveTo>
                <a:lnTo>
                  <a:pt x="267449" y="3092616"/>
                </a:lnTo>
                <a:lnTo>
                  <a:pt x="267449" y="3255361"/>
                </a:lnTo>
                <a:lnTo>
                  <a:pt x="0" y="3255361"/>
                </a:lnTo>
                <a:close/>
                <a:moveTo>
                  <a:pt x="11429742" y="2834918"/>
                </a:moveTo>
                <a:lnTo>
                  <a:pt x="11697191" y="2834918"/>
                </a:lnTo>
                <a:lnTo>
                  <a:pt x="11697191" y="2997663"/>
                </a:lnTo>
                <a:lnTo>
                  <a:pt x="11429742" y="2997663"/>
                </a:lnTo>
                <a:close/>
                <a:moveTo>
                  <a:pt x="11006513" y="2834918"/>
                </a:moveTo>
                <a:lnTo>
                  <a:pt x="11273962" y="2834918"/>
                </a:lnTo>
                <a:lnTo>
                  <a:pt x="11273962" y="2997663"/>
                </a:lnTo>
                <a:lnTo>
                  <a:pt x="11006513" y="2997663"/>
                </a:lnTo>
                <a:close/>
                <a:moveTo>
                  <a:pt x="10583052" y="2834918"/>
                </a:moveTo>
                <a:lnTo>
                  <a:pt x="10850501" y="2834918"/>
                </a:lnTo>
                <a:lnTo>
                  <a:pt x="10850501" y="2997663"/>
                </a:lnTo>
                <a:lnTo>
                  <a:pt x="10583052" y="2997663"/>
                </a:lnTo>
                <a:close/>
                <a:moveTo>
                  <a:pt x="10159822" y="2834918"/>
                </a:moveTo>
                <a:lnTo>
                  <a:pt x="10427271" y="2834918"/>
                </a:lnTo>
                <a:lnTo>
                  <a:pt x="10427271" y="2997663"/>
                </a:lnTo>
                <a:lnTo>
                  <a:pt x="10159822" y="2997663"/>
                </a:lnTo>
                <a:close/>
                <a:moveTo>
                  <a:pt x="9313131" y="2834918"/>
                </a:moveTo>
                <a:lnTo>
                  <a:pt x="9580580" y="2834918"/>
                </a:lnTo>
                <a:lnTo>
                  <a:pt x="9580580" y="2997663"/>
                </a:lnTo>
                <a:lnTo>
                  <a:pt x="9313131" y="2997663"/>
                </a:lnTo>
                <a:close/>
                <a:moveTo>
                  <a:pt x="8889670" y="2834918"/>
                </a:moveTo>
                <a:lnTo>
                  <a:pt x="9157119" y="2834918"/>
                </a:lnTo>
                <a:lnTo>
                  <a:pt x="9157119" y="2997663"/>
                </a:lnTo>
                <a:lnTo>
                  <a:pt x="8889670" y="2997663"/>
                </a:lnTo>
                <a:close/>
                <a:moveTo>
                  <a:pt x="8466440" y="2834918"/>
                </a:moveTo>
                <a:lnTo>
                  <a:pt x="8733889" y="2834918"/>
                </a:lnTo>
                <a:lnTo>
                  <a:pt x="8733889" y="2997663"/>
                </a:lnTo>
                <a:lnTo>
                  <a:pt x="8466440" y="2997663"/>
                </a:lnTo>
                <a:close/>
                <a:moveTo>
                  <a:pt x="8043211" y="2834918"/>
                </a:moveTo>
                <a:lnTo>
                  <a:pt x="8310660" y="2834918"/>
                </a:lnTo>
                <a:lnTo>
                  <a:pt x="8310660" y="2997663"/>
                </a:lnTo>
                <a:lnTo>
                  <a:pt x="8043211" y="2997663"/>
                </a:lnTo>
                <a:close/>
                <a:moveTo>
                  <a:pt x="7619749" y="2834918"/>
                </a:moveTo>
                <a:lnTo>
                  <a:pt x="7887198" y="2834918"/>
                </a:lnTo>
                <a:lnTo>
                  <a:pt x="7887198" y="2997663"/>
                </a:lnTo>
                <a:lnTo>
                  <a:pt x="7619749" y="2997663"/>
                </a:lnTo>
                <a:close/>
                <a:moveTo>
                  <a:pt x="6773058" y="2834918"/>
                </a:moveTo>
                <a:lnTo>
                  <a:pt x="7040507" y="2834918"/>
                </a:lnTo>
                <a:lnTo>
                  <a:pt x="7040507" y="2997663"/>
                </a:lnTo>
                <a:lnTo>
                  <a:pt x="6773058" y="2997663"/>
                </a:lnTo>
                <a:close/>
                <a:moveTo>
                  <a:pt x="6349829" y="2834918"/>
                </a:moveTo>
                <a:lnTo>
                  <a:pt x="6617278" y="2834918"/>
                </a:lnTo>
                <a:lnTo>
                  <a:pt x="6617278" y="2997663"/>
                </a:lnTo>
                <a:lnTo>
                  <a:pt x="6349829" y="2997663"/>
                </a:lnTo>
                <a:close/>
                <a:moveTo>
                  <a:pt x="5926601" y="2834918"/>
                </a:moveTo>
                <a:lnTo>
                  <a:pt x="6194049" y="2834918"/>
                </a:lnTo>
                <a:lnTo>
                  <a:pt x="6194049" y="2997663"/>
                </a:lnTo>
                <a:lnTo>
                  <a:pt x="5926601" y="2997663"/>
                </a:lnTo>
                <a:close/>
                <a:moveTo>
                  <a:pt x="5503140" y="2834918"/>
                </a:moveTo>
                <a:lnTo>
                  <a:pt x="5770590" y="2834918"/>
                </a:lnTo>
                <a:lnTo>
                  <a:pt x="5770590" y="2997663"/>
                </a:lnTo>
                <a:lnTo>
                  <a:pt x="5503140" y="2997663"/>
                </a:lnTo>
                <a:close/>
                <a:moveTo>
                  <a:pt x="5079911" y="2834918"/>
                </a:moveTo>
                <a:lnTo>
                  <a:pt x="5347362" y="2834918"/>
                </a:lnTo>
                <a:lnTo>
                  <a:pt x="5347362" y="2997663"/>
                </a:lnTo>
                <a:lnTo>
                  <a:pt x="5079911" y="2997663"/>
                </a:lnTo>
                <a:close/>
                <a:moveTo>
                  <a:pt x="4656450" y="2834918"/>
                </a:moveTo>
                <a:lnTo>
                  <a:pt x="4923900" y="2834918"/>
                </a:lnTo>
                <a:lnTo>
                  <a:pt x="4923900" y="2997663"/>
                </a:lnTo>
                <a:lnTo>
                  <a:pt x="4656450" y="2997663"/>
                </a:lnTo>
                <a:close/>
                <a:moveTo>
                  <a:pt x="3809763" y="2834918"/>
                </a:moveTo>
                <a:lnTo>
                  <a:pt x="4077213" y="2834918"/>
                </a:lnTo>
                <a:lnTo>
                  <a:pt x="4077213" y="2997663"/>
                </a:lnTo>
                <a:lnTo>
                  <a:pt x="3809763" y="2997663"/>
                </a:lnTo>
                <a:close/>
                <a:moveTo>
                  <a:pt x="3386536" y="2834918"/>
                </a:moveTo>
                <a:lnTo>
                  <a:pt x="3653984" y="2834918"/>
                </a:lnTo>
                <a:lnTo>
                  <a:pt x="3653984" y="2997663"/>
                </a:lnTo>
                <a:lnTo>
                  <a:pt x="3386536" y="2997663"/>
                </a:lnTo>
                <a:close/>
                <a:moveTo>
                  <a:pt x="2539845" y="2834918"/>
                </a:moveTo>
                <a:lnTo>
                  <a:pt x="2807293" y="2834918"/>
                </a:lnTo>
                <a:lnTo>
                  <a:pt x="2807293" y="2997663"/>
                </a:lnTo>
                <a:lnTo>
                  <a:pt x="2539845" y="2997663"/>
                </a:lnTo>
                <a:close/>
                <a:moveTo>
                  <a:pt x="2116633" y="2834918"/>
                </a:moveTo>
                <a:lnTo>
                  <a:pt x="2384080" y="2834918"/>
                </a:lnTo>
                <a:lnTo>
                  <a:pt x="2384080" y="2997663"/>
                </a:lnTo>
                <a:lnTo>
                  <a:pt x="2116633" y="2997663"/>
                </a:lnTo>
                <a:close/>
                <a:moveTo>
                  <a:pt x="1693172" y="2834918"/>
                </a:moveTo>
                <a:lnTo>
                  <a:pt x="1960617" y="2834918"/>
                </a:lnTo>
                <a:lnTo>
                  <a:pt x="1960617" y="2997663"/>
                </a:lnTo>
                <a:lnTo>
                  <a:pt x="1693172" y="2997663"/>
                </a:lnTo>
                <a:close/>
                <a:moveTo>
                  <a:pt x="1269937" y="2834918"/>
                </a:moveTo>
                <a:lnTo>
                  <a:pt x="1537387" y="2834918"/>
                </a:lnTo>
                <a:lnTo>
                  <a:pt x="1537387" y="2997663"/>
                </a:lnTo>
                <a:lnTo>
                  <a:pt x="1269937" y="2997663"/>
                </a:lnTo>
                <a:close/>
                <a:moveTo>
                  <a:pt x="846690" y="2834918"/>
                </a:moveTo>
                <a:lnTo>
                  <a:pt x="1114139" y="2834918"/>
                </a:lnTo>
                <a:lnTo>
                  <a:pt x="1114139" y="2997663"/>
                </a:lnTo>
                <a:lnTo>
                  <a:pt x="846690" y="2997663"/>
                </a:lnTo>
                <a:close/>
                <a:moveTo>
                  <a:pt x="423225" y="2834918"/>
                </a:moveTo>
                <a:lnTo>
                  <a:pt x="690674" y="2834918"/>
                </a:lnTo>
                <a:lnTo>
                  <a:pt x="690674" y="2997663"/>
                </a:lnTo>
                <a:lnTo>
                  <a:pt x="423225" y="2997663"/>
                </a:lnTo>
                <a:close/>
                <a:moveTo>
                  <a:pt x="0" y="2834918"/>
                </a:moveTo>
                <a:lnTo>
                  <a:pt x="267449" y="2834918"/>
                </a:lnTo>
                <a:lnTo>
                  <a:pt x="267449" y="2997663"/>
                </a:lnTo>
                <a:lnTo>
                  <a:pt x="0" y="2997663"/>
                </a:lnTo>
                <a:close/>
                <a:moveTo>
                  <a:pt x="11429742" y="2577219"/>
                </a:moveTo>
                <a:lnTo>
                  <a:pt x="11697191" y="2577219"/>
                </a:lnTo>
                <a:lnTo>
                  <a:pt x="11697191" y="2739964"/>
                </a:lnTo>
                <a:lnTo>
                  <a:pt x="11429742" y="2739964"/>
                </a:lnTo>
                <a:close/>
                <a:moveTo>
                  <a:pt x="10583052" y="2577219"/>
                </a:moveTo>
                <a:lnTo>
                  <a:pt x="10850501" y="2577219"/>
                </a:lnTo>
                <a:lnTo>
                  <a:pt x="10850501" y="2739964"/>
                </a:lnTo>
                <a:lnTo>
                  <a:pt x="10583052" y="2739964"/>
                </a:lnTo>
                <a:close/>
                <a:moveTo>
                  <a:pt x="10159822" y="2577219"/>
                </a:moveTo>
                <a:lnTo>
                  <a:pt x="10427271" y="2577219"/>
                </a:lnTo>
                <a:lnTo>
                  <a:pt x="10427271" y="2739964"/>
                </a:lnTo>
                <a:lnTo>
                  <a:pt x="10159822" y="2739964"/>
                </a:lnTo>
                <a:close/>
                <a:moveTo>
                  <a:pt x="9313131" y="2577219"/>
                </a:moveTo>
                <a:lnTo>
                  <a:pt x="9580580" y="2577219"/>
                </a:lnTo>
                <a:lnTo>
                  <a:pt x="9580580" y="2739964"/>
                </a:lnTo>
                <a:lnTo>
                  <a:pt x="9313131" y="2739964"/>
                </a:lnTo>
                <a:close/>
                <a:moveTo>
                  <a:pt x="8889670" y="2577219"/>
                </a:moveTo>
                <a:lnTo>
                  <a:pt x="9157119" y="2577219"/>
                </a:lnTo>
                <a:lnTo>
                  <a:pt x="9157119" y="2739964"/>
                </a:lnTo>
                <a:lnTo>
                  <a:pt x="8889670" y="2739964"/>
                </a:lnTo>
                <a:close/>
                <a:moveTo>
                  <a:pt x="8466440" y="2577219"/>
                </a:moveTo>
                <a:lnTo>
                  <a:pt x="8733889" y="2577219"/>
                </a:lnTo>
                <a:lnTo>
                  <a:pt x="8733889" y="2739964"/>
                </a:lnTo>
                <a:lnTo>
                  <a:pt x="8466440" y="2739964"/>
                </a:lnTo>
                <a:close/>
                <a:moveTo>
                  <a:pt x="8043211" y="2577219"/>
                </a:moveTo>
                <a:lnTo>
                  <a:pt x="8310660" y="2577219"/>
                </a:lnTo>
                <a:lnTo>
                  <a:pt x="8310660" y="2739964"/>
                </a:lnTo>
                <a:lnTo>
                  <a:pt x="8043211" y="2739964"/>
                </a:lnTo>
                <a:close/>
                <a:moveTo>
                  <a:pt x="7619749" y="2577219"/>
                </a:moveTo>
                <a:lnTo>
                  <a:pt x="7887198" y="2577219"/>
                </a:lnTo>
                <a:lnTo>
                  <a:pt x="7887198" y="2739964"/>
                </a:lnTo>
                <a:lnTo>
                  <a:pt x="7619749" y="2739964"/>
                </a:lnTo>
                <a:close/>
                <a:moveTo>
                  <a:pt x="6773058" y="2577219"/>
                </a:moveTo>
                <a:lnTo>
                  <a:pt x="7040507" y="2577219"/>
                </a:lnTo>
                <a:lnTo>
                  <a:pt x="7040507" y="2739964"/>
                </a:lnTo>
                <a:lnTo>
                  <a:pt x="6773058" y="2739964"/>
                </a:lnTo>
                <a:close/>
                <a:moveTo>
                  <a:pt x="6349829" y="2577219"/>
                </a:moveTo>
                <a:lnTo>
                  <a:pt x="6617278" y="2577219"/>
                </a:lnTo>
                <a:lnTo>
                  <a:pt x="6617278" y="2739964"/>
                </a:lnTo>
                <a:lnTo>
                  <a:pt x="6349829" y="2739964"/>
                </a:lnTo>
                <a:close/>
                <a:moveTo>
                  <a:pt x="5926601" y="2577219"/>
                </a:moveTo>
                <a:lnTo>
                  <a:pt x="6194049" y="2577219"/>
                </a:lnTo>
                <a:lnTo>
                  <a:pt x="6194049" y="2739964"/>
                </a:lnTo>
                <a:lnTo>
                  <a:pt x="5926601" y="2739964"/>
                </a:lnTo>
                <a:close/>
                <a:moveTo>
                  <a:pt x="5503140" y="2577219"/>
                </a:moveTo>
                <a:lnTo>
                  <a:pt x="5770590" y="2577219"/>
                </a:lnTo>
                <a:lnTo>
                  <a:pt x="5770590" y="2739964"/>
                </a:lnTo>
                <a:lnTo>
                  <a:pt x="5503140" y="2739964"/>
                </a:lnTo>
                <a:close/>
                <a:moveTo>
                  <a:pt x="5079911" y="2577219"/>
                </a:moveTo>
                <a:lnTo>
                  <a:pt x="5347362" y="2577219"/>
                </a:lnTo>
                <a:lnTo>
                  <a:pt x="5347362" y="2739964"/>
                </a:lnTo>
                <a:lnTo>
                  <a:pt x="5079911" y="2739964"/>
                </a:lnTo>
                <a:close/>
                <a:moveTo>
                  <a:pt x="4656450" y="2577219"/>
                </a:moveTo>
                <a:lnTo>
                  <a:pt x="4923900" y="2577219"/>
                </a:lnTo>
                <a:lnTo>
                  <a:pt x="4923900" y="2739964"/>
                </a:lnTo>
                <a:lnTo>
                  <a:pt x="4656450" y="2739964"/>
                </a:lnTo>
                <a:close/>
                <a:moveTo>
                  <a:pt x="3809772" y="2577219"/>
                </a:moveTo>
                <a:lnTo>
                  <a:pt x="4077223" y="2577219"/>
                </a:lnTo>
                <a:lnTo>
                  <a:pt x="4077223" y="2739964"/>
                </a:lnTo>
                <a:lnTo>
                  <a:pt x="3809772" y="2739964"/>
                </a:lnTo>
                <a:close/>
                <a:moveTo>
                  <a:pt x="3386545" y="2577219"/>
                </a:moveTo>
                <a:lnTo>
                  <a:pt x="3653993" y="2577219"/>
                </a:lnTo>
                <a:lnTo>
                  <a:pt x="3653993" y="2739964"/>
                </a:lnTo>
                <a:lnTo>
                  <a:pt x="3386545" y="2739964"/>
                </a:lnTo>
                <a:close/>
                <a:moveTo>
                  <a:pt x="2539845" y="2577219"/>
                </a:moveTo>
                <a:lnTo>
                  <a:pt x="2807293" y="2577219"/>
                </a:lnTo>
                <a:lnTo>
                  <a:pt x="2807293" y="2739964"/>
                </a:lnTo>
                <a:lnTo>
                  <a:pt x="2539845" y="2739964"/>
                </a:lnTo>
                <a:close/>
                <a:moveTo>
                  <a:pt x="2116633" y="2577219"/>
                </a:moveTo>
                <a:lnTo>
                  <a:pt x="2384080" y="2577219"/>
                </a:lnTo>
                <a:lnTo>
                  <a:pt x="2384080" y="2739964"/>
                </a:lnTo>
                <a:lnTo>
                  <a:pt x="2116633" y="2739964"/>
                </a:lnTo>
                <a:close/>
                <a:moveTo>
                  <a:pt x="1693172" y="2577219"/>
                </a:moveTo>
                <a:lnTo>
                  <a:pt x="1960617" y="2577219"/>
                </a:lnTo>
                <a:lnTo>
                  <a:pt x="1960617" y="2739964"/>
                </a:lnTo>
                <a:lnTo>
                  <a:pt x="1693172" y="2739964"/>
                </a:lnTo>
                <a:close/>
                <a:moveTo>
                  <a:pt x="1269937" y="2577219"/>
                </a:moveTo>
                <a:lnTo>
                  <a:pt x="1537387" y="2577219"/>
                </a:lnTo>
                <a:lnTo>
                  <a:pt x="1537387" y="2739964"/>
                </a:lnTo>
                <a:lnTo>
                  <a:pt x="1269937" y="2739964"/>
                </a:lnTo>
                <a:close/>
                <a:moveTo>
                  <a:pt x="846690" y="2577219"/>
                </a:moveTo>
                <a:lnTo>
                  <a:pt x="1114139" y="2577219"/>
                </a:lnTo>
                <a:lnTo>
                  <a:pt x="1114139" y="2739964"/>
                </a:lnTo>
                <a:lnTo>
                  <a:pt x="846690" y="2739964"/>
                </a:lnTo>
                <a:close/>
                <a:moveTo>
                  <a:pt x="423226" y="2577219"/>
                </a:moveTo>
                <a:lnTo>
                  <a:pt x="690675" y="2577219"/>
                </a:lnTo>
                <a:lnTo>
                  <a:pt x="690675" y="2739964"/>
                </a:lnTo>
                <a:lnTo>
                  <a:pt x="423226" y="2739964"/>
                </a:lnTo>
                <a:close/>
                <a:moveTo>
                  <a:pt x="11429742" y="2319520"/>
                </a:moveTo>
                <a:lnTo>
                  <a:pt x="11697191" y="2319520"/>
                </a:lnTo>
                <a:lnTo>
                  <a:pt x="11697191" y="2482265"/>
                </a:lnTo>
                <a:lnTo>
                  <a:pt x="11429742" y="2482265"/>
                </a:lnTo>
                <a:close/>
                <a:moveTo>
                  <a:pt x="10583052" y="2319520"/>
                </a:moveTo>
                <a:lnTo>
                  <a:pt x="10850501" y="2319520"/>
                </a:lnTo>
                <a:lnTo>
                  <a:pt x="10850501" y="2482265"/>
                </a:lnTo>
                <a:lnTo>
                  <a:pt x="10583052" y="2482265"/>
                </a:lnTo>
                <a:close/>
                <a:moveTo>
                  <a:pt x="10159822" y="2319520"/>
                </a:moveTo>
                <a:lnTo>
                  <a:pt x="10427271" y="2319520"/>
                </a:lnTo>
                <a:lnTo>
                  <a:pt x="10427271" y="2482265"/>
                </a:lnTo>
                <a:lnTo>
                  <a:pt x="10159822" y="2482265"/>
                </a:lnTo>
                <a:close/>
                <a:moveTo>
                  <a:pt x="9313131" y="2319520"/>
                </a:moveTo>
                <a:lnTo>
                  <a:pt x="9580580" y="2319520"/>
                </a:lnTo>
                <a:lnTo>
                  <a:pt x="9580580" y="2482265"/>
                </a:lnTo>
                <a:lnTo>
                  <a:pt x="9313131" y="2482265"/>
                </a:lnTo>
                <a:close/>
                <a:moveTo>
                  <a:pt x="8889670" y="2319520"/>
                </a:moveTo>
                <a:lnTo>
                  <a:pt x="9157119" y="2319520"/>
                </a:lnTo>
                <a:lnTo>
                  <a:pt x="9157119" y="2482265"/>
                </a:lnTo>
                <a:lnTo>
                  <a:pt x="8889670" y="2482265"/>
                </a:lnTo>
                <a:close/>
                <a:moveTo>
                  <a:pt x="8466440" y="2319520"/>
                </a:moveTo>
                <a:lnTo>
                  <a:pt x="8733889" y="2319520"/>
                </a:lnTo>
                <a:lnTo>
                  <a:pt x="8733889" y="2482265"/>
                </a:lnTo>
                <a:lnTo>
                  <a:pt x="8466440" y="2482265"/>
                </a:lnTo>
                <a:close/>
                <a:moveTo>
                  <a:pt x="8043211" y="2319520"/>
                </a:moveTo>
                <a:lnTo>
                  <a:pt x="8310660" y="2319520"/>
                </a:lnTo>
                <a:lnTo>
                  <a:pt x="8310660" y="2482265"/>
                </a:lnTo>
                <a:lnTo>
                  <a:pt x="8043211" y="2482265"/>
                </a:lnTo>
                <a:close/>
                <a:moveTo>
                  <a:pt x="7619749" y="2319520"/>
                </a:moveTo>
                <a:lnTo>
                  <a:pt x="7887198" y="2319520"/>
                </a:lnTo>
                <a:lnTo>
                  <a:pt x="7887198" y="2482265"/>
                </a:lnTo>
                <a:lnTo>
                  <a:pt x="7619749" y="2482265"/>
                </a:lnTo>
                <a:close/>
                <a:moveTo>
                  <a:pt x="6773058" y="2319520"/>
                </a:moveTo>
                <a:lnTo>
                  <a:pt x="7040507" y="2319520"/>
                </a:lnTo>
                <a:lnTo>
                  <a:pt x="7040507" y="2482265"/>
                </a:lnTo>
                <a:lnTo>
                  <a:pt x="6773058" y="2482265"/>
                </a:lnTo>
                <a:close/>
                <a:moveTo>
                  <a:pt x="6349829" y="2319520"/>
                </a:moveTo>
                <a:lnTo>
                  <a:pt x="6617278" y="2319520"/>
                </a:lnTo>
                <a:lnTo>
                  <a:pt x="6617278" y="2482265"/>
                </a:lnTo>
                <a:lnTo>
                  <a:pt x="6349829" y="2482265"/>
                </a:lnTo>
                <a:close/>
                <a:moveTo>
                  <a:pt x="5926601" y="2319520"/>
                </a:moveTo>
                <a:lnTo>
                  <a:pt x="6194049" y="2319520"/>
                </a:lnTo>
                <a:lnTo>
                  <a:pt x="6194049" y="2482265"/>
                </a:lnTo>
                <a:lnTo>
                  <a:pt x="5926601" y="2482265"/>
                </a:lnTo>
                <a:close/>
                <a:moveTo>
                  <a:pt x="5079911" y="2319520"/>
                </a:moveTo>
                <a:lnTo>
                  <a:pt x="5347362" y="2319520"/>
                </a:lnTo>
                <a:lnTo>
                  <a:pt x="5347362" y="2482265"/>
                </a:lnTo>
                <a:lnTo>
                  <a:pt x="5079911" y="2482265"/>
                </a:lnTo>
                <a:close/>
                <a:moveTo>
                  <a:pt x="4656450" y="2319520"/>
                </a:moveTo>
                <a:lnTo>
                  <a:pt x="4923900" y="2319520"/>
                </a:lnTo>
                <a:lnTo>
                  <a:pt x="4923900" y="2482265"/>
                </a:lnTo>
                <a:lnTo>
                  <a:pt x="4656450" y="2482265"/>
                </a:lnTo>
                <a:close/>
                <a:moveTo>
                  <a:pt x="3386544" y="2319520"/>
                </a:moveTo>
                <a:lnTo>
                  <a:pt x="3653991" y="2319520"/>
                </a:lnTo>
                <a:lnTo>
                  <a:pt x="3653991" y="2482265"/>
                </a:lnTo>
                <a:lnTo>
                  <a:pt x="3386544" y="2482265"/>
                </a:lnTo>
                <a:close/>
                <a:moveTo>
                  <a:pt x="2539843" y="2319520"/>
                </a:moveTo>
                <a:lnTo>
                  <a:pt x="2807293" y="2319520"/>
                </a:lnTo>
                <a:lnTo>
                  <a:pt x="2807293" y="2482265"/>
                </a:lnTo>
                <a:lnTo>
                  <a:pt x="2539843" y="2482265"/>
                </a:lnTo>
                <a:close/>
                <a:moveTo>
                  <a:pt x="2116634" y="2319520"/>
                </a:moveTo>
                <a:lnTo>
                  <a:pt x="2384081" y="2319520"/>
                </a:lnTo>
                <a:lnTo>
                  <a:pt x="2384081" y="2482265"/>
                </a:lnTo>
                <a:lnTo>
                  <a:pt x="2116634" y="2482265"/>
                </a:lnTo>
                <a:close/>
                <a:moveTo>
                  <a:pt x="1693172" y="2319520"/>
                </a:moveTo>
                <a:lnTo>
                  <a:pt x="1960617" y="2319520"/>
                </a:lnTo>
                <a:lnTo>
                  <a:pt x="1960617" y="2482265"/>
                </a:lnTo>
                <a:lnTo>
                  <a:pt x="1693172" y="2482265"/>
                </a:lnTo>
                <a:close/>
                <a:moveTo>
                  <a:pt x="1269934" y="2319520"/>
                </a:moveTo>
                <a:lnTo>
                  <a:pt x="1537387" y="2319520"/>
                </a:lnTo>
                <a:lnTo>
                  <a:pt x="1537387" y="2482265"/>
                </a:lnTo>
                <a:lnTo>
                  <a:pt x="1269934" y="2482265"/>
                </a:lnTo>
                <a:close/>
                <a:moveTo>
                  <a:pt x="846690" y="2319520"/>
                </a:moveTo>
                <a:lnTo>
                  <a:pt x="1114139" y="2319520"/>
                </a:lnTo>
                <a:lnTo>
                  <a:pt x="1114139" y="2482265"/>
                </a:lnTo>
                <a:lnTo>
                  <a:pt x="846690" y="2482265"/>
                </a:lnTo>
                <a:close/>
                <a:moveTo>
                  <a:pt x="423226" y="2319520"/>
                </a:moveTo>
                <a:lnTo>
                  <a:pt x="690675" y="2319520"/>
                </a:lnTo>
                <a:lnTo>
                  <a:pt x="690675" y="2482265"/>
                </a:lnTo>
                <a:lnTo>
                  <a:pt x="423226" y="2482265"/>
                </a:lnTo>
                <a:close/>
                <a:moveTo>
                  <a:pt x="11429742" y="2061822"/>
                </a:moveTo>
                <a:lnTo>
                  <a:pt x="11697191" y="2061822"/>
                </a:lnTo>
                <a:lnTo>
                  <a:pt x="11697191" y="2224567"/>
                </a:lnTo>
                <a:lnTo>
                  <a:pt x="11429742" y="2224567"/>
                </a:lnTo>
                <a:close/>
                <a:moveTo>
                  <a:pt x="10583052" y="2061822"/>
                </a:moveTo>
                <a:lnTo>
                  <a:pt x="10850501" y="2061822"/>
                </a:lnTo>
                <a:lnTo>
                  <a:pt x="10850501" y="2224567"/>
                </a:lnTo>
                <a:lnTo>
                  <a:pt x="10583052" y="2224567"/>
                </a:lnTo>
                <a:close/>
                <a:moveTo>
                  <a:pt x="10159822" y="2061822"/>
                </a:moveTo>
                <a:lnTo>
                  <a:pt x="10427271" y="2061822"/>
                </a:lnTo>
                <a:lnTo>
                  <a:pt x="10427271" y="2224567"/>
                </a:lnTo>
                <a:lnTo>
                  <a:pt x="10159822" y="2224567"/>
                </a:lnTo>
                <a:close/>
                <a:moveTo>
                  <a:pt x="9313131" y="2061822"/>
                </a:moveTo>
                <a:lnTo>
                  <a:pt x="9580580" y="2061822"/>
                </a:lnTo>
                <a:lnTo>
                  <a:pt x="9580580" y="2224567"/>
                </a:lnTo>
                <a:lnTo>
                  <a:pt x="9313131" y="2224567"/>
                </a:lnTo>
                <a:close/>
                <a:moveTo>
                  <a:pt x="8889670" y="2061822"/>
                </a:moveTo>
                <a:lnTo>
                  <a:pt x="9157119" y="2061822"/>
                </a:lnTo>
                <a:lnTo>
                  <a:pt x="9157119" y="2224567"/>
                </a:lnTo>
                <a:lnTo>
                  <a:pt x="8889670" y="2224567"/>
                </a:lnTo>
                <a:close/>
                <a:moveTo>
                  <a:pt x="8043211" y="2061822"/>
                </a:moveTo>
                <a:lnTo>
                  <a:pt x="8310660" y="2061822"/>
                </a:lnTo>
                <a:lnTo>
                  <a:pt x="8310660" y="2224567"/>
                </a:lnTo>
                <a:lnTo>
                  <a:pt x="8043211" y="2224567"/>
                </a:lnTo>
                <a:close/>
                <a:moveTo>
                  <a:pt x="7619749" y="2061822"/>
                </a:moveTo>
                <a:lnTo>
                  <a:pt x="7887198" y="2061822"/>
                </a:lnTo>
                <a:lnTo>
                  <a:pt x="7887198" y="2224567"/>
                </a:lnTo>
                <a:lnTo>
                  <a:pt x="7619749" y="2224567"/>
                </a:lnTo>
                <a:close/>
                <a:moveTo>
                  <a:pt x="6773058" y="2061822"/>
                </a:moveTo>
                <a:lnTo>
                  <a:pt x="7040507" y="2061822"/>
                </a:lnTo>
                <a:lnTo>
                  <a:pt x="7040507" y="2224567"/>
                </a:lnTo>
                <a:lnTo>
                  <a:pt x="6773058" y="2224567"/>
                </a:lnTo>
                <a:close/>
                <a:moveTo>
                  <a:pt x="6349829" y="2061822"/>
                </a:moveTo>
                <a:lnTo>
                  <a:pt x="6617278" y="2061822"/>
                </a:lnTo>
                <a:lnTo>
                  <a:pt x="6617278" y="2224567"/>
                </a:lnTo>
                <a:lnTo>
                  <a:pt x="6349829" y="2224567"/>
                </a:lnTo>
                <a:close/>
                <a:moveTo>
                  <a:pt x="5926601" y="2061822"/>
                </a:moveTo>
                <a:lnTo>
                  <a:pt x="6194049" y="2061822"/>
                </a:lnTo>
                <a:lnTo>
                  <a:pt x="6194049" y="2224567"/>
                </a:lnTo>
                <a:lnTo>
                  <a:pt x="5926601" y="2224567"/>
                </a:lnTo>
                <a:close/>
                <a:moveTo>
                  <a:pt x="5079911" y="2061822"/>
                </a:moveTo>
                <a:lnTo>
                  <a:pt x="5347362" y="2061822"/>
                </a:lnTo>
                <a:lnTo>
                  <a:pt x="5347362" y="2224567"/>
                </a:lnTo>
                <a:lnTo>
                  <a:pt x="5079911" y="2224567"/>
                </a:lnTo>
                <a:close/>
                <a:moveTo>
                  <a:pt x="3386541" y="2061822"/>
                </a:moveTo>
                <a:lnTo>
                  <a:pt x="3653991" y="2061822"/>
                </a:lnTo>
                <a:lnTo>
                  <a:pt x="3653991" y="2224567"/>
                </a:lnTo>
                <a:lnTo>
                  <a:pt x="3386541" y="2224567"/>
                </a:lnTo>
                <a:close/>
                <a:moveTo>
                  <a:pt x="2539845" y="2061822"/>
                </a:moveTo>
                <a:lnTo>
                  <a:pt x="2807293" y="2061822"/>
                </a:lnTo>
                <a:lnTo>
                  <a:pt x="2807293" y="2224567"/>
                </a:lnTo>
                <a:lnTo>
                  <a:pt x="2539845" y="2224567"/>
                </a:lnTo>
                <a:close/>
                <a:moveTo>
                  <a:pt x="2116634" y="2061822"/>
                </a:moveTo>
                <a:lnTo>
                  <a:pt x="2384080" y="2061822"/>
                </a:lnTo>
                <a:lnTo>
                  <a:pt x="2384080" y="2224567"/>
                </a:lnTo>
                <a:lnTo>
                  <a:pt x="2116634" y="2224567"/>
                </a:lnTo>
                <a:close/>
                <a:moveTo>
                  <a:pt x="1693172" y="2061822"/>
                </a:moveTo>
                <a:lnTo>
                  <a:pt x="1960617" y="2061822"/>
                </a:lnTo>
                <a:lnTo>
                  <a:pt x="1960617" y="2224567"/>
                </a:lnTo>
                <a:lnTo>
                  <a:pt x="1693172" y="2224567"/>
                </a:lnTo>
                <a:close/>
                <a:moveTo>
                  <a:pt x="1269937" y="2061822"/>
                </a:moveTo>
                <a:lnTo>
                  <a:pt x="1537387" y="2061822"/>
                </a:lnTo>
                <a:lnTo>
                  <a:pt x="1537387" y="2224567"/>
                </a:lnTo>
                <a:lnTo>
                  <a:pt x="1269937" y="2224567"/>
                </a:lnTo>
                <a:close/>
                <a:moveTo>
                  <a:pt x="423226" y="2061822"/>
                </a:moveTo>
                <a:lnTo>
                  <a:pt x="690675" y="2061822"/>
                </a:lnTo>
                <a:lnTo>
                  <a:pt x="690675" y="2224567"/>
                </a:lnTo>
                <a:lnTo>
                  <a:pt x="423226" y="2224567"/>
                </a:lnTo>
                <a:close/>
                <a:moveTo>
                  <a:pt x="11429742" y="1804123"/>
                </a:moveTo>
                <a:lnTo>
                  <a:pt x="11697191" y="1804123"/>
                </a:lnTo>
                <a:lnTo>
                  <a:pt x="11697191" y="1966868"/>
                </a:lnTo>
                <a:lnTo>
                  <a:pt x="11429742" y="1966868"/>
                </a:lnTo>
                <a:close/>
                <a:moveTo>
                  <a:pt x="10583052" y="1804123"/>
                </a:moveTo>
                <a:lnTo>
                  <a:pt x="10850501" y="1804123"/>
                </a:lnTo>
                <a:lnTo>
                  <a:pt x="10850501" y="1966868"/>
                </a:lnTo>
                <a:lnTo>
                  <a:pt x="10583052" y="1966868"/>
                </a:lnTo>
                <a:close/>
                <a:moveTo>
                  <a:pt x="10159822" y="1804123"/>
                </a:moveTo>
                <a:lnTo>
                  <a:pt x="10427271" y="1804123"/>
                </a:lnTo>
                <a:lnTo>
                  <a:pt x="10427271" y="1966868"/>
                </a:lnTo>
                <a:lnTo>
                  <a:pt x="10159822" y="1966868"/>
                </a:lnTo>
                <a:close/>
                <a:moveTo>
                  <a:pt x="9313131" y="1804123"/>
                </a:moveTo>
                <a:lnTo>
                  <a:pt x="9580580" y="1804123"/>
                </a:lnTo>
                <a:lnTo>
                  <a:pt x="9580580" y="1966868"/>
                </a:lnTo>
                <a:lnTo>
                  <a:pt x="9313131" y="1966868"/>
                </a:lnTo>
                <a:close/>
                <a:moveTo>
                  <a:pt x="8889670" y="1804123"/>
                </a:moveTo>
                <a:lnTo>
                  <a:pt x="9157119" y="1804123"/>
                </a:lnTo>
                <a:lnTo>
                  <a:pt x="9157119" y="1966868"/>
                </a:lnTo>
                <a:lnTo>
                  <a:pt x="8889670" y="1966868"/>
                </a:lnTo>
                <a:close/>
                <a:moveTo>
                  <a:pt x="8043211" y="1804123"/>
                </a:moveTo>
                <a:lnTo>
                  <a:pt x="8310660" y="1804123"/>
                </a:lnTo>
                <a:lnTo>
                  <a:pt x="8310660" y="1966868"/>
                </a:lnTo>
                <a:lnTo>
                  <a:pt x="8043211" y="1966868"/>
                </a:lnTo>
                <a:close/>
                <a:moveTo>
                  <a:pt x="7619749" y="1804123"/>
                </a:moveTo>
                <a:lnTo>
                  <a:pt x="7887198" y="1804123"/>
                </a:lnTo>
                <a:lnTo>
                  <a:pt x="7887198" y="1966868"/>
                </a:lnTo>
                <a:lnTo>
                  <a:pt x="7619749" y="1966868"/>
                </a:lnTo>
                <a:close/>
                <a:moveTo>
                  <a:pt x="6773058" y="1804123"/>
                </a:moveTo>
                <a:lnTo>
                  <a:pt x="7040507" y="1804123"/>
                </a:lnTo>
                <a:lnTo>
                  <a:pt x="7040507" y="1966868"/>
                </a:lnTo>
                <a:lnTo>
                  <a:pt x="6773058" y="1966868"/>
                </a:lnTo>
                <a:close/>
                <a:moveTo>
                  <a:pt x="6349829" y="1804123"/>
                </a:moveTo>
                <a:lnTo>
                  <a:pt x="6617278" y="1804123"/>
                </a:lnTo>
                <a:lnTo>
                  <a:pt x="6617278" y="1966868"/>
                </a:lnTo>
                <a:lnTo>
                  <a:pt x="6349829" y="1966868"/>
                </a:lnTo>
                <a:close/>
                <a:moveTo>
                  <a:pt x="5926601" y="1804123"/>
                </a:moveTo>
                <a:lnTo>
                  <a:pt x="6194049" y="1804123"/>
                </a:lnTo>
                <a:lnTo>
                  <a:pt x="6194049" y="1966868"/>
                </a:lnTo>
                <a:lnTo>
                  <a:pt x="5926601" y="1966868"/>
                </a:lnTo>
                <a:close/>
                <a:moveTo>
                  <a:pt x="5079911" y="1804123"/>
                </a:moveTo>
                <a:lnTo>
                  <a:pt x="5347362" y="1804123"/>
                </a:lnTo>
                <a:lnTo>
                  <a:pt x="5347362" y="1966868"/>
                </a:lnTo>
                <a:lnTo>
                  <a:pt x="5079911" y="1966868"/>
                </a:lnTo>
                <a:close/>
                <a:moveTo>
                  <a:pt x="3386541" y="1804123"/>
                </a:moveTo>
                <a:lnTo>
                  <a:pt x="3653991" y="1804123"/>
                </a:lnTo>
                <a:lnTo>
                  <a:pt x="3653991" y="1966868"/>
                </a:lnTo>
                <a:lnTo>
                  <a:pt x="3386541" y="1966868"/>
                </a:lnTo>
                <a:close/>
                <a:moveTo>
                  <a:pt x="2539843" y="1804123"/>
                </a:moveTo>
                <a:lnTo>
                  <a:pt x="2807291" y="1804123"/>
                </a:lnTo>
                <a:lnTo>
                  <a:pt x="2807291" y="1966868"/>
                </a:lnTo>
                <a:lnTo>
                  <a:pt x="2539843" y="1966868"/>
                </a:lnTo>
                <a:close/>
                <a:moveTo>
                  <a:pt x="2116634" y="1804123"/>
                </a:moveTo>
                <a:lnTo>
                  <a:pt x="2384081" y="1804123"/>
                </a:lnTo>
                <a:lnTo>
                  <a:pt x="2384081" y="1966868"/>
                </a:lnTo>
                <a:lnTo>
                  <a:pt x="2116634" y="1966868"/>
                </a:lnTo>
                <a:close/>
                <a:moveTo>
                  <a:pt x="1693172" y="1804123"/>
                </a:moveTo>
                <a:lnTo>
                  <a:pt x="1960617" y="1804123"/>
                </a:lnTo>
                <a:lnTo>
                  <a:pt x="1960617" y="1966868"/>
                </a:lnTo>
                <a:lnTo>
                  <a:pt x="1693172" y="1966868"/>
                </a:lnTo>
                <a:close/>
                <a:moveTo>
                  <a:pt x="1269937" y="1804123"/>
                </a:moveTo>
                <a:lnTo>
                  <a:pt x="1537387" y="1804123"/>
                </a:lnTo>
                <a:lnTo>
                  <a:pt x="1537387" y="1966868"/>
                </a:lnTo>
                <a:lnTo>
                  <a:pt x="1269937" y="1966868"/>
                </a:lnTo>
                <a:close/>
                <a:moveTo>
                  <a:pt x="423226" y="1804123"/>
                </a:moveTo>
                <a:lnTo>
                  <a:pt x="690675" y="1804123"/>
                </a:lnTo>
                <a:lnTo>
                  <a:pt x="690675" y="1966868"/>
                </a:lnTo>
                <a:lnTo>
                  <a:pt x="423226" y="1966868"/>
                </a:lnTo>
                <a:close/>
                <a:moveTo>
                  <a:pt x="11429742" y="1546192"/>
                </a:moveTo>
                <a:lnTo>
                  <a:pt x="11697191" y="1546192"/>
                </a:lnTo>
                <a:lnTo>
                  <a:pt x="11697191" y="1708937"/>
                </a:lnTo>
                <a:lnTo>
                  <a:pt x="11429742" y="1708937"/>
                </a:lnTo>
                <a:close/>
                <a:moveTo>
                  <a:pt x="10583052" y="1546192"/>
                </a:moveTo>
                <a:lnTo>
                  <a:pt x="10850501" y="1546192"/>
                </a:lnTo>
                <a:lnTo>
                  <a:pt x="10850501" y="1708937"/>
                </a:lnTo>
                <a:lnTo>
                  <a:pt x="10583052" y="1708937"/>
                </a:lnTo>
                <a:close/>
                <a:moveTo>
                  <a:pt x="10159822" y="1546192"/>
                </a:moveTo>
                <a:lnTo>
                  <a:pt x="10427271" y="1546192"/>
                </a:lnTo>
                <a:lnTo>
                  <a:pt x="10427271" y="1708937"/>
                </a:lnTo>
                <a:lnTo>
                  <a:pt x="10159822" y="1708937"/>
                </a:lnTo>
                <a:close/>
                <a:moveTo>
                  <a:pt x="9313131" y="1546192"/>
                </a:moveTo>
                <a:lnTo>
                  <a:pt x="9580580" y="1546192"/>
                </a:lnTo>
                <a:lnTo>
                  <a:pt x="9580580" y="1708937"/>
                </a:lnTo>
                <a:lnTo>
                  <a:pt x="9313131" y="1708937"/>
                </a:lnTo>
                <a:close/>
                <a:moveTo>
                  <a:pt x="8889670" y="1546192"/>
                </a:moveTo>
                <a:lnTo>
                  <a:pt x="9157119" y="1546192"/>
                </a:lnTo>
                <a:lnTo>
                  <a:pt x="9157119" y="1708937"/>
                </a:lnTo>
                <a:lnTo>
                  <a:pt x="8889670" y="1708937"/>
                </a:lnTo>
                <a:close/>
                <a:moveTo>
                  <a:pt x="8043211" y="1546192"/>
                </a:moveTo>
                <a:lnTo>
                  <a:pt x="8310660" y="1546192"/>
                </a:lnTo>
                <a:lnTo>
                  <a:pt x="8310660" y="1708937"/>
                </a:lnTo>
                <a:lnTo>
                  <a:pt x="8043211" y="1708937"/>
                </a:lnTo>
                <a:close/>
                <a:moveTo>
                  <a:pt x="7619749" y="1546192"/>
                </a:moveTo>
                <a:lnTo>
                  <a:pt x="7887198" y="1546192"/>
                </a:lnTo>
                <a:lnTo>
                  <a:pt x="7887198" y="1708937"/>
                </a:lnTo>
                <a:lnTo>
                  <a:pt x="7619749" y="1708937"/>
                </a:lnTo>
                <a:close/>
                <a:moveTo>
                  <a:pt x="6773058" y="1546192"/>
                </a:moveTo>
                <a:lnTo>
                  <a:pt x="7040507" y="1546192"/>
                </a:lnTo>
                <a:lnTo>
                  <a:pt x="7040507" y="1708937"/>
                </a:lnTo>
                <a:lnTo>
                  <a:pt x="6773058" y="1708937"/>
                </a:lnTo>
                <a:close/>
                <a:moveTo>
                  <a:pt x="6349829" y="1546192"/>
                </a:moveTo>
                <a:lnTo>
                  <a:pt x="6617278" y="1546192"/>
                </a:lnTo>
                <a:lnTo>
                  <a:pt x="6617278" y="1708937"/>
                </a:lnTo>
                <a:lnTo>
                  <a:pt x="6349829" y="1708937"/>
                </a:lnTo>
                <a:close/>
                <a:moveTo>
                  <a:pt x="5079911" y="1546192"/>
                </a:moveTo>
                <a:lnTo>
                  <a:pt x="5347362" y="1546192"/>
                </a:lnTo>
                <a:lnTo>
                  <a:pt x="5347362" y="1708937"/>
                </a:lnTo>
                <a:lnTo>
                  <a:pt x="5079911" y="1708937"/>
                </a:lnTo>
                <a:close/>
                <a:moveTo>
                  <a:pt x="3386548" y="1546192"/>
                </a:moveTo>
                <a:lnTo>
                  <a:pt x="3653996" y="1546192"/>
                </a:lnTo>
                <a:lnTo>
                  <a:pt x="3653996" y="1708937"/>
                </a:lnTo>
                <a:lnTo>
                  <a:pt x="3386548" y="1708937"/>
                </a:lnTo>
                <a:close/>
                <a:moveTo>
                  <a:pt x="2539843" y="1546192"/>
                </a:moveTo>
                <a:lnTo>
                  <a:pt x="2807291" y="1546192"/>
                </a:lnTo>
                <a:lnTo>
                  <a:pt x="2807291" y="1708937"/>
                </a:lnTo>
                <a:lnTo>
                  <a:pt x="2539843" y="1708937"/>
                </a:lnTo>
                <a:close/>
                <a:moveTo>
                  <a:pt x="2116633" y="1546192"/>
                </a:moveTo>
                <a:lnTo>
                  <a:pt x="2384080" y="1546192"/>
                </a:lnTo>
                <a:lnTo>
                  <a:pt x="2384080" y="1708937"/>
                </a:lnTo>
                <a:lnTo>
                  <a:pt x="2116633" y="1708937"/>
                </a:lnTo>
                <a:close/>
                <a:moveTo>
                  <a:pt x="1269937" y="1546192"/>
                </a:moveTo>
                <a:lnTo>
                  <a:pt x="1537387" y="1546192"/>
                </a:lnTo>
                <a:lnTo>
                  <a:pt x="1537387" y="1708937"/>
                </a:lnTo>
                <a:lnTo>
                  <a:pt x="1269937" y="1708937"/>
                </a:lnTo>
                <a:close/>
                <a:moveTo>
                  <a:pt x="10583052" y="1288494"/>
                </a:moveTo>
                <a:lnTo>
                  <a:pt x="10850501" y="1288494"/>
                </a:lnTo>
                <a:lnTo>
                  <a:pt x="10850501" y="1451239"/>
                </a:lnTo>
                <a:lnTo>
                  <a:pt x="10583052" y="1451239"/>
                </a:lnTo>
                <a:close/>
                <a:moveTo>
                  <a:pt x="8889670" y="1288494"/>
                </a:moveTo>
                <a:lnTo>
                  <a:pt x="9157119" y="1288494"/>
                </a:lnTo>
                <a:lnTo>
                  <a:pt x="9157119" y="1451239"/>
                </a:lnTo>
                <a:lnTo>
                  <a:pt x="8889670" y="1451239"/>
                </a:lnTo>
                <a:close/>
                <a:moveTo>
                  <a:pt x="8043211" y="1288494"/>
                </a:moveTo>
                <a:lnTo>
                  <a:pt x="8310660" y="1288494"/>
                </a:lnTo>
                <a:lnTo>
                  <a:pt x="8310660" y="1451239"/>
                </a:lnTo>
                <a:lnTo>
                  <a:pt x="8043211" y="1451239"/>
                </a:lnTo>
                <a:close/>
                <a:moveTo>
                  <a:pt x="6773058" y="1288494"/>
                </a:moveTo>
                <a:lnTo>
                  <a:pt x="7040507" y="1288494"/>
                </a:lnTo>
                <a:lnTo>
                  <a:pt x="7040507" y="1451239"/>
                </a:lnTo>
                <a:lnTo>
                  <a:pt x="6773058" y="1451239"/>
                </a:lnTo>
                <a:close/>
                <a:moveTo>
                  <a:pt x="6349829" y="1288494"/>
                </a:moveTo>
                <a:lnTo>
                  <a:pt x="6617278" y="1288494"/>
                </a:lnTo>
                <a:lnTo>
                  <a:pt x="6617278" y="1451239"/>
                </a:lnTo>
                <a:lnTo>
                  <a:pt x="6349829" y="1451239"/>
                </a:lnTo>
                <a:close/>
                <a:moveTo>
                  <a:pt x="3386536" y="1288494"/>
                </a:moveTo>
                <a:lnTo>
                  <a:pt x="3653983" y="1288494"/>
                </a:lnTo>
                <a:lnTo>
                  <a:pt x="3653983" y="1451239"/>
                </a:lnTo>
                <a:lnTo>
                  <a:pt x="3386536" y="1451239"/>
                </a:lnTo>
                <a:close/>
                <a:moveTo>
                  <a:pt x="2539858" y="1288494"/>
                </a:moveTo>
                <a:lnTo>
                  <a:pt x="2807305" y="1288494"/>
                </a:lnTo>
                <a:lnTo>
                  <a:pt x="2807305" y="1451239"/>
                </a:lnTo>
                <a:lnTo>
                  <a:pt x="2539858" y="1451239"/>
                </a:lnTo>
                <a:close/>
                <a:moveTo>
                  <a:pt x="2116622" y="1288494"/>
                </a:moveTo>
                <a:lnTo>
                  <a:pt x="2384068" y="1288494"/>
                </a:lnTo>
                <a:lnTo>
                  <a:pt x="2384068" y="1451239"/>
                </a:lnTo>
                <a:lnTo>
                  <a:pt x="2116622" y="1451239"/>
                </a:lnTo>
                <a:close/>
                <a:moveTo>
                  <a:pt x="1269937" y="1288494"/>
                </a:moveTo>
                <a:lnTo>
                  <a:pt x="1537387" y="1288494"/>
                </a:lnTo>
                <a:lnTo>
                  <a:pt x="1537387" y="1451239"/>
                </a:lnTo>
                <a:lnTo>
                  <a:pt x="1269937" y="1451239"/>
                </a:lnTo>
                <a:close/>
                <a:moveTo>
                  <a:pt x="10583052" y="1030795"/>
                </a:moveTo>
                <a:lnTo>
                  <a:pt x="10850501" y="1030795"/>
                </a:lnTo>
                <a:lnTo>
                  <a:pt x="10850501" y="1193540"/>
                </a:lnTo>
                <a:lnTo>
                  <a:pt x="10583052" y="1193540"/>
                </a:lnTo>
                <a:close/>
                <a:moveTo>
                  <a:pt x="8889670" y="1030795"/>
                </a:moveTo>
                <a:lnTo>
                  <a:pt x="9157119" y="1030795"/>
                </a:lnTo>
                <a:lnTo>
                  <a:pt x="9157119" y="1193540"/>
                </a:lnTo>
                <a:lnTo>
                  <a:pt x="8889670" y="1193540"/>
                </a:lnTo>
                <a:close/>
                <a:moveTo>
                  <a:pt x="8043211" y="1030795"/>
                </a:moveTo>
                <a:lnTo>
                  <a:pt x="8310660" y="1030795"/>
                </a:lnTo>
                <a:lnTo>
                  <a:pt x="8310660" y="1193540"/>
                </a:lnTo>
                <a:lnTo>
                  <a:pt x="8043211" y="1193540"/>
                </a:lnTo>
                <a:close/>
                <a:moveTo>
                  <a:pt x="6773058" y="1030795"/>
                </a:moveTo>
                <a:lnTo>
                  <a:pt x="7040507" y="1030795"/>
                </a:lnTo>
                <a:lnTo>
                  <a:pt x="7040507" y="1193540"/>
                </a:lnTo>
                <a:lnTo>
                  <a:pt x="6773058" y="1193540"/>
                </a:lnTo>
                <a:close/>
                <a:moveTo>
                  <a:pt x="6349829" y="1030795"/>
                </a:moveTo>
                <a:lnTo>
                  <a:pt x="6617278" y="1030795"/>
                </a:lnTo>
                <a:lnTo>
                  <a:pt x="6617278" y="1193540"/>
                </a:lnTo>
                <a:lnTo>
                  <a:pt x="6349829" y="1193540"/>
                </a:lnTo>
                <a:close/>
                <a:moveTo>
                  <a:pt x="3386540" y="1030795"/>
                </a:moveTo>
                <a:lnTo>
                  <a:pt x="3653988" y="1030795"/>
                </a:lnTo>
                <a:lnTo>
                  <a:pt x="3653988" y="1193540"/>
                </a:lnTo>
                <a:lnTo>
                  <a:pt x="3386540" y="1193540"/>
                </a:lnTo>
                <a:close/>
                <a:moveTo>
                  <a:pt x="2539847" y="1030795"/>
                </a:moveTo>
                <a:lnTo>
                  <a:pt x="2807295" y="1030795"/>
                </a:lnTo>
                <a:lnTo>
                  <a:pt x="2807295" y="1193540"/>
                </a:lnTo>
                <a:lnTo>
                  <a:pt x="2539847" y="1193540"/>
                </a:lnTo>
                <a:close/>
                <a:moveTo>
                  <a:pt x="2116619" y="1030795"/>
                </a:moveTo>
                <a:lnTo>
                  <a:pt x="2384067" y="1030795"/>
                </a:lnTo>
                <a:lnTo>
                  <a:pt x="2384067" y="1193540"/>
                </a:lnTo>
                <a:lnTo>
                  <a:pt x="2116619" y="1193540"/>
                </a:lnTo>
                <a:close/>
                <a:moveTo>
                  <a:pt x="1269937" y="1030795"/>
                </a:moveTo>
                <a:lnTo>
                  <a:pt x="1537389" y="1030795"/>
                </a:lnTo>
                <a:lnTo>
                  <a:pt x="1537389" y="1193540"/>
                </a:lnTo>
                <a:lnTo>
                  <a:pt x="1269937" y="1193540"/>
                </a:lnTo>
                <a:close/>
                <a:moveTo>
                  <a:pt x="10583052" y="773096"/>
                </a:moveTo>
                <a:lnTo>
                  <a:pt x="10850501" y="773096"/>
                </a:lnTo>
                <a:lnTo>
                  <a:pt x="10850501" y="935841"/>
                </a:lnTo>
                <a:lnTo>
                  <a:pt x="10583052" y="935841"/>
                </a:lnTo>
                <a:close/>
                <a:moveTo>
                  <a:pt x="8889670" y="773096"/>
                </a:moveTo>
                <a:lnTo>
                  <a:pt x="9157119" y="773096"/>
                </a:lnTo>
                <a:lnTo>
                  <a:pt x="9157119" y="935841"/>
                </a:lnTo>
                <a:lnTo>
                  <a:pt x="8889670" y="935841"/>
                </a:lnTo>
                <a:close/>
                <a:moveTo>
                  <a:pt x="6773058" y="773096"/>
                </a:moveTo>
                <a:lnTo>
                  <a:pt x="7040507" y="773096"/>
                </a:lnTo>
                <a:lnTo>
                  <a:pt x="7040507" y="935841"/>
                </a:lnTo>
                <a:lnTo>
                  <a:pt x="6773058" y="935841"/>
                </a:lnTo>
                <a:close/>
                <a:moveTo>
                  <a:pt x="6349829" y="773096"/>
                </a:moveTo>
                <a:lnTo>
                  <a:pt x="6617278" y="773096"/>
                </a:lnTo>
                <a:lnTo>
                  <a:pt x="6617278" y="935841"/>
                </a:lnTo>
                <a:lnTo>
                  <a:pt x="6349829" y="935841"/>
                </a:lnTo>
                <a:close/>
                <a:moveTo>
                  <a:pt x="2116638" y="773096"/>
                </a:moveTo>
                <a:lnTo>
                  <a:pt x="2384082" y="773096"/>
                </a:lnTo>
                <a:lnTo>
                  <a:pt x="2384082" y="935841"/>
                </a:lnTo>
                <a:lnTo>
                  <a:pt x="2116638" y="935841"/>
                </a:lnTo>
                <a:close/>
                <a:moveTo>
                  <a:pt x="6349829" y="515398"/>
                </a:moveTo>
                <a:lnTo>
                  <a:pt x="6617278" y="515398"/>
                </a:lnTo>
                <a:lnTo>
                  <a:pt x="6617278" y="678143"/>
                </a:lnTo>
                <a:lnTo>
                  <a:pt x="6349829" y="678143"/>
                </a:lnTo>
                <a:close/>
                <a:moveTo>
                  <a:pt x="2116633" y="515398"/>
                </a:moveTo>
                <a:lnTo>
                  <a:pt x="2384080" y="515398"/>
                </a:lnTo>
                <a:lnTo>
                  <a:pt x="2384080" y="678143"/>
                </a:lnTo>
                <a:lnTo>
                  <a:pt x="2116633" y="678143"/>
                </a:lnTo>
                <a:close/>
                <a:moveTo>
                  <a:pt x="6349829" y="257699"/>
                </a:moveTo>
                <a:lnTo>
                  <a:pt x="6617278" y="257699"/>
                </a:lnTo>
                <a:lnTo>
                  <a:pt x="6617278" y="420444"/>
                </a:lnTo>
                <a:lnTo>
                  <a:pt x="6349829" y="420444"/>
                </a:lnTo>
                <a:close/>
                <a:moveTo>
                  <a:pt x="2116612" y="257699"/>
                </a:moveTo>
                <a:lnTo>
                  <a:pt x="2384061" y="257699"/>
                </a:lnTo>
                <a:lnTo>
                  <a:pt x="2384061" y="420444"/>
                </a:lnTo>
                <a:lnTo>
                  <a:pt x="2116612" y="420444"/>
                </a:lnTo>
                <a:close/>
                <a:moveTo>
                  <a:pt x="6349829" y="0"/>
                </a:moveTo>
                <a:lnTo>
                  <a:pt x="6617278" y="0"/>
                </a:lnTo>
                <a:lnTo>
                  <a:pt x="6617278" y="162745"/>
                </a:lnTo>
                <a:lnTo>
                  <a:pt x="6349829" y="162745"/>
                </a:lnTo>
                <a:close/>
                <a:moveTo>
                  <a:pt x="2116609" y="0"/>
                </a:moveTo>
                <a:lnTo>
                  <a:pt x="2384058" y="0"/>
                </a:lnTo>
                <a:lnTo>
                  <a:pt x="2384058" y="162745"/>
                </a:lnTo>
                <a:lnTo>
                  <a:pt x="2116609" y="162745"/>
                </a:lnTo>
                <a:close/>
              </a:path>
            </a:pathLst>
          </a:custGeom>
          <a:gradFill>
            <a:gsLst>
              <a:gs pos="0">
                <a:srgbClr val="ED24C0">
                  <a:alpha val="89803"/>
                </a:srgbClr>
              </a:gs>
              <a:gs pos="50000">
                <a:srgbClr val="4B19C0">
                  <a:alpha val="89803"/>
                </a:srgbClr>
              </a:gs>
              <a:gs pos="100000">
                <a:srgbClr val="51E6FC">
                  <a:alpha val="89803"/>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0" name="Google Shape;3730;p50"/>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
        <p:nvSpPr>
          <p:cNvPr id="3731" name="Google Shape;3731;p50"/>
          <p:cNvSpPr txBox="1"/>
          <p:nvPr/>
        </p:nvSpPr>
        <p:spPr>
          <a:xfrm>
            <a:off x="3532812" y="1677000"/>
            <a:ext cx="20784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4800">
                <a:solidFill>
                  <a:schemeClr val="lt1"/>
                </a:solidFill>
                <a:latin typeface="Chivo Mono"/>
                <a:ea typeface="Chivo Mono"/>
                <a:cs typeface="Chivo Mono"/>
                <a:sym typeface="Chivo Mono"/>
              </a:rPr>
              <a:t>Demo</a:t>
            </a:r>
            <a:endParaRPr sz="4800">
              <a:solidFill>
                <a:schemeClr val="lt1"/>
              </a:solidFill>
              <a:latin typeface="Chivo Mono"/>
              <a:ea typeface="Chivo Mono"/>
              <a:cs typeface="Chivo Mono"/>
              <a:sym typeface="Chiv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3735" name="Shape 3735"/>
        <p:cNvGrpSpPr/>
        <p:nvPr/>
      </p:nvGrpSpPr>
      <p:grpSpPr>
        <a:xfrm>
          <a:off x="0" y="0"/>
          <a:ext cx="0" cy="0"/>
          <a:chOff x="0" y="0"/>
          <a:chExt cx="0" cy="0"/>
        </a:xfrm>
      </p:grpSpPr>
      <p:grpSp>
        <p:nvGrpSpPr>
          <p:cNvPr id="3736" name="Google Shape;3736;p51"/>
          <p:cNvGrpSpPr/>
          <p:nvPr/>
        </p:nvGrpSpPr>
        <p:grpSpPr>
          <a:xfrm>
            <a:off x="-1" y="2688398"/>
            <a:ext cx="9082484" cy="2446395"/>
            <a:chOff x="-1" y="3584531"/>
            <a:chExt cx="12109978" cy="3261860"/>
          </a:xfrm>
        </p:grpSpPr>
        <p:sp>
          <p:nvSpPr>
            <p:cNvPr id="3737" name="Google Shape;3737;p51"/>
            <p:cNvSpPr/>
            <p:nvPr/>
          </p:nvSpPr>
          <p:spPr>
            <a:xfrm>
              <a:off x="265823"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90" y="31342"/>
                    <a:pt x="140690" y="70345"/>
                  </a:cubicBezTo>
                  <a:lnTo>
                    <a:pt x="140690" y="3191284"/>
                  </a:lnTo>
                  <a:cubicBezTo>
                    <a:pt x="140690"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8" name="Google Shape;3738;p51"/>
            <p:cNvSpPr/>
            <p:nvPr/>
          </p:nvSpPr>
          <p:spPr>
            <a:xfrm>
              <a:off x="7713546" y="3886108"/>
              <a:ext cx="140689" cy="2960051"/>
            </a:xfrm>
            <a:custGeom>
              <a:rect b="b" l="l" r="r" t="t"/>
              <a:pathLst>
                <a:path extrusionOk="0" h="2960051" w="140689">
                  <a:moveTo>
                    <a:pt x="70345" y="2960052"/>
                  </a:moveTo>
                  <a:lnTo>
                    <a:pt x="70345" y="2960052"/>
                  </a:lnTo>
                  <a:cubicBezTo>
                    <a:pt x="31574" y="2960052"/>
                    <a:pt x="0" y="2928710"/>
                    <a:pt x="0" y="2889707"/>
                  </a:cubicBezTo>
                  <a:lnTo>
                    <a:pt x="0" y="70345"/>
                  </a:lnTo>
                  <a:cubicBezTo>
                    <a:pt x="0" y="31574"/>
                    <a:pt x="31342" y="0"/>
                    <a:pt x="70345" y="0"/>
                  </a:cubicBezTo>
                  <a:lnTo>
                    <a:pt x="70345" y="0"/>
                  </a:lnTo>
                  <a:cubicBezTo>
                    <a:pt x="109116" y="0"/>
                    <a:pt x="140689" y="31342"/>
                    <a:pt x="140689" y="70345"/>
                  </a:cubicBezTo>
                  <a:lnTo>
                    <a:pt x="140689" y="2889707"/>
                  </a:lnTo>
                  <a:cubicBezTo>
                    <a:pt x="140689" y="2928478"/>
                    <a:pt x="109348" y="2960052"/>
                    <a:pt x="70345" y="29600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9" name="Google Shape;3739;p51"/>
            <p:cNvSpPr/>
            <p:nvPr/>
          </p:nvSpPr>
          <p:spPr>
            <a:xfrm>
              <a:off x="3989684"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0" name="Google Shape;3740;p51"/>
            <p:cNvSpPr/>
            <p:nvPr/>
          </p:nvSpPr>
          <p:spPr>
            <a:xfrm>
              <a:off x="6915608"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5"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1" name="Google Shape;3741;p51"/>
            <p:cNvSpPr/>
            <p:nvPr/>
          </p:nvSpPr>
          <p:spPr>
            <a:xfrm>
              <a:off x="53187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2" name="Google Shape;3742;p51"/>
            <p:cNvSpPr/>
            <p:nvPr/>
          </p:nvSpPr>
          <p:spPr>
            <a:xfrm>
              <a:off x="292569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3" name="Google Shape;3743;p51"/>
            <p:cNvSpPr/>
            <p:nvPr/>
          </p:nvSpPr>
          <p:spPr>
            <a:xfrm>
              <a:off x="744748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4" name="Google Shape;3744;p51"/>
            <p:cNvSpPr/>
            <p:nvPr/>
          </p:nvSpPr>
          <p:spPr>
            <a:xfrm>
              <a:off x="478762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5" name="Google Shape;3745;p51"/>
            <p:cNvSpPr/>
            <p:nvPr/>
          </p:nvSpPr>
          <p:spPr>
            <a:xfrm>
              <a:off x="8511483" y="6328208"/>
              <a:ext cx="140689" cy="517951"/>
            </a:xfrm>
            <a:custGeom>
              <a:rect b="b" l="l" r="r" t="t"/>
              <a:pathLst>
                <a:path extrusionOk="0" h="517951" w="140689">
                  <a:moveTo>
                    <a:pt x="70345" y="517951"/>
                  </a:moveTo>
                  <a:lnTo>
                    <a:pt x="70345" y="517951"/>
                  </a:lnTo>
                  <a:cubicBezTo>
                    <a:pt x="31574" y="517951"/>
                    <a:pt x="0" y="486609"/>
                    <a:pt x="0" y="447606"/>
                  </a:cubicBezTo>
                  <a:lnTo>
                    <a:pt x="0" y="70345"/>
                  </a:lnTo>
                  <a:cubicBezTo>
                    <a:pt x="0" y="31574"/>
                    <a:pt x="31342" y="0"/>
                    <a:pt x="70345" y="0"/>
                  </a:cubicBezTo>
                  <a:lnTo>
                    <a:pt x="70345" y="0"/>
                  </a:lnTo>
                  <a:cubicBezTo>
                    <a:pt x="109116" y="0"/>
                    <a:pt x="140689" y="31342"/>
                    <a:pt x="140689" y="70345"/>
                  </a:cubicBezTo>
                  <a:lnTo>
                    <a:pt x="140689" y="447606"/>
                  </a:lnTo>
                  <a:cubicBezTo>
                    <a:pt x="140689" y="486377"/>
                    <a:pt x="109348" y="517951"/>
                    <a:pt x="70345" y="5179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6" name="Google Shape;3746;p51"/>
            <p:cNvSpPr/>
            <p:nvPr/>
          </p:nvSpPr>
          <p:spPr>
            <a:xfrm>
              <a:off x="1595873"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90" y="31342"/>
                    <a:pt x="140690" y="70345"/>
                  </a:cubicBezTo>
                  <a:lnTo>
                    <a:pt x="140690" y="1464471"/>
                  </a:lnTo>
                  <a:cubicBezTo>
                    <a:pt x="140690"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7" name="Google Shape;3747;p51"/>
            <p:cNvSpPr/>
            <p:nvPr/>
          </p:nvSpPr>
          <p:spPr>
            <a:xfrm>
              <a:off x="3191747"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8" name="Google Shape;3748;p51"/>
            <p:cNvSpPr/>
            <p:nvPr/>
          </p:nvSpPr>
          <p:spPr>
            <a:xfrm>
              <a:off x="2659866" y="4849808"/>
              <a:ext cx="140689" cy="1996351"/>
            </a:xfrm>
            <a:custGeom>
              <a:rect b="b" l="l" r="r" t="t"/>
              <a:pathLst>
                <a:path extrusionOk="0" h="1996351" w="140689">
                  <a:moveTo>
                    <a:pt x="70345" y="1996352"/>
                  </a:moveTo>
                  <a:lnTo>
                    <a:pt x="70345" y="1996352"/>
                  </a:lnTo>
                  <a:cubicBezTo>
                    <a:pt x="31574" y="1996352"/>
                    <a:pt x="0" y="1965010"/>
                    <a:pt x="0" y="1926007"/>
                  </a:cubicBezTo>
                  <a:lnTo>
                    <a:pt x="0" y="70345"/>
                  </a:lnTo>
                  <a:cubicBezTo>
                    <a:pt x="0" y="31574"/>
                    <a:pt x="31342" y="0"/>
                    <a:pt x="70345" y="0"/>
                  </a:cubicBezTo>
                  <a:lnTo>
                    <a:pt x="70345" y="0"/>
                  </a:lnTo>
                  <a:cubicBezTo>
                    <a:pt x="109116" y="0"/>
                    <a:pt x="140689" y="31342"/>
                    <a:pt x="140689" y="70345"/>
                  </a:cubicBezTo>
                  <a:lnTo>
                    <a:pt x="140689" y="1926007"/>
                  </a:lnTo>
                  <a:cubicBezTo>
                    <a:pt x="140689" y="1964778"/>
                    <a:pt x="109348" y="1996352"/>
                    <a:pt x="70345" y="19963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9" name="Google Shape;3749;p51"/>
            <p:cNvSpPr/>
            <p:nvPr/>
          </p:nvSpPr>
          <p:spPr>
            <a:xfrm>
              <a:off x="10905294"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1"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0" name="Google Shape;3750;p51"/>
            <p:cNvSpPr/>
            <p:nvPr/>
          </p:nvSpPr>
          <p:spPr>
            <a:xfrm>
              <a:off x="11171351"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1" name="Google Shape;3751;p51"/>
            <p:cNvSpPr/>
            <p:nvPr/>
          </p:nvSpPr>
          <p:spPr>
            <a:xfrm>
              <a:off x="10639237" y="4103642"/>
              <a:ext cx="140689" cy="2742517"/>
            </a:xfrm>
            <a:custGeom>
              <a:rect b="b" l="l" r="r" t="t"/>
              <a:pathLst>
                <a:path extrusionOk="0" h="2742517" w="140689">
                  <a:moveTo>
                    <a:pt x="70345" y="2742517"/>
                  </a:moveTo>
                  <a:lnTo>
                    <a:pt x="70345" y="2742517"/>
                  </a:lnTo>
                  <a:cubicBezTo>
                    <a:pt x="31574" y="2742517"/>
                    <a:pt x="0" y="2711175"/>
                    <a:pt x="0" y="2672172"/>
                  </a:cubicBezTo>
                  <a:lnTo>
                    <a:pt x="0" y="70345"/>
                  </a:lnTo>
                  <a:cubicBezTo>
                    <a:pt x="0" y="31574"/>
                    <a:pt x="31342" y="0"/>
                    <a:pt x="70345" y="0"/>
                  </a:cubicBezTo>
                  <a:lnTo>
                    <a:pt x="70345" y="0"/>
                  </a:lnTo>
                  <a:cubicBezTo>
                    <a:pt x="109116" y="0"/>
                    <a:pt x="140689" y="31342"/>
                    <a:pt x="140689" y="70345"/>
                  </a:cubicBezTo>
                  <a:lnTo>
                    <a:pt x="140689" y="2672172"/>
                  </a:lnTo>
                  <a:cubicBezTo>
                    <a:pt x="140689" y="2710943"/>
                    <a:pt x="109348" y="2742517"/>
                    <a:pt x="70345" y="2742517"/>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2" name="Google Shape;3752;p51"/>
            <p:cNvSpPr/>
            <p:nvPr/>
          </p:nvSpPr>
          <p:spPr>
            <a:xfrm>
              <a:off x="2393810"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3" name="Google Shape;3753;p51"/>
            <p:cNvSpPr/>
            <p:nvPr/>
          </p:nvSpPr>
          <p:spPr>
            <a:xfrm>
              <a:off x="3457803"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4" name="Google Shape;3754;p51"/>
            <p:cNvSpPr/>
            <p:nvPr/>
          </p:nvSpPr>
          <p:spPr>
            <a:xfrm>
              <a:off x="6383495"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5" name="Google Shape;3755;p51"/>
            <p:cNvSpPr/>
            <p:nvPr/>
          </p:nvSpPr>
          <p:spPr>
            <a:xfrm>
              <a:off x="824542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5"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6" name="Google Shape;3756;p51"/>
            <p:cNvSpPr/>
            <p:nvPr/>
          </p:nvSpPr>
          <p:spPr>
            <a:xfrm>
              <a:off x="5585558" y="6345620"/>
              <a:ext cx="140689" cy="500539"/>
            </a:xfrm>
            <a:custGeom>
              <a:rect b="b" l="l" r="r" t="t"/>
              <a:pathLst>
                <a:path extrusionOk="0" h="500539" w="140689">
                  <a:moveTo>
                    <a:pt x="70345" y="500539"/>
                  </a:moveTo>
                  <a:lnTo>
                    <a:pt x="70345" y="500539"/>
                  </a:lnTo>
                  <a:cubicBezTo>
                    <a:pt x="31574" y="500539"/>
                    <a:pt x="0" y="469197"/>
                    <a:pt x="0" y="430194"/>
                  </a:cubicBezTo>
                  <a:lnTo>
                    <a:pt x="0" y="70345"/>
                  </a:lnTo>
                  <a:cubicBezTo>
                    <a:pt x="0" y="31574"/>
                    <a:pt x="31342" y="0"/>
                    <a:pt x="70345" y="0"/>
                  </a:cubicBezTo>
                  <a:lnTo>
                    <a:pt x="70345" y="0"/>
                  </a:lnTo>
                  <a:cubicBezTo>
                    <a:pt x="109116" y="0"/>
                    <a:pt x="140689" y="31342"/>
                    <a:pt x="140689" y="70345"/>
                  </a:cubicBezTo>
                  <a:lnTo>
                    <a:pt x="140689" y="430194"/>
                  </a:lnTo>
                  <a:cubicBezTo>
                    <a:pt x="140689" y="468965"/>
                    <a:pt x="109348" y="500539"/>
                    <a:pt x="70345" y="50053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7" name="Google Shape;3757;p51"/>
            <p:cNvSpPr/>
            <p:nvPr/>
          </p:nvSpPr>
          <p:spPr>
            <a:xfrm>
              <a:off x="1861697"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8" name="Google Shape;3758;p51"/>
            <p:cNvSpPr/>
            <p:nvPr/>
          </p:nvSpPr>
          <p:spPr>
            <a:xfrm>
              <a:off x="4521565"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90" y="31342"/>
                    <a:pt x="140690" y="70345"/>
                  </a:cubicBezTo>
                  <a:lnTo>
                    <a:pt x="140690" y="1730528"/>
                  </a:lnTo>
                  <a:cubicBezTo>
                    <a:pt x="140690"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9" name="Google Shape;3759;p51"/>
            <p:cNvSpPr/>
            <p:nvPr/>
          </p:nvSpPr>
          <p:spPr>
            <a:xfrm>
              <a:off x="6649552"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1" y="0"/>
                    <a:pt x="70345" y="0"/>
                  </a:cubicBezTo>
                  <a:lnTo>
                    <a:pt x="70345" y="0"/>
                  </a:lnTo>
                  <a:cubicBezTo>
                    <a:pt x="109115"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0" name="Google Shape;3760;p51"/>
            <p:cNvSpPr/>
            <p:nvPr/>
          </p:nvSpPr>
          <p:spPr>
            <a:xfrm>
              <a:off x="1063760"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90" y="31342"/>
                    <a:pt x="140690" y="70345"/>
                  </a:cubicBezTo>
                  <a:lnTo>
                    <a:pt x="140690" y="2690049"/>
                  </a:lnTo>
                  <a:cubicBezTo>
                    <a:pt x="140690"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1" name="Google Shape;3761;p51"/>
            <p:cNvSpPr/>
            <p:nvPr/>
          </p:nvSpPr>
          <p:spPr>
            <a:xfrm>
              <a:off x="425574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2" name="Google Shape;3762;p51"/>
            <p:cNvSpPr/>
            <p:nvPr/>
          </p:nvSpPr>
          <p:spPr>
            <a:xfrm>
              <a:off x="7181665" y="4085766"/>
              <a:ext cx="140457" cy="2760393"/>
            </a:xfrm>
            <a:custGeom>
              <a:rect b="b" l="l" r="r" t="t"/>
              <a:pathLst>
                <a:path extrusionOk="0" h="2760393" w="140457">
                  <a:moveTo>
                    <a:pt x="70112" y="0"/>
                  </a:moveTo>
                  <a:cubicBezTo>
                    <a:pt x="108963" y="0"/>
                    <a:pt x="140457" y="31494"/>
                    <a:pt x="140457" y="70345"/>
                  </a:cubicBezTo>
                  <a:lnTo>
                    <a:pt x="140457" y="2690049"/>
                  </a:lnTo>
                  <a:cubicBezTo>
                    <a:pt x="140457" y="2728899"/>
                    <a:pt x="108963" y="2760394"/>
                    <a:pt x="70112" y="2760394"/>
                  </a:cubicBezTo>
                  <a:lnTo>
                    <a:pt x="70345" y="2760394"/>
                  </a:lnTo>
                  <a:cubicBezTo>
                    <a:pt x="31494" y="2760394"/>
                    <a:pt x="0" y="2728899"/>
                    <a:pt x="0" y="2690049"/>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3" name="Google Shape;3763;p51"/>
            <p:cNvSpPr/>
            <p:nvPr/>
          </p:nvSpPr>
          <p:spPr>
            <a:xfrm>
              <a:off x="797936"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90" y="31342"/>
                    <a:pt x="140690" y="70345"/>
                  </a:cubicBezTo>
                  <a:lnTo>
                    <a:pt x="140690" y="1900237"/>
                  </a:lnTo>
                  <a:cubicBezTo>
                    <a:pt x="140690"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4" name="Google Shape;3764;p51"/>
            <p:cNvSpPr/>
            <p:nvPr/>
          </p:nvSpPr>
          <p:spPr>
            <a:xfrm>
              <a:off x="7979370"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1" y="0"/>
                    <a:pt x="70345" y="0"/>
                  </a:cubicBezTo>
                  <a:lnTo>
                    <a:pt x="70345" y="0"/>
                  </a:lnTo>
                  <a:cubicBezTo>
                    <a:pt x="109115"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5" name="Google Shape;3765;p51"/>
            <p:cNvSpPr/>
            <p:nvPr/>
          </p:nvSpPr>
          <p:spPr>
            <a:xfrm>
              <a:off x="5319502" y="5965109"/>
              <a:ext cx="140689" cy="881050"/>
            </a:xfrm>
            <a:custGeom>
              <a:rect b="b" l="l" r="r" t="t"/>
              <a:pathLst>
                <a:path extrusionOk="0" h="881050" w="140689">
                  <a:moveTo>
                    <a:pt x="70345" y="881051"/>
                  </a:moveTo>
                  <a:lnTo>
                    <a:pt x="70345" y="881051"/>
                  </a:lnTo>
                  <a:cubicBezTo>
                    <a:pt x="31574" y="881051"/>
                    <a:pt x="0" y="849709"/>
                    <a:pt x="0" y="810706"/>
                  </a:cubicBezTo>
                  <a:lnTo>
                    <a:pt x="0" y="70345"/>
                  </a:lnTo>
                  <a:cubicBezTo>
                    <a:pt x="0" y="31574"/>
                    <a:pt x="31342" y="0"/>
                    <a:pt x="70345" y="0"/>
                  </a:cubicBezTo>
                  <a:lnTo>
                    <a:pt x="70345" y="0"/>
                  </a:lnTo>
                  <a:cubicBezTo>
                    <a:pt x="109116" y="0"/>
                    <a:pt x="140689" y="31342"/>
                    <a:pt x="140689" y="70345"/>
                  </a:cubicBezTo>
                  <a:lnTo>
                    <a:pt x="140689" y="810706"/>
                  </a:lnTo>
                  <a:cubicBezTo>
                    <a:pt x="140689" y="849477"/>
                    <a:pt x="109348" y="881051"/>
                    <a:pt x="70345" y="8810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6" name="Google Shape;3766;p51"/>
            <p:cNvSpPr/>
            <p:nvPr/>
          </p:nvSpPr>
          <p:spPr>
            <a:xfrm>
              <a:off x="5053678" y="5423709"/>
              <a:ext cx="140689" cy="1422450"/>
            </a:xfrm>
            <a:custGeom>
              <a:rect b="b" l="l" r="r" t="t"/>
              <a:pathLst>
                <a:path extrusionOk="0" h="1422450" w="140689">
                  <a:moveTo>
                    <a:pt x="70345" y="1422450"/>
                  </a:moveTo>
                  <a:lnTo>
                    <a:pt x="70345" y="1422450"/>
                  </a:lnTo>
                  <a:cubicBezTo>
                    <a:pt x="31574" y="1422450"/>
                    <a:pt x="0" y="1391108"/>
                    <a:pt x="0" y="1352105"/>
                  </a:cubicBezTo>
                  <a:lnTo>
                    <a:pt x="0" y="70345"/>
                  </a:lnTo>
                  <a:cubicBezTo>
                    <a:pt x="0" y="31574"/>
                    <a:pt x="31342" y="0"/>
                    <a:pt x="70345" y="0"/>
                  </a:cubicBezTo>
                  <a:lnTo>
                    <a:pt x="70345" y="0"/>
                  </a:lnTo>
                  <a:cubicBezTo>
                    <a:pt x="109116" y="0"/>
                    <a:pt x="140690" y="31342"/>
                    <a:pt x="140690" y="70345"/>
                  </a:cubicBezTo>
                  <a:lnTo>
                    <a:pt x="140690" y="1352105"/>
                  </a:lnTo>
                  <a:cubicBezTo>
                    <a:pt x="140690" y="1390876"/>
                    <a:pt x="109348"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7" name="Google Shape;3767;p51"/>
            <p:cNvSpPr/>
            <p:nvPr/>
          </p:nvSpPr>
          <p:spPr>
            <a:xfrm>
              <a:off x="3723628"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8" name="Google Shape;3768;p51"/>
            <p:cNvSpPr/>
            <p:nvPr/>
          </p:nvSpPr>
          <p:spPr>
            <a:xfrm>
              <a:off x="10107357" y="3584531"/>
              <a:ext cx="140690" cy="3261628"/>
            </a:xfrm>
            <a:custGeom>
              <a:rect b="b" l="l" r="r" t="t"/>
              <a:pathLst>
                <a:path extrusionOk="0" h="3261628" w="140690">
                  <a:moveTo>
                    <a:pt x="70345" y="3261629"/>
                  </a:moveTo>
                  <a:lnTo>
                    <a:pt x="70345" y="3261629"/>
                  </a:lnTo>
                  <a:cubicBezTo>
                    <a:pt x="109116" y="3261629"/>
                    <a:pt x="140690" y="3230287"/>
                    <a:pt x="140690" y="3191284"/>
                  </a:cubicBezTo>
                  <a:lnTo>
                    <a:pt x="140690" y="70345"/>
                  </a:lnTo>
                  <a:cubicBezTo>
                    <a:pt x="140690" y="31574"/>
                    <a:pt x="109348" y="0"/>
                    <a:pt x="70345" y="0"/>
                  </a:cubicBezTo>
                  <a:lnTo>
                    <a:pt x="70345" y="0"/>
                  </a:lnTo>
                  <a:cubicBezTo>
                    <a:pt x="31574" y="0"/>
                    <a:pt x="0" y="31342"/>
                    <a:pt x="0" y="70345"/>
                  </a:cubicBezTo>
                  <a:lnTo>
                    <a:pt x="0" y="3191284"/>
                  </a:lnTo>
                  <a:cubicBezTo>
                    <a:pt x="0" y="3230055"/>
                    <a:pt x="31342"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9" name="Google Shape;3769;p51"/>
            <p:cNvSpPr/>
            <p:nvPr/>
          </p:nvSpPr>
          <p:spPr>
            <a:xfrm>
              <a:off x="9309420" y="4430757"/>
              <a:ext cx="140689" cy="2415634"/>
            </a:xfrm>
            <a:custGeom>
              <a:rect b="b" l="l" r="r" t="t"/>
              <a:pathLst>
                <a:path extrusionOk="0" h="2415634" w="140689">
                  <a:moveTo>
                    <a:pt x="70345" y="2415402"/>
                  </a:moveTo>
                  <a:lnTo>
                    <a:pt x="70345" y="2415402"/>
                  </a:lnTo>
                  <a:cubicBezTo>
                    <a:pt x="109116" y="2415402"/>
                    <a:pt x="140689" y="2384061"/>
                    <a:pt x="140689" y="2345058"/>
                  </a:cubicBezTo>
                  <a:lnTo>
                    <a:pt x="140689" y="70345"/>
                  </a:lnTo>
                  <a:cubicBezTo>
                    <a:pt x="140689" y="31574"/>
                    <a:pt x="109348" y="0"/>
                    <a:pt x="70345" y="0"/>
                  </a:cubicBezTo>
                  <a:lnTo>
                    <a:pt x="70345" y="0"/>
                  </a:lnTo>
                  <a:cubicBezTo>
                    <a:pt x="31574" y="0"/>
                    <a:pt x="0" y="31342"/>
                    <a:pt x="0" y="70345"/>
                  </a:cubicBezTo>
                  <a:lnTo>
                    <a:pt x="0" y="2345290"/>
                  </a:lnTo>
                  <a:cubicBezTo>
                    <a:pt x="0" y="2384061"/>
                    <a:pt x="31342"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0" name="Google Shape;3770;p51"/>
            <p:cNvSpPr/>
            <p:nvPr/>
          </p:nvSpPr>
          <p:spPr>
            <a:xfrm>
              <a:off x="9575476" y="5045287"/>
              <a:ext cx="140689" cy="1800872"/>
            </a:xfrm>
            <a:custGeom>
              <a:rect b="b" l="l" r="r" t="t"/>
              <a:pathLst>
                <a:path extrusionOk="0" h="1800872" w="140689">
                  <a:moveTo>
                    <a:pt x="70345" y="1800873"/>
                  </a:moveTo>
                  <a:lnTo>
                    <a:pt x="70345" y="1800873"/>
                  </a:lnTo>
                  <a:cubicBezTo>
                    <a:pt x="109115" y="1800873"/>
                    <a:pt x="140689" y="1769531"/>
                    <a:pt x="140689" y="1730528"/>
                  </a:cubicBezTo>
                  <a:lnTo>
                    <a:pt x="140689" y="70345"/>
                  </a:lnTo>
                  <a:cubicBezTo>
                    <a:pt x="140689" y="31574"/>
                    <a:pt x="109348" y="0"/>
                    <a:pt x="70345" y="0"/>
                  </a:cubicBezTo>
                  <a:lnTo>
                    <a:pt x="70345" y="0"/>
                  </a:lnTo>
                  <a:cubicBezTo>
                    <a:pt x="31574" y="0"/>
                    <a:pt x="0" y="31342"/>
                    <a:pt x="0" y="70345"/>
                  </a:cubicBezTo>
                  <a:lnTo>
                    <a:pt x="0" y="1730528"/>
                  </a:lnTo>
                  <a:cubicBezTo>
                    <a:pt x="0" y="1769299"/>
                    <a:pt x="31341"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1" name="Google Shape;3771;p51"/>
            <p:cNvSpPr/>
            <p:nvPr/>
          </p:nvSpPr>
          <p:spPr>
            <a:xfrm>
              <a:off x="9841300" y="4085766"/>
              <a:ext cx="140689" cy="2760393"/>
            </a:xfrm>
            <a:custGeom>
              <a:rect b="b" l="l" r="r" t="t"/>
              <a:pathLst>
                <a:path extrusionOk="0" h="2760393" w="140689">
                  <a:moveTo>
                    <a:pt x="70345" y="2760394"/>
                  </a:moveTo>
                  <a:lnTo>
                    <a:pt x="70345" y="2760394"/>
                  </a:lnTo>
                  <a:cubicBezTo>
                    <a:pt x="109116" y="2760394"/>
                    <a:pt x="140689" y="2729052"/>
                    <a:pt x="140689" y="2690049"/>
                  </a:cubicBezTo>
                  <a:lnTo>
                    <a:pt x="140689" y="70345"/>
                  </a:lnTo>
                  <a:cubicBezTo>
                    <a:pt x="140689" y="31574"/>
                    <a:pt x="109348" y="0"/>
                    <a:pt x="70345" y="0"/>
                  </a:cubicBezTo>
                  <a:lnTo>
                    <a:pt x="70345" y="0"/>
                  </a:lnTo>
                  <a:cubicBezTo>
                    <a:pt x="31574" y="0"/>
                    <a:pt x="0" y="31342"/>
                    <a:pt x="0" y="70345"/>
                  </a:cubicBezTo>
                  <a:lnTo>
                    <a:pt x="0" y="2690049"/>
                  </a:lnTo>
                  <a:cubicBezTo>
                    <a:pt x="0" y="2728820"/>
                    <a:pt x="31342"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2" name="Google Shape;3772;p51"/>
            <p:cNvSpPr/>
            <p:nvPr/>
          </p:nvSpPr>
          <p:spPr>
            <a:xfrm>
              <a:off x="9043363" y="5423709"/>
              <a:ext cx="140689" cy="1422450"/>
            </a:xfrm>
            <a:custGeom>
              <a:rect b="b" l="l" r="r" t="t"/>
              <a:pathLst>
                <a:path extrusionOk="0" h="1422450" w="140689">
                  <a:moveTo>
                    <a:pt x="70345" y="1422450"/>
                  </a:moveTo>
                  <a:lnTo>
                    <a:pt x="70345" y="1422450"/>
                  </a:lnTo>
                  <a:cubicBezTo>
                    <a:pt x="109116" y="1422450"/>
                    <a:pt x="140689" y="1391108"/>
                    <a:pt x="140689" y="1352105"/>
                  </a:cubicBezTo>
                  <a:lnTo>
                    <a:pt x="140689" y="70345"/>
                  </a:lnTo>
                  <a:cubicBezTo>
                    <a:pt x="140689" y="31574"/>
                    <a:pt x="109348" y="0"/>
                    <a:pt x="70345" y="0"/>
                  </a:cubicBezTo>
                  <a:lnTo>
                    <a:pt x="70345" y="0"/>
                  </a:lnTo>
                  <a:cubicBezTo>
                    <a:pt x="31574" y="0"/>
                    <a:pt x="0" y="31342"/>
                    <a:pt x="0" y="70345"/>
                  </a:cubicBezTo>
                  <a:lnTo>
                    <a:pt x="0" y="1352105"/>
                  </a:lnTo>
                  <a:cubicBezTo>
                    <a:pt x="0" y="1390876"/>
                    <a:pt x="31342"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3" name="Google Shape;3773;p51"/>
            <p:cNvSpPr/>
            <p:nvPr/>
          </p:nvSpPr>
          <p:spPr>
            <a:xfrm>
              <a:off x="10373413" y="4875577"/>
              <a:ext cx="140689" cy="1970582"/>
            </a:xfrm>
            <a:custGeom>
              <a:rect b="b" l="l" r="r" t="t"/>
              <a:pathLst>
                <a:path extrusionOk="0" h="1970582" w="140689">
                  <a:moveTo>
                    <a:pt x="70345" y="1970582"/>
                  </a:moveTo>
                  <a:lnTo>
                    <a:pt x="70345" y="1970582"/>
                  </a:lnTo>
                  <a:cubicBezTo>
                    <a:pt x="109115" y="1970582"/>
                    <a:pt x="140689" y="1939240"/>
                    <a:pt x="140689" y="1900237"/>
                  </a:cubicBezTo>
                  <a:lnTo>
                    <a:pt x="140689" y="70345"/>
                  </a:lnTo>
                  <a:cubicBezTo>
                    <a:pt x="140689" y="31574"/>
                    <a:pt x="109348" y="0"/>
                    <a:pt x="70345" y="0"/>
                  </a:cubicBezTo>
                  <a:lnTo>
                    <a:pt x="70345" y="0"/>
                  </a:lnTo>
                  <a:cubicBezTo>
                    <a:pt x="31574" y="0"/>
                    <a:pt x="0" y="31342"/>
                    <a:pt x="0" y="70345"/>
                  </a:cubicBezTo>
                  <a:lnTo>
                    <a:pt x="0" y="1900237"/>
                  </a:lnTo>
                  <a:cubicBezTo>
                    <a:pt x="0" y="1939008"/>
                    <a:pt x="31342"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4" name="Google Shape;3774;p51"/>
            <p:cNvSpPr/>
            <p:nvPr/>
          </p:nvSpPr>
          <p:spPr>
            <a:xfrm>
              <a:off x="8777307" y="5999236"/>
              <a:ext cx="140689" cy="846923"/>
            </a:xfrm>
            <a:custGeom>
              <a:rect b="b" l="l" r="r" t="t"/>
              <a:pathLst>
                <a:path extrusionOk="0" h="846923" w="140689">
                  <a:moveTo>
                    <a:pt x="70345" y="846923"/>
                  </a:moveTo>
                  <a:lnTo>
                    <a:pt x="70345" y="846923"/>
                  </a:lnTo>
                  <a:cubicBezTo>
                    <a:pt x="31574" y="846923"/>
                    <a:pt x="0" y="815581"/>
                    <a:pt x="0" y="776578"/>
                  </a:cubicBezTo>
                  <a:lnTo>
                    <a:pt x="0" y="70345"/>
                  </a:lnTo>
                  <a:cubicBezTo>
                    <a:pt x="0" y="31574"/>
                    <a:pt x="31342" y="0"/>
                    <a:pt x="70345" y="0"/>
                  </a:cubicBezTo>
                  <a:lnTo>
                    <a:pt x="70345" y="0"/>
                  </a:lnTo>
                  <a:cubicBezTo>
                    <a:pt x="109115" y="0"/>
                    <a:pt x="140689" y="31342"/>
                    <a:pt x="140689" y="70345"/>
                  </a:cubicBezTo>
                  <a:lnTo>
                    <a:pt x="140689" y="776578"/>
                  </a:lnTo>
                  <a:cubicBezTo>
                    <a:pt x="140689" y="815349"/>
                    <a:pt x="109348" y="846923"/>
                    <a:pt x="70345" y="84692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5" name="Google Shape;3775;p51"/>
            <p:cNvSpPr/>
            <p:nvPr/>
          </p:nvSpPr>
          <p:spPr>
            <a:xfrm>
              <a:off x="132981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90" y="31342"/>
                    <a:pt x="140690" y="70345"/>
                  </a:cubicBezTo>
                  <a:lnTo>
                    <a:pt x="140690" y="1088603"/>
                  </a:lnTo>
                  <a:cubicBezTo>
                    <a:pt x="140690"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6" name="Google Shape;3776;p51"/>
            <p:cNvSpPr/>
            <p:nvPr/>
          </p:nvSpPr>
          <p:spPr>
            <a:xfrm>
              <a:off x="2127986" y="6011541"/>
              <a:ext cx="140457" cy="834618"/>
            </a:xfrm>
            <a:custGeom>
              <a:rect b="b" l="l" r="r" t="t"/>
              <a:pathLst>
                <a:path extrusionOk="0" h="834618" w="140457">
                  <a:moveTo>
                    <a:pt x="70113" y="0"/>
                  </a:moveTo>
                  <a:cubicBezTo>
                    <a:pt x="108963" y="0"/>
                    <a:pt x="140457" y="31494"/>
                    <a:pt x="140457" y="70345"/>
                  </a:cubicBezTo>
                  <a:lnTo>
                    <a:pt x="140457" y="764274"/>
                  </a:lnTo>
                  <a:cubicBezTo>
                    <a:pt x="140457" y="803124"/>
                    <a:pt x="108963" y="834619"/>
                    <a:pt x="70113" y="834619"/>
                  </a:cubicBezTo>
                  <a:lnTo>
                    <a:pt x="70345" y="834619"/>
                  </a:lnTo>
                  <a:cubicBezTo>
                    <a:pt x="31494" y="834619"/>
                    <a:pt x="0" y="803124"/>
                    <a:pt x="0" y="764274"/>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7" name="Google Shape;3777;p51"/>
            <p:cNvSpPr/>
            <p:nvPr/>
          </p:nvSpPr>
          <p:spPr>
            <a:xfrm>
              <a:off x="1170323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5"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8" name="Google Shape;3778;p51"/>
            <p:cNvSpPr/>
            <p:nvPr/>
          </p:nvSpPr>
          <p:spPr>
            <a:xfrm>
              <a:off x="11437407" y="4875810"/>
              <a:ext cx="140457" cy="1970349"/>
            </a:xfrm>
            <a:custGeom>
              <a:rect b="b" l="l" r="r" t="t"/>
              <a:pathLst>
                <a:path extrusionOk="0" h="1970349" w="140457">
                  <a:moveTo>
                    <a:pt x="70113" y="0"/>
                  </a:moveTo>
                  <a:cubicBezTo>
                    <a:pt x="108963" y="0"/>
                    <a:pt x="140458" y="31494"/>
                    <a:pt x="140458" y="70345"/>
                  </a:cubicBezTo>
                  <a:lnTo>
                    <a:pt x="140458" y="1900005"/>
                  </a:lnTo>
                  <a:cubicBezTo>
                    <a:pt x="140458" y="1938855"/>
                    <a:pt x="108963" y="1970350"/>
                    <a:pt x="70113" y="1970350"/>
                  </a:cubicBezTo>
                  <a:lnTo>
                    <a:pt x="70345" y="1970350"/>
                  </a:lnTo>
                  <a:cubicBezTo>
                    <a:pt x="31495" y="1970350"/>
                    <a:pt x="1" y="1938855"/>
                    <a:pt x="1" y="1900005"/>
                  </a:cubicBezTo>
                  <a:lnTo>
                    <a:pt x="1" y="70345"/>
                  </a:lnTo>
                  <a:cubicBezTo>
                    <a:pt x="1" y="31494"/>
                    <a:pt x="31495"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9" name="Google Shape;3779;p51"/>
            <p:cNvSpPr/>
            <p:nvPr/>
          </p:nvSpPr>
          <p:spPr>
            <a:xfrm>
              <a:off x="11969288"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1"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0" name="Google Shape;3780;p51"/>
            <p:cNvSpPr/>
            <p:nvPr/>
          </p:nvSpPr>
          <p:spPr>
            <a:xfrm>
              <a:off x="6117671" y="6011309"/>
              <a:ext cx="140689" cy="834850"/>
            </a:xfrm>
            <a:custGeom>
              <a:rect b="b" l="l" r="r" t="t"/>
              <a:pathLst>
                <a:path extrusionOk="0" h="834850" w="140689">
                  <a:moveTo>
                    <a:pt x="70345" y="834851"/>
                  </a:moveTo>
                  <a:lnTo>
                    <a:pt x="70345" y="834851"/>
                  </a:lnTo>
                  <a:cubicBezTo>
                    <a:pt x="31574" y="834851"/>
                    <a:pt x="0" y="803509"/>
                    <a:pt x="0" y="764506"/>
                  </a:cubicBezTo>
                  <a:lnTo>
                    <a:pt x="0" y="70345"/>
                  </a:lnTo>
                  <a:cubicBezTo>
                    <a:pt x="0" y="31574"/>
                    <a:pt x="31341" y="0"/>
                    <a:pt x="70345" y="0"/>
                  </a:cubicBezTo>
                  <a:lnTo>
                    <a:pt x="70345" y="0"/>
                  </a:lnTo>
                  <a:cubicBezTo>
                    <a:pt x="109115" y="0"/>
                    <a:pt x="140689" y="31342"/>
                    <a:pt x="140689" y="70345"/>
                  </a:cubicBezTo>
                  <a:lnTo>
                    <a:pt x="140689" y="764506"/>
                  </a:lnTo>
                  <a:cubicBezTo>
                    <a:pt x="140689" y="803277"/>
                    <a:pt x="109348" y="834851"/>
                    <a:pt x="70345" y="8348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1" name="Google Shape;3781;p51"/>
            <p:cNvSpPr/>
            <p:nvPr/>
          </p:nvSpPr>
          <p:spPr>
            <a:xfrm>
              <a:off x="5851615" y="5251446"/>
              <a:ext cx="140689" cy="1594713"/>
            </a:xfrm>
            <a:custGeom>
              <a:rect b="b" l="l" r="r" t="t"/>
              <a:pathLst>
                <a:path extrusionOk="0" h="1594713" w="140689">
                  <a:moveTo>
                    <a:pt x="70345" y="1594713"/>
                  </a:moveTo>
                  <a:lnTo>
                    <a:pt x="70345" y="1594713"/>
                  </a:lnTo>
                  <a:cubicBezTo>
                    <a:pt x="31574" y="1594713"/>
                    <a:pt x="0" y="1563372"/>
                    <a:pt x="0" y="1524369"/>
                  </a:cubicBezTo>
                  <a:lnTo>
                    <a:pt x="0" y="70345"/>
                  </a:lnTo>
                  <a:cubicBezTo>
                    <a:pt x="0" y="31574"/>
                    <a:pt x="31342" y="0"/>
                    <a:pt x="70345" y="0"/>
                  </a:cubicBezTo>
                  <a:lnTo>
                    <a:pt x="70345" y="0"/>
                  </a:lnTo>
                  <a:cubicBezTo>
                    <a:pt x="109116" y="0"/>
                    <a:pt x="140689" y="31342"/>
                    <a:pt x="140689" y="70345"/>
                  </a:cubicBezTo>
                  <a:lnTo>
                    <a:pt x="140689" y="1524369"/>
                  </a:lnTo>
                  <a:cubicBezTo>
                    <a:pt x="140689" y="1563140"/>
                    <a:pt x="109348" y="1594713"/>
                    <a:pt x="70345" y="159471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2" name="Google Shape;3782;p51"/>
            <p:cNvSpPr/>
            <p:nvPr/>
          </p:nvSpPr>
          <p:spPr>
            <a:xfrm>
              <a:off x="-1" y="5987860"/>
              <a:ext cx="140689" cy="858299"/>
            </a:xfrm>
            <a:custGeom>
              <a:rect b="b" l="l" r="r" t="t"/>
              <a:pathLst>
                <a:path extrusionOk="0" h="858299" w="140689">
                  <a:moveTo>
                    <a:pt x="70345" y="858299"/>
                  </a:moveTo>
                  <a:lnTo>
                    <a:pt x="70345" y="858299"/>
                  </a:lnTo>
                  <a:cubicBezTo>
                    <a:pt x="31574" y="858299"/>
                    <a:pt x="0" y="826957"/>
                    <a:pt x="0" y="787954"/>
                  </a:cubicBezTo>
                  <a:lnTo>
                    <a:pt x="0" y="70345"/>
                  </a:lnTo>
                  <a:cubicBezTo>
                    <a:pt x="0" y="31574"/>
                    <a:pt x="31342" y="0"/>
                    <a:pt x="70345" y="0"/>
                  </a:cubicBezTo>
                  <a:lnTo>
                    <a:pt x="70345" y="0"/>
                  </a:lnTo>
                  <a:cubicBezTo>
                    <a:pt x="109116" y="0"/>
                    <a:pt x="140690" y="31342"/>
                    <a:pt x="140690" y="70345"/>
                  </a:cubicBezTo>
                  <a:lnTo>
                    <a:pt x="140690" y="787954"/>
                  </a:lnTo>
                  <a:cubicBezTo>
                    <a:pt x="140690" y="826725"/>
                    <a:pt x="109348" y="858299"/>
                    <a:pt x="70345" y="85829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783" name="Google Shape;3783;p51"/>
          <p:cNvSpPr/>
          <p:nvPr/>
        </p:nvSpPr>
        <p:spPr>
          <a:xfrm>
            <a:off x="44228" y="2693795"/>
            <a:ext cx="9090317" cy="2441521"/>
          </a:xfrm>
          <a:custGeom>
            <a:rect b="b" l="l" r="r" t="t"/>
            <a:pathLst>
              <a:path extrusionOk="0" h="3255361" w="12120422">
                <a:moveTo>
                  <a:pt x="11852973" y="3092616"/>
                </a:moveTo>
                <a:lnTo>
                  <a:pt x="12120422" y="3092616"/>
                </a:lnTo>
                <a:lnTo>
                  <a:pt x="12120422" y="3255361"/>
                </a:lnTo>
                <a:lnTo>
                  <a:pt x="11852973" y="3255361"/>
                </a:lnTo>
                <a:close/>
                <a:moveTo>
                  <a:pt x="11429742" y="3092616"/>
                </a:moveTo>
                <a:lnTo>
                  <a:pt x="11697191" y="3092616"/>
                </a:lnTo>
                <a:lnTo>
                  <a:pt x="11697191" y="3255361"/>
                </a:lnTo>
                <a:lnTo>
                  <a:pt x="11429742" y="3255361"/>
                </a:lnTo>
                <a:close/>
                <a:moveTo>
                  <a:pt x="11006513" y="3092616"/>
                </a:moveTo>
                <a:lnTo>
                  <a:pt x="11273962" y="3092616"/>
                </a:lnTo>
                <a:lnTo>
                  <a:pt x="11273962" y="3255361"/>
                </a:lnTo>
                <a:lnTo>
                  <a:pt x="11006513" y="3255361"/>
                </a:lnTo>
                <a:close/>
                <a:moveTo>
                  <a:pt x="10583052" y="3092616"/>
                </a:moveTo>
                <a:lnTo>
                  <a:pt x="10850501" y="3092616"/>
                </a:lnTo>
                <a:lnTo>
                  <a:pt x="10850501" y="3255361"/>
                </a:lnTo>
                <a:lnTo>
                  <a:pt x="10583052" y="3255361"/>
                </a:lnTo>
                <a:close/>
                <a:moveTo>
                  <a:pt x="10159822" y="3092616"/>
                </a:moveTo>
                <a:lnTo>
                  <a:pt x="10427271" y="3092616"/>
                </a:lnTo>
                <a:lnTo>
                  <a:pt x="10427271" y="3255361"/>
                </a:lnTo>
                <a:lnTo>
                  <a:pt x="10159822" y="3255361"/>
                </a:lnTo>
                <a:close/>
                <a:moveTo>
                  <a:pt x="9313131" y="3092616"/>
                </a:moveTo>
                <a:lnTo>
                  <a:pt x="9580580" y="3092616"/>
                </a:lnTo>
                <a:lnTo>
                  <a:pt x="9580580" y="3255361"/>
                </a:lnTo>
                <a:lnTo>
                  <a:pt x="9313131" y="3255361"/>
                </a:lnTo>
                <a:close/>
                <a:moveTo>
                  <a:pt x="8889670" y="3092616"/>
                </a:moveTo>
                <a:lnTo>
                  <a:pt x="9157119" y="3092616"/>
                </a:lnTo>
                <a:lnTo>
                  <a:pt x="9157119" y="3255361"/>
                </a:lnTo>
                <a:lnTo>
                  <a:pt x="8889670" y="3255361"/>
                </a:lnTo>
                <a:close/>
                <a:moveTo>
                  <a:pt x="8466440" y="3092616"/>
                </a:moveTo>
                <a:lnTo>
                  <a:pt x="8733889" y="3092616"/>
                </a:lnTo>
                <a:lnTo>
                  <a:pt x="8733889" y="3255361"/>
                </a:lnTo>
                <a:lnTo>
                  <a:pt x="8466440" y="3255361"/>
                </a:lnTo>
                <a:close/>
                <a:moveTo>
                  <a:pt x="8043211" y="3092616"/>
                </a:moveTo>
                <a:lnTo>
                  <a:pt x="8310660" y="3092616"/>
                </a:lnTo>
                <a:lnTo>
                  <a:pt x="8310660" y="3255361"/>
                </a:lnTo>
                <a:lnTo>
                  <a:pt x="8043211" y="3255361"/>
                </a:lnTo>
                <a:close/>
                <a:moveTo>
                  <a:pt x="7619749" y="3092616"/>
                </a:moveTo>
                <a:lnTo>
                  <a:pt x="7887198" y="3092616"/>
                </a:lnTo>
                <a:lnTo>
                  <a:pt x="7887198" y="3255361"/>
                </a:lnTo>
                <a:lnTo>
                  <a:pt x="7619749" y="3255361"/>
                </a:lnTo>
                <a:close/>
                <a:moveTo>
                  <a:pt x="6773058" y="3092616"/>
                </a:moveTo>
                <a:lnTo>
                  <a:pt x="7040507" y="3092616"/>
                </a:lnTo>
                <a:lnTo>
                  <a:pt x="7040507" y="3255361"/>
                </a:lnTo>
                <a:lnTo>
                  <a:pt x="6773058" y="3255361"/>
                </a:lnTo>
                <a:close/>
                <a:moveTo>
                  <a:pt x="6349829" y="3092616"/>
                </a:moveTo>
                <a:lnTo>
                  <a:pt x="6617278" y="3092616"/>
                </a:lnTo>
                <a:lnTo>
                  <a:pt x="6617278" y="3255361"/>
                </a:lnTo>
                <a:lnTo>
                  <a:pt x="6349829" y="3255361"/>
                </a:lnTo>
                <a:close/>
                <a:moveTo>
                  <a:pt x="5926601" y="3092616"/>
                </a:moveTo>
                <a:lnTo>
                  <a:pt x="6194049" y="3092616"/>
                </a:lnTo>
                <a:lnTo>
                  <a:pt x="6194049" y="3255361"/>
                </a:lnTo>
                <a:lnTo>
                  <a:pt x="5926601" y="3255361"/>
                </a:lnTo>
                <a:close/>
                <a:moveTo>
                  <a:pt x="5503140" y="3092616"/>
                </a:moveTo>
                <a:lnTo>
                  <a:pt x="5770590" y="3092616"/>
                </a:lnTo>
                <a:lnTo>
                  <a:pt x="5770590" y="3255361"/>
                </a:lnTo>
                <a:lnTo>
                  <a:pt x="5503140" y="3255361"/>
                </a:lnTo>
                <a:close/>
                <a:moveTo>
                  <a:pt x="5079911" y="3092616"/>
                </a:moveTo>
                <a:lnTo>
                  <a:pt x="5347362" y="3092616"/>
                </a:lnTo>
                <a:lnTo>
                  <a:pt x="5347362" y="3255361"/>
                </a:lnTo>
                <a:lnTo>
                  <a:pt x="5079911" y="3255361"/>
                </a:lnTo>
                <a:close/>
                <a:moveTo>
                  <a:pt x="4656450" y="3092616"/>
                </a:moveTo>
                <a:lnTo>
                  <a:pt x="4923900" y="3092616"/>
                </a:lnTo>
                <a:lnTo>
                  <a:pt x="4923900" y="3255361"/>
                </a:lnTo>
                <a:lnTo>
                  <a:pt x="4656450" y="3255361"/>
                </a:lnTo>
                <a:close/>
                <a:moveTo>
                  <a:pt x="3809778" y="3092616"/>
                </a:moveTo>
                <a:lnTo>
                  <a:pt x="4077231" y="3092616"/>
                </a:lnTo>
                <a:lnTo>
                  <a:pt x="4077231" y="3255361"/>
                </a:lnTo>
                <a:lnTo>
                  <a:pt x="3809778" y="3255361"/>
                </a:lnTo>
                <a:close/>
                <a:moveTo>
                  <a:pt x="3386551" y="3092616"/>
                </a:moveTo>
                <a:lnTo>
                  <a:pt x="3654001" y="3092616"/>
                </a:lnTo>
                <a:lnTo>
                  <a:pt x="3654001" y="3255361"/>
                </a:lnTo>
                <a:lnTo>
                  <a:pt x="3386551" y="3255361"/>
                </a:lnTo>
                <a:close/>
                <a:moveTo>
                  <a:pt x="2963321" y="3092616"/>
                </a:moveTo>
                <a:lnTo>
                  <a:pt x="3230772" y="3092616"/>
                </a:lnTo>
                <a:lnTo>
                  <a:pt x="3230772" y="3255361"/>
                </a:lnTo>
                <a:lnTo>
                  <a:pt x="2963321" y="3255361"/>
                </a:lnTo>
                <a:close/>
                <a:moveTo>
                  <a:pt x="2539859" y="3092616"/>
                </a:moveTo>
                <a:lnTo>
                  <a:pt x="2807307" y="3092616"/>
                </a:lnTo>
                <a:lnTo>
                  <a:pt x="2807307" y="3255361"/>
                </a:lnTo>
                <a:lnTo>
                  <a:pt x="2539859" y="3255361"/>
                </a:lnTo>
                <a:close/>
                <a:moveTo>
                  <a:pt x="2116633" y="3092616"/>
                </a:moveTo>
                <a:lnTo>
                  <a:pt x="2384080" y="3092616"/>
                </a:lnTo>
                <a:lnTo>
                  <a:pt x="2384080" y="3255361"/>
                </a:lnTo>
                <a:lnTo>
                  <a:pt x="2116633" y="3255361"/>
                </a:lnTo>
                <a:close/>
                <a:moveTo>
                  <a:pt x="1693172" y="3092616"/>
                </a:moveTo>
                <a:lnTo>
                  <a:pt x="1960617" y="3092616"/>
                </a:lnTo>
                <a:lnTo>
                  <a:pt x="1960617" y="3255361"/>
                </a:lnTo>
                <a:lnTo>
                  <a:pt x="1693172" y="3255361"/>
                </a:lnTo>
                <a:close/>
                <a:moveTo>
                  <a:pt x="1269934" y="3092616"/>
                </a:moveTo>
                <a:lnTo>
                  <a:pt x="1537387" y="3092616"/>
                </a:lnTo>
                <a:lnTo>
                  <a:pt x="1537387" y="3255361"/>
                </a:lnTo>
                <a:lnTo>
                  <a:pt x="1269934" y="3255361"/>
                </a:lnTo>
                <a:close/>
                <a:moveTo>
                  <a:pt x="846690" y="3092616"/>
                </a:moveTo>
                <a:lnTo>
                  <a:pt x="1114139" y="3092616"/>
                </a:lnTo>
                <a:lnTo>
                  <a:pt x="1114139" y="3255361"/>
                </a:lnTo>
                <a:lnTo>
                  <a:pt x="846690" y="3255361"/>
                </a:lnTo>
                <a:close/>
                <a:moveTo>
                  <a:pt x="423226" y="3092616"/>
                </a:moveTo>
                <a:lnTo>
                  <a:pt x="690674" y="3092616"/>
                </a:lnTo>
                <a:lnTo>
                  <a:pt x="690674" y="3255361"/>
                </a:lnTo>
                <a:lnTo>
                  <a:pt x="423226" y="3255361"/>
                </a:lnTo>
                <a:close/>
                <a:moveTo>
                  <a:pt x="0" y="3092616"/>
                </a:moveTo>
                <a:lnTo>
                  <a:pt x="267449" y="3092616"/>
                </a:lnTo>
                <a:lnTo>
                  <a:pt x="267449" y="3255361"/>
                </a:lnTo>
                <a:lnTo>
                  <a:pt x="0" y="3255361"/>
                </a:lnTo>
                <a:close/>
                <a:moveTo>
                  <a:pt x="11429742" y="2834918"/>
                </a:moveTo>
                <a:lnTo>
                  <a:pt x="11697191" y="2834918"/>
                </a:lnTo>
                <a:lnTo>
                  <a:pt x="11697191" y="2997663"/>
                </a:lnTo>
                <a:lnTo>
                  <a:pt x="11429742" y="2997663"/>
                </a:lnTo>
                <a:close/>
                <a:moveTo>
                  <a:pt x="11006513" y="2834918"/>
                </a:moveTo>
                <a:lnTo>
                  <a:pt x="11273962" y="2834918"/>
                </a:lnTo>
                <a:lnTo>
                  <a:pt x="11273962" y="2997663"/>
                </a:lnTo>
                <a:lnTo>
                  <a:pt x="11006513" y="2997663"/>
                </a:lnTo>
                <a:close/>
                <a:moveTo>
                  <a:pt x="10583052" y="2834918"/>
                </a:moveTo>
                <a:lnTo>
                  <a:pt x="10850501" y="2834918"/>
                </a:lnTo>
                <a:lnTo>
                  <a:pt x="10850501" y="2997663"/>
                </a:lnTo>
                <a:lnTo>
                  <a:pt x="10583052" y="2997663"/>
                </a:lnTo>
                <a:close/>
                <a:moveTo>
                  <a:pt x="10159822" y="2834918"/>
                </a:moveTo>
                <a:lnTo>
                  <a:pt x="10427271" y="2834918"/>
                </a:lnTo>
                <a:lnTo>
                  <a:pt x="10427271" y="2997663"/>
                </a:lnTo>
                <a:lnTo>
                  <a:pt x="10159822" y="2997663"/>
                </a:lnTo>
                <a:close/>
                <a:moveTo>
                  <a:pt x="9313131" y="2834918"/>
                </a:moveTo>
                <a:lnTo>
                  <a:pt x="9580580" y="2834918"/>
                </a:lnTo>
                <a:lnTo>
                  <a:pt x="9580580" y="2997663"/>
                </a:lnTo>
                <a:lnTo>
                  <a:pt x="9313131" y="2997663"/>
                </a:lnTo>
                <a:close/>
                <a:moveTo>
                  <a:pt x="8889670" y="2834918"/>
                </a:moveTo>
                <a:lnTo>
                  <a:pt x="9157119" y="2834918"/>
                </a:lnTo>
                <a:lnTo>
                  <a:pt x="9157119" y="2997663"/>
                </a:lnTo>
                <a:lnTo>
                  <a:pt x="8889670" y="2997663"/>
                </a:lnTo>
                <a:close/>
                <a:moveTo>
                  <a:pt x="8466440" y="2834918"/>
                </a:moveTo>
                <a:lnTo>
                  <a:pt x="8733889" y="2834918"/>
                </a:lnTo>
                <a:lnTo>
                  <a:pt x="8733889" y="2997663"/>
                </a:lnTo>
                <a:lnTo>
                  <a:pt x="8466440" y="2997663"/>
                </a:lnTo>
                <a:close/>
                <a:moveTo>
                  <a:pt x="8043211" y="2834918"/>
                </a:moveTo>
                <a:lnTo>
                  <a:pt x="8310660" y="2834918"/>
                </a:lnTo>
                <a:lnTo>
                  <a:pt x="8310660" y="2997663"/>
                </a:lnTo>
                <a:lnTo>
                  <a:pt x="8043211" y="2997663"/>
                </a:lnTo>
                <a:close/>
                <a:moveTo>
                  <a:pt x="7619749" y="2834918"/>
                </a:moveTo>
                <a:lnTo>
                  <a:pt x="7887198" y="2834918"/>
                </a:lnTo>
                <a:lnTo>
                  <a:pt x="7887198" y="2997663"/>
                </a:lnTo>
                <a:lnTo>
                  <a:pt x="7619749" y="2997663"/>
                </a:lnTo>
                <a:close/>
                <a:moveTo>
                  <a:pt x="6773058" y="2834918"/>
                </a:moveTo>
                <a:lnTo>
                  <a:pt x="7040507" y="2834918"/>
                </a:lnTo>
                <a:lnTo>
                  <a:pt x="7040507" y="2997663"/>
                </a:lnTo>
                <a:lnTo>
                  <a:pt x="6773058" y="2997663"/>
                </a:lnTo>
                <a:close/>
                <a:moveTo>
                  <a:pt x="6349829" y="2834918"/>
                </a:moveTo>
                <a:lnTo>
                  <a:pt x="6617278" y="2834918"/>
                </a:lnTo>
                <a:lnTo>
                  <a:pt x="6617278" y="2997663"/>
                </a:lnTo>
                <a:lnTo>
                  <a:pt x="6349829" y="2997663"/>
                </a:lnTo>
                <a:close/>
                <a:moveTo>
                  <a:pt x="5926601" y="2834918"/>
                </a:moveTo>
                <a:lnTo>
                  <a:pt x="6194049" y="2834918"/>
                </a:lnTo>
                <a:lnTo>
                  <a:pt x="6194049" y="2997663"/>
                </a:lnTo>
                <a:lnTo>
                  <a:pt x="5926601" y="2997663"/>
                </a:lnTo>
                <a:close/>
                <a:moveTo>
                  <a:pt x="5503140" y="2834918"/>
                </a:moveTo>
                <a:lnTo>
                  <a:pt x="5770590" y="2834918"/>
                </a:lnTo>
                <a:lnTo>
                  <a:pt x="5770590" y="2997663"/>
                </a:lnTo>
                <a:lnTo>
                  <a:pt x="5503140" y="2997663"/>
                </a:lnTo>
                <a:close/>
                <a:moveTo>
                  <a:pt x="5079911" y="2834918"/>
                </a:moveTo>
                <a:lnTo>
                  <a:pt x="5347362" y="2834918"/>
                </a:lnTo>
                <a:lnTo>
                  <a:pt x="5347362" y="2997663"/>
                </a:lnTo>
                <a:lnTo>
                  <a:pt x="5079911" y="2997663"/>
                </a:lnTo>
                <a:close/>
                <a:moveTo>
                  <a:pt x="4656450" y="2834918"/>
                </a:moveTo>
                <a:lnTo>
                  <a:pt x="4923900" y="2834918"/>
                </a:lnTo>
                <a:lnTo>
                  <a:pt x="4923900" y="2997663"/>
                </a:lnTo>
                <a:lnTo>
                  <a:pt x="4656450" y="2997663"/>
                </a:lnTo>
                <a:close/>
                <a:moveTo>
                  <a:pt x="3809763" y="2834918"/>
                </a:moveTo>
                <a:lnTo>
                  <a:pt x="4077213" y="2834918"/>
                </a:lnTo>
                <a:lnTo>
                  <a:pt x="4077213" y="2997663"/>
                </a:lnTo>
                <a:lnTo>
                  <a:pt x="3809763" y="2997663"/>
                </a:lnTo>
                <a:close/>
                <a:moveTo>
                  <a:pt x="3386536" y="2834918"/>
                </a:moveTo>
                <a:lnTo>
                  <a:pt x="3653984" y="2834918"/>
                </a:lnTo>
                <a:lnTo>
                  <a:pt x="3653984" y="2997663"/>
                </a:lnTo>
                <a:lnTo>
                  <a:pt x="3386536" y="2997663"/>
                </a:lnTo>
                <a:close/>
                <a:moveTo>
                  <a:pt x="2539845" y="2834918"/>
                </a:moveTo>
                <a:lnTo>
                  <a:pt x="2807293" y="2834918"/>
                </a:lnTo>
                <a:lnTo>
                  <a:pt x="2807293" y="2997663"/>
                </a:lnTo>
                <a:lnTo>
                  <a:pt x="2539845" y="2997663"/>
                </a:lnTo>
                <a:close/>
                <a:moveTo>
                  <a:pt x="2116633" y="2834918"/>
                </a:moveTo>
                <a:lnTo>
                  <a:pt x="2384080" y="2834918"/>
                </a:lnTo>
                <a:lnTo>
                  <a:pt x="2384080" y="2997663"/>
                </a:lnTo>
                <a:lnTo>
                  <a:pt x="2116633" y="2997663"/>
                </a:lnTo>
                <a:close/>
                <a:moveTo>
                  <a:pt x="1693172" y="2834918"/>
                </a:moveTo>
                <a:lnTo>
                  <a:pt x="1960617" y="2834918"/>
                </a:lnTo>
                <a:lnTo>
                  <a:pt x="1960617" y="2997663"/>
                </a:lnTo>
                <a:lnTo>
                  <a:pt x="1693172" y="2997663"/>
                </a:lnTo>
                <a:close/>
                <a:moveTo>
                  <a:pt x="1269937" y="2834918"/>
                </a:moveTo>
                <a:lnTo>
                  <a:pt x="1537387" y="2834918"/>
                </a:lnTo>
                <a:lnTo>
                  <a:pt x="1537387" y="2997663"/>
                </a:lnTo>
                <a:lnTo>
                  <a:pt x="1269937" y="2997663"/>
                </a:lnTo>
                <a:close/>
                <a:moveTo>
                  <a:pt x="846690" y="2834918"/>
                </a:moveTo>
                <a:lnTo>
                  <a:pt x="1114139" y="2834918"/>
                </a:lnTo>
                <a:lnTo>
                  <a:pt x="1114139" y="2997663"/>
                </a:lnTo>
                <a:lnTo>
                  <a:pt x="846690" y="2997663"/>
                </a:lnTo>
                <a:close/>
                <a:moveTo>
                  <a:pt x="423225" y="2834918"/>
                </a:moveTo>
                <a:lnTo>
                  <a:pt x="690674" y="2834918"/>
                </a:lnTo>
                <a:lnTo>
                  <a:pt x="690674" y="2997663"/>
                </a:lnTo>
                <a:lnTo>
                  <a:pt x="423225" y="2997663"/>
                </a:lnTo>
                <a:close/>
                <a:moveTo>
                  <a:pt x="0" y="2834918"/>
                </a:moveTo>
                <a:lnTo>
                  <a:pt x="267449" y="2834918"/>
                </a:lnTo>
                <a:lnTo>
                  <a:pt x="267449" y="2997663"/>
                </a:lnTo>
                <a:lnTo>
                  <a:pt x="0" y="2997663"/>
                </a:lnTo>
                <a:close/>
                <a:moveTo>
                  <a:pt x="11429742" y="2577219"/>
                </a:moveTo>
                <a:lnTo>
                  <a:pt x="11697191" y="2577219"/>
                </a:lnTo>
                <a:lnTo>
                  <a:pt x="11697191" y="2739964"/>
                </a:lnTo>
                <a:lnTo>
                  <a:pt x="11429742" y="2739964"/>
                </a:lnTo>
                <a:close/>
                <a:moveTo>
                  <a:pt x="10583052" y="2577219"/>
                </a:moveTo>
                <a:lnTo>
                  <a:pt x="10850501" y="2577219"/>
                </a:lnTo>
                <a:lnTo>
                  <a:pt x="10850501" y="2739964"/>
                </a:lnTo>
                <a:lnTo>
                  <a:pt x="10583052" y="2739964"/>
                </a:lnTo>
                <a:close/>
                <a:moveTo>
                  <a:pt x="10159822" y="2577219"/>
                </a:moveTo>
                <a:lnTo>
                  <a:pt x="10427271" y="2577219"/>
                </a:lnTo>
                <a:lnTo>
                  <a:pt x="10427271" y="2739964"/>
                </a:lnTo>
                <a:lnTo>
                  <a:pt x="10159822" y="2739964"/>
                </a:lnTo>
                <a:close/>
                <a:moveTo>
                  <a:pt x="9313131" y="2577219"/>
                </a:moveTo>
                <a:lnTo>
                  <a:pt x="9580580" y="2577219"/>
                </a:lnTo>
                <a:lnTo>
                  <a:pt x="9580580" y="2739964"/>
                </a:lnTo>
                <a:lnTo>
                  <a:pt x="9313131" y="2739964"/>
                </a:lnTo>
                <a:close/>
                <a:moveTo>
                  <a:pt x="8889670" y="2577219"/>
                </a:moveTo>
                <a:lnTo>
                  <a:pt x="9157119" y="2577219"/>
                </a:lnTo>
                <a:lnTo>
                  <a:pt x="9157119" y="2739964"/>
                </a:lnTo>
                <a:lnTo>
                  <a:pt x="8889670" y="2739964"/>
                </a:lnTo>
                <a:close/>
                <a:moveTo>
                  <a:pt x="8466440" y="2577219"/>
                </a:moveTo>
                <a:lnTo>
                  <a:pt x="8733889" y="2577219"/>
                </a:lnTo>
                <a:lnTo>
                  <a:pt x="8733889" y="2739964"/>
                </a:lnTo>
                <a:lnTo>
                  <a:pt x="8466440" y="2739964"/>
                </a:lnTo>
                <a:close/>
                <a:moveTo>
                  <a:pt x="8043211" y="2577219"/>
                </a:moveTo>
                <a:lnTo>
                  <a:pt x="8310660" y="2577219"/>
                </a:lnTo>
                <a:lnTo>
                  <a:pt x="8310660" y="2739964"/>
                </a:lnTo>
                <a:lnTo>
                  <a:pt x="8043211" y="2739964"/>
                </a:lnTo>
                <a:close/>
                <a:moveTo>
                  <a:pt x="7619749" y="2577219"/>
                </a:moveTo>
                <a:lnTo>
                  <a:pt x="7887198" y="2577219"/>
                </a:lnTo>
                <a:lnTo>
                  <a:pt x="7887198" y="2739964"/>
                </a:lnTo>
                <a:lnTo>
                  <a:pt x="7619749" y="2739964"/>
                </a:lnTo>
                <a:close/>
                <a:moveTo>
                  <a:pt x="6773058" y="2577219"/>
                </a:moveTo>
                <a:lnTo>
                  <a:pt x="7040507" y="2577219"/>
                </a:lnTo>
                <a:lnTo>
                  <a:pt x="7040507" y="2739964"/>
                </a:lnTo>
                <a:lnTo>
                  <a:pt x="6773058" y="2739964"/>
                </a:lnTo>
                <a:close/>
                <a:moveTo>
                  <a:pt x="6349829" y="2577219"/>
                </a:moveTo>
                <a:lnTo>
                  <a:pt x="6617278" y="2577219"/>
                </a:lnTo>
                <a:lnTo>
                  <a:pt x="6617278" y="2739964"/>
                </a:lnTo>
                <a:lnTo>
                  <a:pt x="6349829" y="2739964"/>
                </a:lnTo>
                <a:close/>
                <a:moveTo>
                  <a:pt x="5926601" y="2577219"/>
                </a:moveTo>
                <a:lnTo>
                  <a:pt x="6194049" y="2577219"/>
                </a:lnTo>
                <a:lnTo>
                  <a:pt x="6194049" y="2739964"/>
                </a:lnTo>
                <a:lnTo>
                  <a:pt x="5926601" y="2739964"/>
                </a:lnTo>
                <a:close/>
                <a:moveTo>
                  <a:pt x="5503140" y="2577219"/>
                </a:moveTo>
                <a:lnTo>
                  <a:pt x="5770590" y="2577219"/>
                </a:lnTo>
                <a:lnTo>
                  <a:pt x="5770590" y="2739964"/>
                </a:lnTo>
                <a:lnTo>
                  <a:pt x="5503140" y="2739964"/>
                </a:lnTo>
                <a:close/>
                <a:moveTo>
                  <a:pt x="5079911" y="2577219"/>
                </a:moveTo>
                <a:lnTo>
                  <a:pt x="5347362" y="2577219"/>
                </a:lnTo>
                <a:lnTo>
                  <a:pt x="5347362" y="2739964"/>
                </a:lnTo>
                <a:lnTo>
                  <a:pt x="5079911" y="2739964"/>
                </a:lnTo>
                <a:close/>
                <a:moveTo>
                  <a:pt x="4656450" y="2577219"/>
                </a:moveTo>
                <a:lnTo>
                  <a:pt x="4923900" y="2577219"/>
                </a:lnTo>
                <a:lnTo>
                  <a:pt x="4923900" y="2739964"/>
                </a:lnTo>
                <a:lnTo>
                  <a:pt x="4656450" y="2739964"/>
                </a:lnTo>
                <a:close/>
                <a:moveTo>
                  <a:pt x="3809772" y="2577219"/>
                </a:moveTo>
                <a:lnTo>
                  <a:pt x="4077223" y="2577219"/>
                </a:lnTo>
                <a:lnTo>
                  <a:pt x="4077223" y="2739964"/>
                </a:lnTo>
                <a:lnTo>
                  <a:pt x="3809772" y="2739964"/>
                </a:lnTo>
                <a:close/>
                <a:moveTo>
                  <a:pt x="3386545" y="2577219"/>
                </a:moveTo>
                <a:lnTo>
                  <a:pt x="3653993" y="2577219"/>
                </a:lnTo>
                <a:lnTo>
                  <a:pt x="3653993" y="2739964"/>
                </a:lnTo>
                <a:lnTo>
                  <a:pt x="3386545" y="2739964"/>
                </a:lnTo>
                <a:close/>
                <a:moveTo>
                  <a:pt x="2539845" y="2577219"/>
                </a:moveTo>
                <a:lnTo>
                  <a:pt x="2807293" y="2577219"/>
                </a:lnTo>
                <a:lnTo>
                  <a:pt x="2807293" y="2739964"/>
                </a:lnTo>
                <a:lnTo>
                  <a:pt x="2539845" y="2739964"/>
                </a:lnTo>
                <a:close/>
                <a:moveTo>
                  <a:pt x="2116633" y="2577219"/>
                </a:moveTo>
                <a:lnTo>
                  <a:pt x="2384080" y="2577219"/>
                </a:lnTo>
                <a:lnTo>
                  <a:pt x="2384080" y="2739964"/>
                </a:lnTo>
                <a:lnTo>
                  <a:pt x="2116633" y="2739964"/>
                </a:lnTo>
                <a:close/>
                <a:moveTo>
                  <a:pt x="1693172" y="2577219"/>
                </a:moveTo>
                <a:lnTo>
                  <a:pt x="1960617" y="2577219"/>
                </a:lnTo>
                <a:lnTo>
                  <a:pt x="1960617" y="2739964"/>
                </a:lnTo>
                <a:lnTo>
                  <a:pt x="1693172" y="2739964"/>
                </a:lnTo>
                <a:close/>
                <a:moveTo>
                  <a:pt x="1269937" y="2577219"/>
                </a:moveTo>
                <a:lnTo>
                  <a:pt x="1537387" y="2577219"/>
                </a:lnTo>
                <a:lnTo>
                  <a:pt x="1537387" y="2739964"/>
                </a:lnTo>
                <a:lnTo>
                  <a:pt x="1269937" y="2739964"/>
                </a:lnTo>
                <a:close/>
                <a:moveTo>
                  <a:pt x="846690" y="2577219"/>
                </a:moveTo>
                <a:lnTo>
                  <a:pt x="1114139" y="2577219"/>
                </a:lnTo>
                <a:lnTo>
                  <a:pt x="1114139" y="2739964"/>
                </a:lnTo>
                <a:lnTo>
                  <a:pt x="846690" y="2739964"/>
                </a:lnTo>
                <a:close/>
                <a:moveTo>
                  <a:pt x="423226" y="2577219"/>
                </a:moveTo>
                <a:lnTo>
                  <a:pt x="690675" y="2577219"/>
                </a:lnTo>
                <a:lnTo>
                  <a:pt x="690675" y="2739964"/>
                </a:lnTo>
                <a:lnTo>
                  <a:pt x="423226" y="2739964"/>
                </a:lnTo>
                <a:close/>
                <a:moveTo>
                  <a:pt x="11429742" y="2319520"/>
                </a:moveTo>
                <a:lnTo>
                  <a:pt x="11697191" y="2319520"/>
                </a:lnTo>
                <a:lnTo>
                  <a:pt x="11697191" y="2482265"/>
                </a:lnTo>
                <a:lnTo>
                  <a:pt x="11429742" y="2482265"/>
                </a:lnTo>
                <a:close/>
                <a:moveTo>
                  <a:pt x="10583052" y="2319520"/>
                </a:moveTo>
                <a:lnTo>
                  <a:pt x="10850501" y="2319520"/>
                </a:lnTo>
                <a:lnTo>
                  <a:pt x="10850501" y="2482265"/>
                </a:lnTo>
                <a:lnTo>
                  <a:pt x="10583052" y="2482265"/>
                </a:lnTo>
                <a:close/>
                <a:moveTo>
                  <a:pt x="10159822" y="2319520"/>
                </a:moveTo>
                <a:lnTo>
                  <a:pt x="10427271" y="2319520"/>
                </a:lnTo>
                <a:lnTo>
                  <a:pt x="10427271" y="2482265"/>
                </a:lnTo>
                <a:lnTo>
                  <a:pt x="10159822" y="2482265"/>
                </a:lnTo>
                <a:close/>
                <a:moveTo>
                  <a:pt x="9313131" y="2319520"/>
                </a:moveTo>
                <a:lnTo>
                  <a:pt x="9580580" y="2319520"/>
                </a:lnTo>
                <a:lnTo>
                  <a:pt x="9580580" y="2482265"/>
                </a:lnTo>
                <a:lnTo>
                  <a:pt x="9313131" y="2482265"/>
                </a:lnTo>
                <a:close/>
                <a:moveTo>
                  <a:pt x="8889670" y="2319520"/>
                </a:moveTo>
                <a:lnTo>
                  <a:pt x="9157119" y="2319520"/>
                </a:lnTo>
                <a:lnTo>
                  <a:pt x="9157119" y="2482265"/>
                </a:lnTo>
                <a:lnTo>
                  <a:pt x="8889670" y="2482265"/>
                </a:lnTo>
                <a:close/>
                <a:moveTo>
                  <a:pt x="8466440" y="2319520"/>
                </a:moveTo>
                <a:lnTo>
                  <a:pt x="8733889" y="2319520"/>
                </a:lnTo>
                <a:lnTo>
                  <a:pt x="8733889" y="2482265"/>
                </a:lnTo>
                <a:lnTo>
                  <a:pt x="8466440" y="2482265"/>
                </a:lnTo>
                <a:close/>
                <a:moveTo>
                  <a:pt x="8043211" y="2319520"/>
                </a:moveTo>
                <a:lnTo>
                  <a:pt x="8310660" y="2319520"/>
                </a:lnTo>
                <a:lnTo>
                  <a:pt x="8310660" y="2482265"/>
                </a:lnTo>
                <a:lnTo>
                  <a:pt x="8043211" y="2482265"/>
                </a:lnTo>
                <a:close/>
                <a:moveTo>
                  <a:pt x="7619749" y="2319520"/>
                </a:moveTo>
                <a:lnTo>
                  <a:pt x="7887198" y="2319520"/>
                </a:lnTo>
                <a:lnTo>
                  <a:pt x="7887198" y="2482265"/>
                </a:lnTo>
                <a:lnTo>
                  <a:pt x="7619749" y="2482265"/>
                </a:lnTo>
                <a:close/>
                <a:moveTo>
                  <a:pt x="6773058" y="2319520"/>
                </a:moveTo>
                <a:lnTo>
                  <a:pt x="7040507" y="2319520"/>
                </a:lnTo>
                <a:lnTo>
                  <a:pt x="7040507" y="2482265"/>
                </a:lnTo>
                <a:lnTo>
                  <a:pt x="6773058" y="2482265"/>
                </a:lnTo>
                <a:close/>
                <a:moveTo>
                  <a:pt x="6349829" y="2319520"/>
                </a:moveTo>
                <a:lnTo>
                  <a:pt x="6617278" y="2319520"/>
                </a:lnTo>
                <a:lnTo>
                  <a:pt x="6617278" y="2482265"/>
                </a:lnTo>
                <a:lnTo>
                  <a:pt x="6349829" y="2482265"/>
                </a:lnTo>
                <a:close/>
                <a:moveTo>
                  <a:pt x="5926601" y="2319520"/>
                </a:moveTo>
                <a:lnTo>
                  <a:pt x="6194049" y="2319520"/>
                </a:lnTo>
                <a:lnTo>
                  <a:pt x="6194049" y="2482265"/>
                </a:lnTo>
                <a:lnTo>
                  <a:pt x="5926601" y="2482265"/>
                </a:lnTo>
                <a:close/>
                <a:moveTo>
                  <a:pt x="5079911" y="2319520"/>
                </a:moveTo>
                <a:lnTo>
                  <a:pt x="5347362" y="2319520"/>
                </a:lnTo>
                <a:lnTo>
                  <a:pt x="5347362" y="2482265"/>
                </a:lnTo>
                <a:lnTo>
                  <a:pt x="5079911" y="2482265"/>
                </a:lnTo>
                <a:close/>
                <a:moveTo>
                  <a:pt x="4656450" y="2319520"/>
                </a:moveTo>
                <a:lnTo>
                  <a:pt x="4923900" y="2319520"/>
                </a:lnTo>
                <a:lnTo>
                  <a:pt x="4923900" y="2482265"/>
                </a:lnTo>
                <a:lnTo>
                  <a:pt x="4656450" y="2482265"/>
                </a:lnTo>
                <a:close/>
                <a:moveTo>
                  <a:pt x="3386544" y="2319520"/>
                </a:moveTo>
                <a:lnTo>
                  <a:pt x="3653991" y="2319520"/>
                </a:lnTo>
                <a:lnTo>
                  <a:pt x="3653991" y="2482265"/>
                </a:lnTo>
                <a:lnTo>
                  <a:pt x="3386544" y="2482265"/>
                </a:lnTo>
                <a:close/>
                <a:moveTo>
                  <a:pt x="2539843" y="2319520"/>
                </a:moveTo>
                <a:lnTo>
                  <a:pt x="2807293" y="2319520"/>
                </a:lnTo>
                <a:lnTo>
                  <a:pt x="2807293" y="2482265"/>
                </a:lnTo>
                <a:lnTo>
                  <a:pt x="2539843" y="2482265"/>
                </a:lnTo>
                <a:close/>
                <a:moveTo>
                  <a:pt x="2116634" y="2319520"/>
                </a:moveTo>
                <a:lnTo>
                  <a:pt x="2384081" y="2319520"/>
                </a:lnTo>
                <a:lnTo>
                  <a:pt x="2384081" y="2482265"/>
                </a:lnTo>
                <a:lnTo>
                  <a:pt x="2116634" y="2482265"/>
                </a:lnTo>
                <a:close/>
                <a:moveTo>
                  <a:pt x="1693172" y="2319520"/>
                </a:moveTo>
                <a:lnTo>
                  <a:pt x="1960617" y="2319520"/>
                </a:lnTo>
                <a:lnTo>
                  <a:pt x="1960617" y="2482265"/>
                </a:lnTo>
                <a:lnTo>
                  <a:pt x="1693172" y="2482265"/>
                </a:lnTo>
                <a:close/>
                <a:moveTo>
                  <a:pt x="1269934" y="2319520"/>
                </a:moveTo>
                <a:lnTo>
                  <a:pt x="1537387" y="2319520"/>
                </a:lnTo>
                <a:lnTo>
                  <a:pt x="1537387" y="2482265"/>
                </a:lnTo>
                <a:lnTo>
                  <a:pt x="1269934" y="2482265"/>
                </a:lnTo>
                <a:close/>
                <a:moveTo>
                  <a:pt x="846690" y="2319520"/>
                </a:moveTo>
                <a:lnTo>
                  <a:pt x="1114139" y="2319520"/>
                </a:lnTo>
                <a:lnTo>
                  <a:pt x="1114139" y="2482265"/>
                </a:lnTo>
                <a:lnTo>
                  <a:pt x="846690" y="2482265"/>
                </a:lnTo>
                <a:close/>
                <a:moveTo>
                  <a:pt x="423226" y="2319520"/>
                </a:moveTo>
                <a:lnTo>
                  <a:pt x="690675" y="2319520"/>
                </a:lnTo>
                <a:lnTo>
                  <a:pt x="690675" y="2482265"/>
                </a:lnTo>
                <a:lnTo>
                  <a:pt x="423226" y="2482265"/>
                </a:lnTo>
                <a:close/>
                <a:moveTo>
                  <a:pt x="11429742" y="2061822"/>
                </a:moveTo>
                <a:lnTo>
                  <a:pt x="11697191" y="2061822"/>
                </a:lnTo>
                <a:lnTo>
                  <a:pt x="11697191" y="2224567"/>
                </a:lnTo>
                <a:lnTo>
                  <a:pt x="11429742" y="2224567"/>
                </a:lnTo>
                <a:close/>
                <a:moveTo>
                  <a:pt x="10583052" y="2061822"/>
                </a:moveTo>
                <a:lnTo>
                  <a:pt x="10850501" y="2061822"/>
                </a:lnTo>
                <a:lnTo>
                  <a:pt x="10850501" y="2224567"/>
                </a:lnTo>
                <a:lnTo>
                  <a:pt x="10583052" y="2224567"/>
                </a:lnTo>
                <a:close/>
                <a:moveTo>
                  <a:pt x="10159822" y="2061822"/>
                </a:moveTo>
                <a:lnTo>
                  <a:pt x="10427271" y="2061822"/>
                </a:lnTo>
                <a:lnTo>
                  <a:pt x="10427271" y="2224567"/>
                </a:lnTo>
                <a:lnTo>
                  <a:pt x="10159822" y="2224567"/>
                </a:lnTo>
                <a:close/>
                <a:moveTo>
                  <a:pt x="9313131" y="2061822"/>
                </a:moveTo>
                <a:lnTo>
                  <a:pt x="9580580" y="2061822"/>
                </a:lnTo>
                <a:lnTo>
                  <a:pt x="9580580" y="2224567"/>
                </a:lnTo>
                <a:lnTo>
                  <a:pt x="9313131" y="2224567"/>
                </a:lnTo>
                <a:close/>
                <a:moveTo>
                  <a:pt x="8889670" y="2061822"/>
                </a:moveTo>
                <a:lnTo>
                  <a:pt x="9157119" y="2061822"/>
                </a:lnTo>
                <a:lnTo>
                  <a:pt x="9157119" y="2224567"/>
                </a:lnTo>
                <a:lnTo>
                  <a:pt x="8889670" y="2224567"/>
                </a:lnTo>
                <a:close/>
                <a:moveTo>
                  <a:pt x="8043211" y="2061822"/>
                </a:moveTo>
                <a:lnTo>
                  <a:pt x="8310660" y="2061822"/>
                </a:lnTo>
                <a:lnTo>
                  <a:pt x="8310660" y="2224567"/>
                </a:lnTo>
                <a:lnTo>
                  <a:pt x="8043211" y="2224567"/>
                </a:lnTo>
                <a:close/>
                <a:moveTo>
                  <a:pt x="7619749" y="2061822"/>
                </a:moveTo>
                <a:lnTo>
                  <a:pt x="7887198" y="2061822"/>
                </a:lnTo>
                <a:lnTo>
                  <a:pt x="7887198" y="2224567"/>
                </a:lnTo>
                <a:lnTo>
                  <a:pt x="7619749" y="2224567"/>
                </a:lnTo>
                <a:close/>
                <a:moveTo>
                  <a:pt x="6773058" y="2061822"/>
                </a:moveTo>
                <a:lnTo>
                  <a:pt x="7040507" y="2061822"/>
                </a:lnTo>
                <a:lnTo>
                  <a:pt x="7040507" y="2224567"/>
                </a:lnTo>
                <a:lnTo>
                  <a:pt x="6773058" y="2224567"/>
                </a:lnTo>
                <a:close/>
                <a:moveTo>
                  <a:pt x="6349829" y="2061822"/>
                </a:moveTo>
                <a:lnTo>
                  <a:pt x="6617278" y="2061822"/>
                </a:lnTo>
                <a:lnTo>
                  <a:pt x="6617278" y="2224567"/>
                </a:lnTo>
                <a:lnTo>
                  <a:pt x="6349829" y="2224567"/>
                </a:lnTo>
                <a:close/>
                <a:moveTo>
                  <a:pt x="5926601" y="2061822"/>
                </a:moveTo>
                <a:lnTo>
                  <a:pt x="6194049" y="2061822"/>
                </a:lnTo>
                <a:lnTo>
                  <a:pt x="6194049" y="2224567"/>
                </a:lnTo>
                <a:lnTo>
                  <a:pt x="5926601" y="2224567"/>
                </a:lnTo>
                <a:close/>
                <a:moveTo>
                  <a:pt x="5079911" y="2061822"/>
                </a:moveTo>
                <a:lnTo>
                  <a:pt x="5347362" y="2061822"/>
                </a:lnTo>
                <a:lnTo>
                  <a:pt x="5347362" y="2224567"/>
                </a:lnTo>
                <a:lnTo>
                  <a:pt x="5079911" y="2224567"/>
                </a:lnTo>
                <a:close/>
                <a:moveTo>
                  <a:pt x="3386541" y="2061822"/>
                </a:moveTo>
                <a:lnTo>
                  <a:pt x="3653991" y="2061822"/>
                </a:lnTo>
                <a:lnTo>
                  <a:pt x="3653991" y="2224567"/>
                </a:lnTo>
                <a:lnTo>
                  <a:pt x="3386541" y="2224567"/>
                </a:lnTo>
                <a:close/>
                <a:moveTo>
                  <a:pt x="2539845" y="2061822"/>
                </a:moveTo>
                <a:lnTo>
                  <a:pt x="2807293" y="2061822"/>
                </a:lnTo>
                <a:lnTo>
                  <a:pt x="2807293" y="2224567"/>
                </a:lnTo>
                <a:lnTo>
                  <a:pt x="2539845" y="2224567"/>
                </a:lnTo>
                <a:close/>
                <a:moveTo>
                  <a:pt x="2116634" y="2061822"/>
                </a:moveTo>
                <a:lnTo>
                  <a:pt x="2384080" y="2061822"/>
                </a:lnTo>
                <a:lnTo>
                  <a:pt x="2384080" y="2224567"/>
                </a:lnTo>
                <a:lnTo>
                  <a:pt x="2116634" y="2224567"/>
                </a:lnTo>
                <a:close/>
                <a:moveTo>
                  <a:pt x="1693172" y="2061822"/>
                </a:moveTo>
                <a:lnTo>
                  <a:pt x="1960617" y="2061822"/>
                </a:lnTo>
                <a:lnTo>
                  <a:pt x="1960617" y="2224567"/>
                </a:lnTo>
                <a:lnTo>
                  <a:pt x="1693172" y="2224567"/>
                </a:lnTo>
                <a:close/>
                <a:moveTo>
                  <a:pt x="1269937" y="2061822"/>
                </a:moveTo>
                <a:lnTo>
                  <a:pt x="1537387" y="2061822"/>
                </a:lnTo>
                <a:lnTo>
                  <a:pt x="1537387" y="2224567"/>
                </a:lnTo>
                <a:lnTo>
                  <a:pt x="1269937" y="2224567"/>
                </a:lnTo>
                <a:close/>
                <a:moveTo>
                  <a:pt x="423226" y="2061822"/>
                </a:moveTo>
                <a:lnTo>
                  <a:pt x="690675" y="2061822"/>
                </a:lnTo>
                <a:lnTo>
                  <a:pt x="690675" y="2224567"/>
                </a:lnTo>
                <a:lnTo>
                  <a:pt x="423226" y="2224567"/>
                </a:lnTo>
                <a:close/>
                <a:moveTo>
                  <a:pt x="11429742" y="1804123"/>
                </a:moveTo>
                <a:lnTo>
                  <a:pt x="11697191" y="1804123"/>
                </a:lnTo>
                <a:lnTo>
                  <a:pt x="11697191" y="1966868"/>
                </a:lnTo>
                <a:lnTo>
                  <a:pt x="11429742" y="1966868"/>
                </a:lnTo>
                <a:close/>
                <a:moveTo>
                  <a:pt x="10583052" y="1804123"/>
                </a:moveTo>
                <a:lnTo>
                  <a:pt x="10850501" y="1804123"/>
                </a:lnTo>
                <a:lnTo>
                  <a:pt x="10850501" y="1966868"/>
                </a:lnTo>
                <a:lnTo>
                  <a:pt x="10583052" y="1966868"/>
                </a:lnTo>
                <a:close/>
                <a:moveTo>
                  <a:pt x="10159822" y="1804123"/>
                </a:moveTo>
                <a:lnTo>
                  <a:pt x="10427271" y="1804123"/>
                </a:lnTo>
                <a:lnTo>
                  <a:pt x="10427271" y="1966868"/>
                </a:lnTo>
                <a:lnTo>
                  <a:pt x="10159822" y="1966868"/>
                </a:lnTo>
                <a:close/>
                <a:moveTo>
                  <a:pt x="9313131" y="1804123"/>
                </a:moveTo>
                <a:lnTo>
                  <a:pt x="9580580" y="1804123"/>
                </a:lnTo>
                <a:lnTo>
                  <a:pt x="9580580" y="1966868"/>
                </a:lnTo>
                <a:lnTo>
                  <a:pt x="9313131" y="1966868"/>
                </a:lnTo>
                <a:close/>
                <a:moveTo>
                  <a:pt x="8889670" y="1804123"/>
                </a:moveTo>
                <a:lnTo>
                  <a:pt x="9157119" y="1804123"/>
                </a:lnTo>
                <a:lnTo>
                  <a:pt x="9157119" y="1966868"/>
                </a:lnTo>
                <a:lnTo>
                  <a:pt x="8889670" y="1966868"/>
                </a:lnTo>
                <a:close/>
                <a:moveTo>
                  <a:pt x="8043211" y="1804123"/>
                </a:moveTo>
                <a:lnTo>
                  <a:pt x="8310660" y="1804123"/>
                </a:lnTo>
                <a:lnTo>
                  <a:pt x="8310660" y="1966868"/>
                </a:lnTo>
                <a:lnTo>
                  <a:pt x="8043211" y="1966868"/>
                </a:lnTo>
                <a:close/>
                <a:moveTo>
                  <a:pt x="7619749" y="1804123"/>
                </a:moveTo>
                <a:lnTo>
                  <a:pt x="7887198" y="1804123"/>
                </a:lnTo>
                <a:lnTo>
                  <a:pt x="7887198" y="1966868"/>
                </a:lnTo>
                <a:lnTo>
                  <a:pt x="7619749" y="1966868"/>
                </a:lnTo>
                <a:close/>
                <a:moveTo>
                  <a:pt x="6773058" y="1804123"/>
                </a:moveTo>
                <a:lnTo>
                  <a:pt x="7040507" y="1804123"/>
                </a:lnTo>
                <a:lnTo>
                  <a:pt x="7040507" y="1966868"/>
                </a:lnTo>
                <a:lnTo>
                  <a:pt x="6773058" y="1966868"/>
                </a:lnTo>
                <a:close/>
                <a:moveTo>
                  <a:pt x="6349829" y="1804123"/>
                </a:moveTo>
                <a:lnTo>
                  <a:pt x="6617278" y="1804123"/>
                </a:lnTo>
                <a:lnTo>
                  <a:pt x="6617278" y="1966868"/>
                </a:lnTo>
                <a:lnTo>
                  <a:pt x="6349829" y="1966868"/>
                </a:lnTo>
                <a:close/>
                <a:moveTo>
                  <a:pt x="5926601" y="1804123"/>
                </a:moveTo>
                <a:lnTo>
                  <a:pt x="6194049" y="1804123"/>
                </a:lnTo>
                <a:lnTo>
                  <a:pt x="6194049" y="1966868"/>
                </a:lnTo>
                <a:lnTo>
                  <a:pt x="5926601" y="1966868"/>
                </a:lnTo>
                <a:close/>
                <a:moveTo>
                  <a:pt x="5079911" y="1804123"/>
                </a:moveTo>
                <a:lnTo>
                  <a:pt x="5347362" y="1804123"/>
                </a:lnTo>
                <a:lnTo>
                  <a:pt x="5347362" y="1966868"/>
                </a:lnTo>
                <a:lnTo>
                  <a:pt x="5079911" y="1966868"/>
                </a:lnTo>
                <a:close/>
                <a:moveTo>
                  <a:pt x="3386541" y="1804123"/>
                </a:moveTo>
                <a:lnTo>
                  <a:pt x="3653991" y="1804123"/>
                </a:lnTo>
                <a:lnTo>
                  <a:pt x="3653991" y="1966868"/>
                </a:lnTo>
                <a:lnTo>
                  <a:pt x="3386541" y="1966868"/>
                </a:lnTo>
                <a:close/>
                <a:moveTo>
                  <a:pt x="2539843" y="1804123"/>
                </a:moveTo>
                <a:lnTo>
                  <a:pt x="2807291" y="1804123"/>
                </a:lnTo>
                <a:lnTo>
                  <a:pt x="2807291" y="1966868"/>
                </a:lnTo>
                <a:lnTo>
                  <a:pt x="2539843" y="1966868"/>
                </a:lnTo>
                <a:close/>
                <a:moveTo>
                  <a:pt x="2116634" y="1804123"/>
                </a:moveTo>
                <a:lnTo>
                  <a:pt x="2384081" y="1804123"/>
                </a:lnTo>
                <a:lnTo>
                  <a:pt x="2384081" y="1966868"/>
                </a:lnTo>
                <a:lnTo>
                  <a:pt x="2116634" y="1966868"/>
                </a:lnTo>
                <a:close/>
                <a:moveTo>
                  <a:pt x="1693172" y="1804123"/>
                </a:moveTo>
                <a:lnTo>
                  <a:pt x="1960617" y="1804123"/>
                </a:lnTo>
                <a:lnTo>
                  <a:pt x="1960617" y="1966868"/>
                </a:lnTo>
                <a:lnTo>
                  <a:pt x="1693172" y="1966868"/>
                </a:lnTo>
                <a:close/>
                <a:moveTo>
                  <a:pt x="1269937" y="1804123"/>
                </a:moveTo>
                <a:lnTo>
                  <a:pt x="1537387" y="1804123"/>
                </a:lnTo>
                <a:lnTo>
                  <a:pt x="1537387" y="1966868"/>
                </a:lnTo>
                <a:lnTo>
                  <a:pt x="1269937" y="1966868"/>
                </a:lnTo>
                <a:close/>
                <a:moveTo>
                  <a:pt x="423226" y="1804123"/>
                </a:moveTo>
                <a:lnTo>
                  <a:pt x="690675" y="1804123"/>
                </a:lnTo>
                <a:lnTo>
                  <a:pt x="690675" y="1966868"/>
                </a:lnTo>
                <a:lnTo>
                  <a:pt x="423226" y="1966868"/>
                </a:lnTo>
                <a:close/>
                <a:moveTo>
                  <a:pt x="11429742" y="1546192"/>
                </a:moveTo>
                <a:lnTo>
                  <a:pt x="11697191" y="1546192"/>
                </a:lnTo>
                <a:lnTo>
                  <a:pt x="11697191" y="1708937"/>
                </a:lnTo>
                <a:lnTo>
                  <a:pt x="11429742" y="1708937"/>
                </a:lnTo>
                <a:close/>
                <a:moveTo>
                  <a:pt x="10583052" y="1546192"/>
                </a:moveTo>
                <a:lnTo>
                  <a:pt x="10850501" y="1546192"/>
                </a:lnTo>
                <a:lnTo>
                  <a:pt x="10850501" y="1708937"/>
                </a:lnTo>
                <a:lnTo>
                  <a:pt x="10583052" y="1708937"/>
                </a:lnTo>
                <a:close/>
                <a:moveTo>
                  <a:pt x="10159822" y="1546192"/>
                </a:moveTo>
                <a:lnTo>
                  <a:pt x="10427271" y="1546192"/>
                </a:lnTo>
                <a:lnTo>
                  <a:pt x="10427271" y="1708937"/>
                </a:lnTo>
                <a:lnTo>
                  <a:pt x="10159822" y="1708937"/>
                </a:lnTo>
                <a:close/>
                <a:moveTo>
                  <a:pt x="9313131" y="1546192"/>
                </a:moveTo>
                <a:lnTo>
                  <a:pt x="9580580" y="1546192"/>
                </a:lnTo>
                <a:lnTo>
                  <a:pt x="9580580" y="1708937"/>
                </a:lnTo>
                <a:lnTo>
                  <a:pt x="9313131" y="1708937"/>
                </a:lnTo>
                <a:close/>
                <a:moveTo>
                  <a:pt x="8889670" y="1546192"/>
                </a:moveTo>
                <a:lnTo>
                  <a:pt x="9157119" y="1546192"/>
                </a:lnTo>
                <a:lnTo>
                  <a:pt x="9157119" y="1708937"/>
                </a:lnTo>
                <a:lnTo>
                  <a:pt x="8889670" y="1708937"/>
                </a:lnTo>
                <a:close/>
                <a:moveTo>
                  <a:pt x="8043211" y="1546192"/>
                </a:moveTo>
                <a:lnTo>
                  <a:pt x="8310660" y="1546192"/>
                </a:lnTo>
                <a:lnTo>
                  <a:pt x="8310660" y="1708937"/>
                </a:lnTo>
                <a:lnTo>
                  <a:pt x="8043211" y="1708937"/>
                </a:lnTo>
                <a:close/>
                <a:moveTo>
                  <a:pt x="7619749" y="1546192"/>
                </a:moveTo>
                <a:lnTo>
                  <a:pt x="7887198" y="1546192"/>
                </a:lnTo>
                <a:lnTo>
                  <a:pt x="7887198" y="1708937"/>
                </a:lnTo>
                <a:lnTo>
                  <a:pt x="7619749" y="1708937"/>
                </a:lnTo>
                <a:close/>
                <a:moveTo>
                  <a:pt x="6773058" y="1546192"/>
                </a:moveTo>
                <a:lnTo>
                  <a:pt x="7040507" y="1546192"/>
                </a:lnTo>
                <a:lnTo>
                  <a:pt x="7040507" y="1708937"/>
                </a:lnTo>
                <a:lnTo>
                  <a:pt x="6773058" y="1708937"/>
                </a:lnTo>
                <a:close/>
                <a:moveTo>
                  <a:pt x="6349829" y="1546192"/>
                </a:moveTo>
                <a:lnTo>
                  <a:pt x="6617278" y="1546192"/>
                </a:lnTo>
                <a:lnTo>
                  <a:pt x="6617278" y="1708937"/>
                </a:lnTo>
                <a:lnTo>
                  <a:pt x="6349829" y="1708937"/>
                </a:lnTo>
                <a:close/>
                <a:moveTo>
                  <a:pt x="5079911" y="1546192"/>
                </a:moveTo>
                <a:lnTo>
                  <a:pt x="5347362" y="1546192"/>
                </a:lnTo>
                <a:lnTo>
                  <a:pt x="5347362" y="1708937"/>
                </a:lnTo>
                <a:lnTo>
                  <a:pt x="5079911" y="1708937"/>
                </a:lnTo>
                <a:close/>
                <a:moveTo>
                  <a:pt x="3386548" y="1546192"/>
                </a:moveTo>
                <a:lnTo>
                  <a:pt x="3653996" y="1546192"/>
                </a:lnTo>
                <a:lnTo>
                  <a:pt x="3653996" y="1708937"/>
                </a:lnTo>
                <a:lnTo>
                  <a:pt x="3386548" y="1708937"/>
                </a:lnTo>
                <a:close/>
                <a:moveTo>
                  <a:pt x="2539843" y="1546192"/>
                </a:moveTo>
                <a:lnTo>
                  <a:pt x="2807291" y="1546192"/>
                </a:lnTo>
                <a:lnTo>
                  <a:pt x="2807291" y="1708937"/>
                </a:lnTo>
                <a:lnTo>
                  <a:pt x="2539843" y="1708937"/>
                </a:lnTo>
                <a:close/>
                <a:moveTo>
                  <a:pt x="2116633" y="1546192"/>
                </a:moveTo>
                <a:lnTo>
                  <a:pt x="2384080" y="1546192"/>
                </a:lnTo>
                <a:lnTo>
                  <a:pt x="2384080" y="1708937"/>
                </a:lnTo>
                <a:lnTo>
                  <a:pt x="2116633" y="1708937"/>
                </a:lnTo>
                <a:close/>
                <a:moveTo>
                  <a:pt x="1269937" y="1546192"/>
                </a:moveTo>
                <a:lnTo>
                  <a:pt x="1537387" y="1546192"/>
                </a:lnTo>
                <a:lnTo>
                  <a:pt x="1537387" y="1708937"/>
                </a:lnTo>
                <a:lnTo>
                  <a:pt x="1269937" y="1708937"/>
                </a:lnTo>
                <a:close/>
                <a:moveTo>
                  <a:pt x="10583052" y="1288494"/>
                </a:moveTo>
                <a:lnTo>
                  <a:pt x="10850501" y="1288494"/>
                </a:lnTo>
                <a:lnTo>
                  <a:pt x="10850501" y="1451239"/>
                </a:lnTo>
                <a:lnTo>
                  <a:pt x="10583052" y="1451239"/>
                </a:lnTo>
                <a:close/>
                <a:moveTo>
                  <a:pt x="8889670" y="1288494"/>
                </a:moveTo>
                <a:lnTo>
                  <a:pt x="9157119" y="1288494"/>
                </a:lnTo>
                <a:lnTo>
                  <a:pt x="9157119" y="1451239"/>
                </a:lnTo>
                <a:lnTo>
                  <a:pt x="8889670" y="1451239"/>
                </a:lnTo>
                <a:close/>
                <a:moveTo>
                  <a:pt x="8043211" y="1288494"/>
                </a:moveTo>
                <a:lnTo>
                  <a:pt x="8310660" y="1288494"/>
                </a:lnTo>
                <a:lnTo>
                  <a:pt x="8310660" y="1451239"/>
                </a:lnTo>
                <a:lnTo>
                  <a:pt x="8043211" y="1451239"/>
                </a:lnTo>
                <a:close/>
                <a:moveTo>
                  <a:pt x="6773058" y="1288494"/>
                </a:moveTo>
                <a:lnTo>
                  <a:pt x="7040507" y="1288494"/>
                </a:lnTo>
                <a:lnTo>
                  <a:pt x="7040507" y="1451239"/>
                </a:lnTo>
                <a:lnTo>
                  <a:pt x="6773058" y="1451239"/>
                </a:lnTo>
                <a:close/>
                <a:moveTo>
                  <a:pt x="6349829" y="1288494"/>
                </a:moveTo>
                <a:lnTo>
                  <a:pt x="6617278" y="1288494"/>
                </a:lnTo>
                <a:lnTo>
                  <a:pt x="6617278" y="1451239"/>
                </a:lnTo>
                <a:lnTo>
                  <a:pt x="6349829" y="1451239"/>
                </a:lnTo>
                <a:close/>
                <a:moveTo>
                  <a:pt x="3386536" y="1288494"/>
                </a:moveTo>
                <a:lnTo>
                  <a:pt x="3653983" y="1288494"/>
                </a:lnTo>
                <a:lnTo>
                  <a:pt x="3653983" y="1451239"/>
                </a:lnTo>
                <a:lnTo>
                  <a:pt x="3386536" y="1451239"/>
                </a:lnTo>
                <a:close/>
                <a:moveTo>
                  <a:pt x="2539858" y="1288494"/>
                </a:moveTo>
                <a:lnTo>
                  <a:pt x="2807305" y="1288494"/>
                </a:lnTo>
                <a:lnTo>
                  <a:pt x="2807305" y="1451239"/>
                </a:lnTo>
                <a:lnTo>
                  <a:pt x="2539858" y="1451239"/>
                </a:lnTo>
                <a:close/>
                <a:moveTo>
                  <a:pt x="2116622" y="1288494"/>
                </a:moveTo>
                <a:lnTo>
                  <a:pt x="2384068" y="1288494"/>
                </a:lnTo>
                <a:lnTo>
                  <a:pt x="2384068" y="1451239"/>
                </a:lnTo>
                <a:lnTo>
                  <a:pt x="2116622" y="1451239"/>
                </a:lnTo>
                <a:close/>
                <a:moveTo>
                  <a:pt x="1269937" y="1288494"/>
                </a:moveTo>
                <a:lnTo>
                  <a:pt x="1537387" y="1288494"/>
                </a:lnTo>
                <a:lnTo>
                  <a:pt x="1537387" y="1451239"/>
                </a:lnTo>
                <a:lnTo>
                  <a:pt x="1269937" y="1451239"/>
                </a:lnTo>
                <a:close/>
                <a:moveTo>
                  <a:pt x="10583052" y="1030795"/>
                </a:moveTo>
                <a:lnTo>
                  <a:pt x="10850501" y="1030795"/>
                </a:lnTo>
                <a:lnTo>
                  <a:pt x="10850501" y="1193540"/>
                </a:lnTo>
                <a:lnTo>
                  <a:pt x="10583052" y="1193540"/>
                </a:lnTo>
                <a:close/>
                <a:moveTo>
                  <a:pt x="8889670" y="1030795"/>
                </a:moveTo>
                <a:lnTo>
                  <a:pt x="9157119" y="1030795"/>
                </a:lnTo>
                <a:lnTo>
                  <a:pt x="9157119" y="1193540"/>
                </a:lnTo>
                <a:lnTo>
                  <a:pt x="8889670" y="1193540"/>
                </a:lnTo>
                <a:close/>
                <a:moveTo>
                  <a:pt x="8043211" y="1030795"/>
                </a:moveTo>
                <a:lnTo>
                  <a:pt x="8310660" y="1030795"/>
                </a:lnTo>
                <a:lnTo>
                  <a:pt x="8310660" y="1193540"/>
                </a:lnTo>
                <a:lnTo>
                  <a:pt x="8043211" y="1193540"/>
                </a:lnTo>
                <a:close/>
                <a:moveTo>
                  <a:pt x="6773058" y="1030795"/>
                </a:moveTo>
                <a:lnTo>
                  <a:pt x="7040507" y="1030795"/>
                </a:lnTo>
                <a:lnTo>
                  <a:pt x="7040507" y="1193540"/>
                </a:lnTo>
                <a:lnTo>
                  <a:pt x="6773058" y="1193540"/>
                </a:lnTo>
                <a:close/>
                <a:moveTo>
                  <a:pt x="6349829" y="1030795"/>
                </a:moveTo>
                <a:lnTo>
                  <a:pt x="6617278" y="1030795"/>
                </a:lnTo>
                <a:lnTo>
                  <a:pt x="6617278" y="1193540"/>
                </a:lnTo>
                <a:lnTo>
                  <a:pt x="6349829" y="1193540"/>
                </a:lnTo>
                <a:close/>
                <a:moveTo>
                  <a:pt x="3386540" y="1030795"/>
                </a:moveTo>
                <a:lnTo>
                  <a:pt x="3653988" y="1030795"/>
                </a:lnTo>
                <a:lnTo>
                  <a:pt x="3653988" y="1193540"/>
                </a:lnTo>
                <a:lnTo>
                  <a:pt x="3386540" y="1193540"/>
                </a:lnTo>
                <a:close/>
                <a:moveTo>
                  <a:pt x="2539847" y="1030795"/>
                </a:moveTo>
                <a:lnTo>
                  <a:pt x="2807295" y="1030795"/>
                </a:lnTo>
                <a:lnTo>
                  <a:pt x="2807295" y="1193540"/>
                </a:lnTo>
                <a:lnTo>
                  <a:pt x="2539847" y="1193540"/>
                </a:lnTo>
                <a:close/>
                <a:moveTo>
                  <a:pt x="2116619" y="1030795"/>
                </a:moveTo>
                <a:lnTo>
                  <a:pt x="2384067" y="1030795"/>
                </a:lnTo>
                <a:lnTo>
                  <a:pt x="2384067" y="1193540"/>
                </a:lnTo>
                <a:lnTo>
                  <a:pt x="2116619" y="1193540"/>
                </a:lnTo>
                <a:close/>
                <a:moveTo>
                  <a:pt x="1269937" y="1030795"/>
                </a:moveTo>
                <a:lnTo>
                  <a:pt x="1537389" y="1030795"/>
                </a:lnTo>
                <a:lnTo>
                  <a:pt x="1537389" y="1193540"/>
                </a:lnTo>
                <a:lnTo>
                  <a:pt x="1269937" y="1193540"/>
                </a:lnTo>
                <a:close/>
                <a:moveTo>
                  <a:pt x="10583052" y="773096"/>
                </a:moveTo>
                <a:lnTo>
                  <a:pt x="10850501" y="773096"/>
                </a:lnTo>
                <a:lnTo>
                  <a:pt x="10850501" y="935841"/>
                </a:lnTo>
                <a:lnTo>
                  <a:pt x="10583052" y="935841"/>
                </a:lnTo>
                <a:close/>
                <a:moveTo>
                  <a:pt x="8889670" y="773096"/>
                </a:moveTo>
                <a:lnTo>
                  <a:pt x="9157119" y="773096"/>
                </a:lnTo>
                <a:lnTo>
                  <a:pt x="9157119" y="935841"/>
                </a:lnTo>
                <a:lnTo>
                  <a:pt x="8889670" y="935841"/>
                </a:lnTo>
                <a:close/>
                <a:moveTo>
                  <a:pt x="6773058" y="773096"/>
                </a:moveTo>
                <a:lnTo>
                  <a:pt x="7040507" y="773096"/>
                </a:lnTo>
                <a:lnTo>
                  <a:pt x="7040507" y="935841"/>
                </a:lnTo>
                <a:lnTo>
                  <a:pt x="6773058" y="935841"/>
                </a:lnTo>
                <a:close/>
                <a:moveTo>
                  <a:pt x="6349829" y="773096"/>
                </a:moveTo>
                <a:lnTo>
                  <a:pt x="6617278" y="773096"/>
                </a:lnTo>
                <a:lnTo>
                  <a:pt x="6617278" y="935841"/>
                </a:lnTo>
                <a:lnTo>
                  <a:pt x="6349829" y="935841"/>
                </a:lnTo>
                <a:close/>
                <a:moveTo>
                  <a:pt x="2116638" y="773096"/>
                </a:moveTo>
                <a:lnTo>
                  <a:pt x="2384082" y="773096"/>
                </a:lnTo>
                <a:lnTo>
                  <a:pt x="2384082" y="935841"/>
                </a:lnTo>
                <a:lnTo>
                  <a:pt x="2116638" y="935841"/>
                </a:lnTo>
                <a:close/>
                <a:moveTo>
                  <a:pt x="6349829" y="515398"/>
                </a:moveTo>
                <a:lnTo>
                  <a:pt x="6617278" y="515398"/>
                </a:lnTo>
                <a:lnTo>
                  <a:pt x="6617278" y="678143"/>
                </a:lnTo>
                <a:lnTo>
                  <a:pt x="6349829" y="678143"/>
                </a:lnTo>
                <a:close/>
                <a:moveTo>
                  <a:pt x="2116633" y="515398"/>
                </a:moveTo>
                <a:lnTo>
                  <a:pt x="2384080" y="515398"/>
                </a:lnTo>
                <a:lnTo>
                  <a:pt x="2384080" y="678143"/>
                </a:lnTo>
                <a:lnTo>
                  <a:pt x="2116633" y="678143"/>
                </a:lnTo>
                <a:close/>
                <a:moveTo>
                  <a:pt x="6349829" y="257699"/>
                </a:moveTo>
                <a:lnTo>
                  <a:pt x="6617278" y="257699"/>
                </a:lnTo>
                <a:lnTo>
                  <a:pt x="6617278" y="420444"/>
                </a:lnTo>
                <a:lnTo>
                  <a:pt x="6349829" y="420444"/>
                </a:lnTo>
                <a:close/>
                <a:moveTo>
                  <a:pt x="2116612" y="257699"/>
                </a:moveTo>
                <a:lnTo>
                  <a:pt x="2384061" y="257699"/>
                </a:lnTo>
                <a:lnTo>
                  <a:pt x="2384061" y="420444"/>
                </a:lnTo>
                <a:lnTo>
                  <a:pt x="2116612" y="420444"/>
                </a:lnTo>
                <a:close/>
                <a:moveTo>
                  <a:pt x="6349829" y="0"/>
                </a:moveTo>
                <a:lnTo>
                  <a:pt x="6617278" y="0"/>
                </a:lnTo>
                <a:lnTo>
                  <a:pt x="6617278" y="162745"/>
                </a:lnTo>
                <a:lnTo>
                  <a:pt x="6349829" y="162745"/>
                </a:lnTo>
                <a:close/>
                <a:moveTo>
                  <a:pt x="2116609" y="0"/>
                </a:moveTo>
                <a:lnTo>
                  <a:pt x="2384058" y="0"/>
                </a:lnTo>
                <a:lnTo>
                  <a:pt x="2384058" y="162745"/>
                </a:lnTo>
                <a:lnTo>
                  <a:pt x="2116609" y="162745"/>
                </a:lnTo>
                <a:close/>
              </a:path>
            </a:pathLst>
          </a:custGeom>
          <a:gradFill>
            <a:gsLst>
              <a:gs pos="0">
                <a:srgbClr val="ED24C0">
                  <a:alpha val="89803"/>
                </a:srgbClr>
              </a:gs>
              <a:gs pos="50000">
                <a:srgbClr val="4B19C0">
                  <a:alpha val="89803"/>
                </a:srgbClr>
              </a:gs>
              <a:gs pos="100000">
                <a:srgbClr val="51E6FC">
                  <a:alpha val="89803"/>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4" name="Google Shape;3784;p51"/>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
        <p:nvSpPr>
          <p:cNvPr id="3785" name="Google Shape;3785;p51"/>
          <p:cNvSpPr txBox="1"/>
          <p:nvPr/>
        </p:nvSpPr>
        <p:spPr>
          <a:xfrm>
            <a:off x="2572650" y="1715725"/>
            <a:ext cx="39987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4800">
                <a:solidFill>
                  <a:schemeClr val="lt1"/>
                </a:solidFill>
                <a:latin typeface="Chivo Mono"/>
                <a:ea typeface="Chivo Mono"/>
                <a:cs typeface="Chivo Mono"/>
                <a:sym typeface="Chivo Mono"/>
              </a:rPr>
              <a:t>Thank you!</a:t>
            </a:r>
            <a:endParaRPr sz="4800">
              <a:solidFill>
                <a:schemeClr val="lt1"/>
              </a:solidFill>
              <a:latin typeface="Chivo Mono"/>
              <a:ea typeface="Chivo Mono"/>
              <a:cs typeface="Chivo Mono"/>
              <a:sym typeface="Chiv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3789" name="Shape 3789"/>
        <p:cNvGrpSpPr/>
        <p:nvPr/>
      </p:nvGrpSpPr>
      <p:grpSpPr>
        <a:xfrm>
          <a:off x="0" y="0"/>
          <a:ext cx="0" cy="0"/>
          <a:chOff x="0" y="0"/>
          <a:chExt cx="0" cy="0"/>
        </a:xfrm>
      </p:grpSpPr>
      <p:grpSp>
        <p:nvGrpSpPr>
          <p:cNvPr id="3790" name="Google Shape;3790;p52"/>
          <p:cNvGrpSpPr/>
          <p:nvPr/>
        </p:nvGrpSpPr>
        <p:grpSpPr>
          <a:xfrm>
            <a:off x="-1" y="2688398"/>
            <a:ext cx="9082484" cy="2446395"/>
            <a:chOff x="-1" y="3584531"/>
            <a:chExt cx="12109978" cy="3261860"/>
          </a:xfrm>
        </p:grpSpPr>
        <p:sp>
          <p:nvSpPr>
            <p:cNvPr id="3791" name="Google Shape;3791;p52"/>
            <p:cNvSpPr/>
            <p:nvPr/>
          </p:nvSpPr>
          <p:spPr>
            <a:xfrm>
              <a:off x="265823"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90" y="31342"/>
                    <a:pt x="140690" y="70345"/>
                  </a:cubicBezTo>
                  <a:lnTo>
                    <a:pt x="140690" y="3191284"/>
                  </a:lnTo>
                  <a:cubicBezTo>
                    <a:pt x="140690"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2" name="Google Shape;3792;p52"/>
            <p:cNvSpPr/>
            <p:nvPr/>
          </p:nvSpPr>
          <p:spPr>
            <a:xfrm>
              <a:off x="7713546" y="3886108"/>
              <a:ext cx="140689" cy="2960051"/>
            </a:xfrm>
            <a:custGeom>
              <a:rect b="b" l="l" r="r" t="t"/>
              <a:pathLst>
                <a:path extrusionOk="0" h="2960051" w="140689">
                  <a:moveTo>
                    <a:pt x="70345" y="2960052"/>
                  </a:moveTo>
                  <a:lnTo>
                    <a:pt x="70345" y="2960052"/>
                  </a:lnTo>
                  <a:cubicBezTo>
                    <a:pt x="31574" y="2960052"/>
                    <a:pt x="0" y="2928710"/>
                    <a:pt x="0" y="2889707"/>
                  </a:cubicBezTo>
                  <a:lnTo>
                    <a:pt x="0" y="70345"/>
                  </a:lnTo>
                  <a:cubicBezTo>
                    <a:pt x="0" y="31574"/>
                    <a:pt x="31342" y="0"/>
                    <a:pt x="70345" y="0"/>
                  </a:cubicBezTo>
                  <a:lnTo>
                    <a:pt x="70345" y="0"/>
                  </a:lnTo>
                  <a:cubicBezTo>
                    <a:pt x="109116" y="0"/>
                    <a:pt x="140689" y="31342"/>
                    <a:pt x="140689" y="70345"/>
                  </a:cubicBezTo>
                  <a:lnTo>
                    <a:pt x="140689" y="2889707"/>
                  </a:lnTo>
                  <a:cubicBezTo>
                    <a:pt x="140689" y="2928478"/>
                    <a:pt x="109348" y="2960052"/>
                    <a:pt x="70345" y="29600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3" name="Google Shape;3793;p52"/>
            <p:cNvSpPr/>
            <p:nvPr/>
          </p:nvSpPr>
          <p:spPr>
            <a:xfrm>
              <a:off x="3989684"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4" name="Google Shape;3794;p52"/>
            <p:cNvSpPr/>
            <p:nvPr/>
          </p:nvSpPr>
          <p:spPr>
            <a:xfrm>
              <a:off x="6915608"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5"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5" name="Google Shape;3795;p52"/>
            <p:cNvSpPr/>
            <p:nvPr/>
          </p:nvSpPr>
          <p:spPr>
            <a:xfrm>
              <a:off x="53187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6" name="Google Shape;3796;p52"/>
            <p:cNvSpPr/>
            <p:nvPr/>
          </p:nvSpPr>
          <p:spPr>
            <a:xfrm>
              <a:off x="292569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7" name="Google Shape;3797;p52"/>
            <p:cNvSpPr/>
            <p:nvPr/>
          </p:nvSpPr>
          <p:spPr>
            <a:xfrm>
              <a:off x="744748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8" name="Google Shape;3798;p52"/>
            <p:cNvSpPr/>
            <p:nvPr/>
          </p:nvSpPr>
          <p:spPr>
            <a:xfrm>
              <a:off x="478762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9" name="Google Shape;3799;p52"/>
            <p:cNvSpPr/>
            <p:nvPr/>
          </p:nvSpPr>
          <p:spPr>
            <a:xfrm>
              <a:off x="8511483" y="6328208"/>
              <a:ext cx="140689" cy="517951"/>
            </a:xfrm>
            <a:custGeom>
              <a:rect b="b" l="l" r="r" t="t"/>
              <a:pathLst>
                <a:path extrusionOk="0" h="517951" w="140689">
                  <a:moveTo>
                    <a:pt x="70345" y="517951"/>
                  </a:moveTo>
                  <a:lnTo>
                    <a:pt x="70345" y="517951"/>
                  </a:lnTo>
                  <a:cubicBezTo>
                    <a:pt x="31574" y="517951"/>
                    <a:pt x="0" y="486609"/>
                    <a:pt x="0" y="447606"/>
                  </a:cubicBezTo>
                  <a:lnTo>
                    <a:pt x="0" y="70345"/>
                  </a:lnTo>
                  <a:cubicBezTo>
                    <a:pt x="0" y="31574"/>
                    <a:pt x="31342" y="0"/>
                    <a:pt x="70345" y="0"/>
                  </a:cubicBezTo>
                  <a:lnTo>
                    <a:pt x="70345" y="0"/>
                  </a:lnTo>
                  <a:cubicBezTo>
                    <a:pt x="109116" y="0"/>
                    <a:pt x="140689" y="31342"/>
                    <a:pt x="140689" y="70345"/>
                  </a:cubicBezTo>
                  <a:lnTo>
                    <a:pt x="140689" y="447606"/>
                  </a:lnTo>
                  <a:cubicBezTo>
                    <a:pt x="140689" y="486377"/>
                    <a:pt x="109348" y="517951"/>
                    <a:pt x="70345" y="5179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0" name="Google Shape;3800;p52"/>
            <p:cNvSpPr/>
            <p:nvPr/>
          </p:nvSpPr>
          <p:spPr>
            <a:xfrm>
              <a:off x="1595873"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90" y="31342"/>
                    <a:pt x="140690" y="70345"/>
                  </a:cubicBezTo>
                  <a:lnTo>
                    <a:pt x="140690" y="1464471"/>
                  </a:lnTo>
                  <a:cubicBezTo>
                    <a:pt x="140690"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1" name="Google Shape;3801;p52"/>
            <p:cNvSpPr/>
            <p:nvPr/>
          </p:nvSpPr>
          <p:spPr>
            <a:xfrm>
              <a:off x="3191747"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2" name="Google Shape;3802;p52"/>
            <p:cNvSpPr/>
            <p:nvPr/>
          </p:nvSpPr>
          <p:spPr>
            <a:xfrm>
              <a:off x="2659866" y="4849808"/>
              <a:ext cx="140689" cy="1996351"/>
            </a:xfrm>
            <a:custGeom>
              <a:rect b="b" l="l" r="r" t="t"/>
              <a:pathLst>
                <a:path extrusionOk="0" h="1996351" w="140689">
                  <a:moveTo>
                    <a:pt x="70345" y="1996352"/>
                  </a:moveTo>
                  <a:lnTo>
                    <a:pt x="70345" y="1996352"/>
                  </a:lnTo>
                  <a:cubicBezTo>
                    <a:pt x="31574" y="1996352"/>
                    <a:pt x="0" y="1965010"/>
                    <a:pt x="0" y="1926007"/>
                  </a:cubicBezTo>
                  <a:lnTo>
                    <a:pt x="0" y="70345"/>
                  </a:lnTo>
                  <a:cubicBezTo>
                    <a:pt x="0" y="31574"/>
                    <a:pt x="31342" y="0"/>
                    <a:pt x="70345" y="0"/>
                  </a:cubicBezTo>
                  <a:lnTo>
                    <a:pt x="70345" y="0"/>
                  </a:lnTo>
                  <a:cubicBezTo>
                    <a:pt x="109116" y="0"/>
                    <a:pt x="140689" y="31342"/>
                    <a:pt x="140689" y="70345"/>
                  </a:cubicBezTo>
                  <a:lnTo>
                    <a:pt x="140689" y="1926007"/>
                  </a:lnTo>
                  <a:cubicBezTo>
                    <a:pt x="140689" y="1964778"/>
                    <a:pt x="109348" y="1996352"/>
                    <a:pt x="70345" y="199635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3" name="Google Shape;3803;p52"/>
            <p:cNvSpPr/>
            <p:nvPr/>
          </p:nvSpPr>
          <p:spPr>
            <a:xfrm>
              <a:off x="10905294"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1"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4" name="Google Shape;3804;p52"/>
            <p:cNvSpPr/>
            <p:nvPr/>
          </p:nvSpPr>
          <p:spPr>
            <a:xfrm>
              <a:off x="11171351"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5" name="Google Shape;3805;p52"/>
            <p:cNvSpPr/>
            <p:nvPr/>
          </p:nvSpPr>
          <p:spPr>
            <a:xfrm>
              <a:off x="10639237" y="4103642"/>
              <a:ext cx="140689" cy="2742517"/>
            </a:xfrm>
            <a:custGeom>
              <a:rect b="b" l="l" r="r" t="t"/>
              <a:pathLst>
                <a:path extrusionOk="0" h="2742517" w="140689">
                  <a:moveTo>
                    <a:pt x="70345" y="2742517"/>
                  </a:moveTo>
                  <a:lnTo>
                    <a:pt x="70345" y="2742517"/>
                  </a:lnTo>
                  <a:cubicBezTo>
                    <a:pt x="31574" y="2742517"/>
                    <a:pt x="0" y="2711175"/>
                    <a:pt x="0" y="2672172"/>
                  </a:cubicBezTo>
                  <a:lnTo>
                    <a:pt x="0" y="70345"/>
                  </a:lnTo>
                  <a:cubicBezTo>
                    <a:pt x="0" y="31574"/>
                    <a:pt x="31342" y="0"/>
                    <a:pt x="70345" y="0"/>
                  </a:cubicBezTo>
                  <a:lnTo>
                    <a:pt x="70345" y="0"/>
                  </a:lnTo>
                  <a:cubicBezTo>
                    <a:pt x="109116" y="0"/>
                    <a:pt x="140689" y="31342"/>
                    <a:pt x="140689" y="70345"/>
                  </a:cubicBezTo>
                  <a:lnTo>
                    <a:pt x="140689" y="2672172"/>
                  </a:lnTo>
                  <a:cubicBezTo>
                    <a:pt x="140689" y="2710943"/>
                    <a:pt x="109348" y="2742517"/>
                    <a:pt x="70345" y="2742517"/>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6" name="Google Shape;3806;p52"/>
            <p:cNvSpPr/>
            <p:nvPr/>
          </p:nvSpPr>
          <p:spPr>
            <a:xfrm>
              <a:off x="2393810"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7" name="Google Shape;3807;p52"/>
            <p:cNvSpPr/>
            <p:nvPr/>
          </p:nvSpPr>
          <p:spPr>
            <a:xfrm>
              <a:off x="3457803"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8" name="Google Shape;3808;p52"/>
            <p:cNvSpPr/>
            <p:nvPr/>
          </p:nvSpPr>
          <p:spPr>
            <a:xfrm>
              <a:off x="6383495"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9" name="Google Shape;3809;p52"/>
            <p:cNvSpPr/>
            <p:nvPr/>
          </p:nvSpPr>
          <p:spPr>
            <a:xfrm>
              <a:off x="824542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5"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0" name="Google Shape;3810;p52"/>
            <p:cNvSpPr/>
            <p:nvPr/>
          </p:nvSpPr>
          <p:spPr>
            <a:xfrm>
              <a:off x="5585558" y="6345620"/>
              <a:ext cx="140689" cy="500539"/>
            </a:xfrm>
            <a:custGeom>
              <a:rect b="b" l="l" r="r" t="t"/>
              <a:pathLst>
                <a:path extrusionOk="0" h="500539" w="140689">
                  <a:moveTo>
                    <a:pt x="70345" y="500539"/>
                  </a:moveTo>
                  <a:lnTo>
                    <a:pt x="70345" y="500539"/>
                  </a:lnTo>
                  <a:cubicBezTo>
                    <a:pt x="31574" y="500539"/>
                    <a:pt x="0" y="469197"/>
                    <a:pt x="0" y="430194"/>
                  </a:cubicBezTo>
                  <a:lnTo>
                    <a:pt x="0" y="70345"/>
                  </a:lnTo>
                  <a:cubicBezTo>
                    <a:pt x="0" y="31574"/>
                    <a:pt x="31342" y="0"/>
                    <a:pt x="70345" y="0"/>
                  </a:cubicBezTo>
                  <a:lnTo>
                    <a:pt x="70345" y="0"/>
                  </a:lnTo>
                  <a:cubicBezTo>
                    <a:pt x="109116" y="0"/>
                    <a:pt x="140689" y="31342"/>
                    <a:pt x="140689" y="70345"/>
                  </a:cubicBezTo>
                  <a:lnTo>
                    <a:pt x="140689" y="430194"/>
                  </a:lnTo>
                  <a:cubicBezTo>
                    <a:pt x="140689" y="468965"/>
                    <a:pt x="109348" y="500539"/>
                    <a:pt x="70345" y="50053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1" name="Google Shape;3811;p52"/>
            <p:cNvSpPr/>
            <p:nvPr/>
          </p:nvSpPr>
          <p:spPr>
            <a:xfrm>
              <a:off x="1861697"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2" name="Google Shape;3812;p52"/>
            <p:cNvSpPr/>
            <p:nvPr/>
          </p:nvSpPr>
          <p:spPr>
            <a:xfrm>
              <a:off x="4521565"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90" y="31342"/>
                    <a:pt x="140690" y="70345"/>
                  </a:cubicBezTo>
                  <a:lnTo>
                    <a:pt x="140690" y="1730528"/>
                  </a:lnTo>
                  <a:cubicBezTo>
                    <a:pt x="140690"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3" name="Google Shape;3813;p52"/>
            <p:cNvSpPr/>
            <p:nvPr/>
          </p:nvSpPr>
          <p:spPr>
            <a:xfrm>
              <a:off x="6649552"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1" y="0"/>
                    <a:pt x="70345" y="0"/>
                  </a:cubicBezTo>
                  <a:lnTo>
                    <a:pt x="70345" y="0"/>
                  </a:lnTo>
                  <a:cubicBezTo>
                    <a:pt x="109115"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4" name="Google Shape;3814;p52"/>
            <p:cNvSpPr/>
            <p:nvPr/>
          </p:nvSpPr>
          <p:spPr>
            <a:xfrm>
              <a:off x="1063760"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90" y="31342"/>
                    <a:pt x="140690" y="70345"/>
                  </a:cubicBezTo>
                  <a:lnTo>
                    <a:pt x="140690" y="2690049"/>
                  </a:lnTo>
                  <a:cubicBezTo>
                    <a:pt x="140690"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5" name="Google Shape;3815;p52"/>
            <p:cNvSpPr/>
            <p:nvPr/>
          </p:nvSpPr>
          <p:spPr>
            <a:xfrm>
              <a:off x="425574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6" name="Google Shape;3816;p52"/>
            <p:cNvSpPr/>
            <p:nvPr/>
          </p:nvSpPr>
          <p:spPr>
            <a:xfrm>
              <a:off x="7181665" y="4085766"/>
              <a:ext cx="140457" cy="2760393"/>
            </a:xfrm>
            <a:custGeom>
              <a:rect b="b" l="l" r="r" t="t"/>
              <a:pathLst>
                <a:path extrusionOk="0" h="2760393" w="140457">
                  <a:moveTo>
                    <a:pt x="70112" y="0"/>
                  </a:moveTo>
                  <a:cubicBezTo>
                    <a:pt x="108963" y="0"/>
                    <a:pt x="140457" y="31494"/>
                    <a:pt x="140457" y="70345"/>
                  </a:cubicBezTo>
                  <a:lnTo>
                    <a:pt x="140457" y="2690049"/>
                  </a:lnTo>
                  <a:cubicBezTo>
                    <a:pt x="140457" y="2728899"/>
                    <a:pt x="108963" y="2760394"/>
                    <a:pt x="70112" y="2760394"/>
                  </a:cubicBezTo>
                  <a:lnTo>
                    <a:pt x="70345" y="2760394"/>
                  </a:lnTo>
                  <a:cubicBezTo>
                    <a:pt x="31494" y="2760394"/>
                    <a:pt x="0" y="2728899"/>
                    <a:pt x="0" y="2690049"/>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7" name="Google Shape;3817;p52"/>
            <p:cNvSpPr/>
            <p:nvPr/>
          </p:nvSpPr>
          <p:spPr>
            <a:xfrm>
              <a:off x="797936"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90" y="31342"/>
                    <a:pt x="140690" y="70345"/>
                  </a:cubicBezTo>
                  <a:lnTo>
                    <a:pt x="140690" y="1900237"/>
                  </a:lnTo>
                  <a:cubicBezTo>
                    <a:pt x="140690"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8" name="Google Shape;3818;p52"/>
            <p:cNvSpPr/>
            <p:nvPr/>
          </p:nvSpPr>
          <p:spPr>
            <a:xfrm>
              <a:off x="7979370"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1" y="0"/>
                    <a:pt x="70345" y="0"/>
                  </a:cubicBezTo>
                  <a:lnTo>
                    <a:pt x="70345" y="0"/>
                  </a:lnTo>
                  <a:cubicBezTo>
                    <a:pt x="109115"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9" name="Google Shape;3819;p52"/>
            <p:cNvSpPr/>
            <p:nvPr/>
          </p:nvSpPr>
          <p:spPr>
            <a:xfrm>
              <a:off x="5319502" y="5965109"/>
              <a:ext cx="140689" cy="881050"/>
            </a:xfrm>
            <a:custGeom>
              <a:rect b="b" l="l" r="r" t="t"/>
              <a:pathLst>
                <a:path extrusionOk="0" h="881050" w="140689">
                  <a:moveTo>
                    <a:pt x="70345" y="881051"/>
                  </a:moveTo>
                  <a:lnTo>
                    <a:pt x="70345" y="881051"/>
                  </a:lnTo>
                  <a:cubicBezTo>
                    <a:pt x="31574" y="881051"/>
                    <a:pt x="0" y="849709"/>
                    <a:pt x="0" y="810706"/>
                  </a:cubicBezTo>
                  <a:lnTo>
                    <a:pt x="0" y="70345"/>
                  </a:lnTo>
                  <a:cubicBezTo>
                    <a:pt x="0" y="31574"/>
                    <a:pt x="31342" y="0"/>
                    <a:pt x="70345" y="0"/>
                  </a:cubicBezTo>
                  <a:lnTo>
                    <a:pt x="70345" y="0"/>
                  </a:lnTo>
                  <a:cubicBezTo>
                    <a:pt x="109116" y="0"/>
                    <a:pt x="140689" y="31342"/>
                    <a:pt x="140689" y="70345"/>
                  </a:cubicBezTo>
                  <a:lnTo>
                    <a:pt x="140689" y="810706"/>
                  </a:lnTo>
                  <a:cubicBezTo>
                    <a:pt x="140689" y="849477"/>
                    <a:pt x="109348" y="881051"/>
                    <a:pt x="70345" y="8810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0" name="Google Shape;3820;p52"/>
            <p:cNvSpPr/>
            <p:nvPr/>
          </p:nvSpPr>
          <p:spPr>
            <a:xfrm>
              <a:off x="5053678" y="5423709"/>
              <a:ext cx="140689" cy="1422450"/>
            </a:xfrm>
            <a:custGeom>
              <a:rect b="b" l="l" r="r" t="t"/>
              <a:pathLst>
                <a:path extrusionOk="0" h="1422450" w="140689">
                  <a:moveTo>
                    <a:pt x="70345" y="1422450"/>
                  </a:moveTo>
                  <a:lnTo>
                    <a:pt x="70345" y="1422450"/>
                  </a:lnTo>
                  <a:cubicBezTo>
                    <a:pt x="31574" y="1422450"/>
                    <a:pt x="0" y="1391108"/>
                    <a:pt x="0" y="1352105"/>
                  </a:cubicBezTo>
                  <a:lnTo>
                    <a:pt x="0" y="70345"/>
                  </a:lnTo>
                  <a:cubicBezTo>
                    <a:pt x="0" y="31574"/>
                    <a:pt x="31342" y="0"/>
                    <a:pt x="70345" y="0"/>
                  </a:cubicBezTo>
                  <a:lnTo>
                    <a:pt x="70345" y="0"/>
                  </a:lnTo>
                  <a:cubicBezTo>
                    <a:pt x="109116" y="0"/>
                    <a:pt x="140690" y="31342"/>
                    <a:pt x="140690" y="70345"/>
                  </a:cubicBezTo>
                  <a:lnTo>
                    <a:pt x="140690" y="1352105"/>
                  </a:lnTo>
                  <a:cubicBezTo>
                    <a:pt x="140690" y="1390876"/>
                    <a:pt x="109348"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1" name="Google Shape;3821;p52"/>
            <p:cNvSpPr/>
            <p:nvPr/>
          </p:nvSpPr>
          <p:spPr>
            <a:xfrm>
              <a:off x="3723628"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2" name="Google Shape;3822;p52"/>
            <p:cNvSpPr/>
            <p:nvPr/>
          </p:nvSpPr>
          <p:spPr>
            <a:xfrm>
              <a:off x="10107357" y="3584531"/>
              <a:ext cx="140690" cy="3261628"/>
            </a:xfrm>
            <a:custGeom>
              <a:rect b="b" l="l" r="r" t="t"/>
              <a:pathLst>
                <a:path extrusionOk="0" h="3261628" w="140690">
                  <a:moveTo>
                    <a:pt x="70345" y="3261629"/>
                  </a:moveTo>
                  <a:lnTo>
                    <a:pt x="70345" y="3261629"/>
                  </a:lnTo>
                  <a:cubicBezTo>
                    <a:pt x="109116" y="3261629"/>
                    <a:pt x="140690" y="3230287"/>
                    <a:pt x="140690" y="3191284"/>
                  </a:cubicBezTo>
                  <a:lnTo>
                    <a:pt x="140690" y="70345"/>
                  </a:lnTo>
                  <a:cubicBezTo>
                    <a:pt x="140690" y="31574"/>
                    <a:pt x="109348" y="0"/>
                    <a:pt x="70345" y="0"/>
                  </a:cubicBezTo>
                  <a:lnTo>
                    <a:pt x="70345" y="0"/>
                  </a:lnTo>
                  <a:cubicBezTo>
                    <a:pt x="31574" y="0"/>
                    <a:pt x="0" y="31342"/>
                    <a:pt x="0" y="70345"/>
                  </a:cubicBezTo>
                  <a:lnTo>
                    <a:pt x="0" y="3191284"/>
                  </a:lnTo>
                  <a:cubicBezTo>
                    <a:pt x="0" y="3230055"/>
                    <a:pt x="31342" y="3261629"/>
                    <a:pt x="70345" y="326162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3" name="Google Shape;3823;p52"/>
            <p:cNvSpPr/>
            <p:nvPr/>
          </p:nvSpPr>
          <p:spPr>
            <a:xfrm>
              <a:off x="9309420" y="4430757"/>
              <a:ext cx="140689" cy="2415634"/>
            </a:xfrm>
            <a:custGeom>
              <a:rect b="b" l="l" r="r" t="t"/>
              <a:pathLst>
                <a:path extrusionOk="0" h="2415634" w="140689">
                  <a:moveTo>
                    <a:pt x="70345" y="2415402"/>
                  </a:moveTo>
                  <a:lnTo>
                    <a:pt x="70345" y="2415402"/>
                  </a:lnTo>
                  <a:cubicBezTo>
                    <a:pt x="109116" y="2415402"/>
                    <a:pt x="140689" y="2384061"/>
                    <a:pt x="140689" y="2345058"/>
                  </a:cubicBezTo>
                  <a:lnTo>
                    <a:pt x="140689" y="70345"/>
                  </a:lnTo>
                  <a:cubicBezTo>
                    <a:pt x="140689" y="31574"/>
                    <a:pt x="109348" y="0"/>
                    <a:pt x="70345" y="0"/>
                  </a:cubicBezTo>
                  <a:lnTo>
                    <a:pt x="70345" y="0"/>
                  </a:lnTo>
                  <a:cubicBezTo>
                    <a:pt x="31574" y="0"/>
                    <a:pt x="0" y="31342"/>
                    <a:pt x="0" y="70345"/>
                  </a:cubicBezTo>
                  <a:lnTo>
                    <a:pt x="0" y="2345290"/>
                  </a:lnTo>
                  <a:cubicBezTo>
                    <a:pt x="0" y="2384061"/>
                    <a:pt x="31342" y="2415635"/>
                    <a:pt x="70345" y="2415635"/>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4" name="Google Shape;3824;p52"/>
            <p:cNvSpPr/>
            <p:nvPr/>
          </p:nvSpPr>
          <p:spPr>
            <a:xfrm>
              <a:off x="9575476" y="5045287"/>
              <a:ext cx="140689" cy="1800872"/>
            </a:xfrm>
            <a:custGeom>
              <a:rect b="b" l="l" r="r" t="t"/>
              <a:pathLst>
                <a:path extrusionOk="0" h="1800872" w="140689">
                  <a:moveTo>
                    <a:pt x="70345" y="1800873"/>
                  </a:moveTo>
                  <a:lnTo>
                    <a:pt x="70345" y="1800873"/>
                  </a:lnTo>
                  <a:cubicBezTo>
                    <a:pt x="109115" y="1800873"/>
                    <a:pt x="140689" y="1769531"/>
                    <a:pt x="140689" y="1730528"/>
                  </a:cubicBezTo>
                  <a:lnTo>
                    <a:pt x="140689" y="70345"/>
                  </a:lnTo>
                  <a:cubicBezTo>
                    <a:pt x="140689" y="31574"/>
                    <a:pt x="109348" y="0"/>
                    <a:pt x="70345" y="0"/>
                  </a:cubicBezTo>
                  <a:lnTo>
                    <a:pt x="70345" y="0"/>
                  </a:lnTo>
                  <a:cubicBezTo>
                    <a:pt x="31574" y="0"/>
                    <a:pt x="0" y="31342"/>
                    <a:pt x="0" y="70345"/>
                  </a:cubicBezTo>
                  <a:lnTo>
                    <a:pt x="0" y="1730528"/>
                  </a:lnTo>
                  <a:cubicBezTo>
                    <a:pt x="0" y="1769299"/>
                    <a:pt x="31341" y="1800873"/>
                    <a:pt x="70345" y="180087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5" name="Google Shape;3825;p52"/>
            <p:cNvSpPr/>
            <p:nvPr/>
          </p:nvSpPr>
          <p:spPr>
            <a:xfrm>
              <a:off x="9841300" y="4085766"/>
              <a:ext cx="140689" cy="2760393"/>
            </a:xfrm>
            <a:custGeom>
              <a:rect b="b" l="l" r="r" t="t"/>
              <a:pathLst>
                <a:path extrusionOk="0" h="2760393" w="140689">
                  <a:moveTo>
                    <a:pt x="70345" y="2760394"/>
                  </a:moveTo>
                  <a:lnTo>
                    <a:pt x="70345" y="2760394"/>
                  </a:lnTo>
                  <a:cubicBezTo>
                    <a:pt x="109116" y="2760394"/>
                    <a:pt x="140689" y="2729052"/>
                    <a:pt x="140689" y="2690049"/>
                  </a:cubicBezTo>
                  <a:lnTo>
                    <a:pt x="140689" y="70345"/>
                  </a:lnTo>
                  <a:cubicBezTo>
                    <a:pt x="140689" y="31574"/>
                    <a:pt x="109348" y="0"/>
                    <a:pt x="70345" y="0"/>
                  </a:cubicBezTo>
                  <a:lnTo>
                    <a:pt x="70345" y="0"/>
                  </a:lnTo>
                  <a:cubicBezTo>
                    <a:pt x="31574" y="0"/>
                    <a:pt x="0" y="31342"/>
                    <a:pt x="0" y="70345"/>
                  </a:cubicBezTo>
                  <a:lnTo>
                    <a:pt x="0" y="2690049"/>
                  </a:lnTo>
                  <a:cubicBezTo>
                    <a:pt x="0" y="2728820"/>
                    <a:pt x="31342"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6" name="Google Shape;3826;p52"/>
            <p:cNvSpPr/>
            <p:nvPr/>
          </p:nvSpPr>
          <p:spPr>
            <a:xfrm>
              <a:off x="9043363" y="5423709"/>
              <a:ext cx="140689" cy="1422450"/>
            </a:xfrm>
            <a:custGeom>
              <a:rect b="b" l="l" r="r" t="t"/>
              <a:pathLst>
                <a:path extrusionOk="0" h="1422450" w="140689">
                  <a:moveTo>
                    <a:pt x="70345" y="1422450"/>
                  </a:moveTo>
                  <a:lnTo>
                    <a:pt x="70345" y="1422450"/>
                  </a:lnTo>
                  <a:cubicBezTo>
                    <a:pt x="109116" y="1422450"/>
                    <a:pt x="140689" y="1391108"/>
                    <a:pt x="140689" y="1352105"/>
                  </a:cubicBezTo>
                  <a:lnTo>
                    <a:pt x="140689" y="70345"/>
                  </a:lnTo>
                  <a:cubicBezTo>
                    <a:pt x="140689" y="31574"/>
                    <a:pt x="109348" y="0"/>
                    <a:pt x="70345" y="0"/>
                  </a:cubicBezTo>
                  <a:lnTo>
                    <a:pt x="70345" y="0"/>
                  </a:lnTo>
                  <a:cubicBezTo>
                    <a:pt x="31574" y="0"/>
                    <a:pt x="0" y="31342"/>
                    <a:pt x="0" y="70345"/>
                  </a:cubicBezTo>
                  <a:lnTo>
                    <a:pt x="0" y="1352105"/>
                  </a:lnTo>
                  <a:cubicBezTo>
                    <a:pt x="0" y="1390876"/>
                    <a:pt x="31342" y="1422450"/>
                    <a:pt x="70345" y="142245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7" name="Google Shape;3827;p52"/>
            <p:cNvSpPr/>
            <p:nvPr/>
          </p:nvSpPr>
          <p:spPr>
            <a:xfrm>
              <a:off x="10373413" y="4875577"/>
              <a:ext cx="140689" cy="1970582"/>
            </a:xfrm>
            <a:custGeom>
              <a:rect b="b" l="l" r="r" t="t"/>
              <a:pathLst>
                <a:path extrusionOk="0" h="1970582" w="140689">
                  <a:moveTo>
                    <a:pt x="70345" y="1970582"/>
                  </a:moveTo>
                  <a:lnTo>
                    <a:pt x="70345" y="1970582"/>
                  </a:lnTo>
                  <a:cubicBezTo>
                    <a:pt x="109115" y="1970582"/>
                    <a:pt x="140689" y="1939240"/>
                    <a:pt x="140689" y="1900237"/>
                  </a:cubicBezTo>
                  <a:lnTo>
                    <a:pt x="140689" y="70345"/>
                  </a:lnTo>
                  <a:cubicBezTo>
                    <a:pt x="140689" y="31574"/>
                    <a:pt x="109348" y="0"/>
                    <a:pt x="70345" y="0"/>
                  </a:cubicBezTo>
                  <a:lnTo>
                    <a:pt x="70345" y="0"/>
                  </a:lnTo>
                  <a:cubicBezTo>
                    <a:pt x="31574" y="0"/>
                    <a:pt x="0" y="31342"/>
                    <a:pt x="0" y="70345"/>
                  </a:cubicBezTo>
                  <a:lnTo>
                    <a:pt x="0" y="1900237"/>
                  </a:lnTo>
                  <a:cubicBezTo>
                    <a:pt x="0" y="1939008"/>
                    <a:pt x="31342" y="1970582"/>
                    <a:pt x="70345" y="1970582"/>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8" name="Google Shape;3828;p52"/>
            <p:cNvSpPr/>
            <p:nvPr/>
          </p:nvSpPr>
          <p:spPr>
            <a:xfrm>
              <a:off x="8777307" y="5999236"/>
              <a:ext cx="140689" cy="846923"/>
            </a:xfrm>
            <a:custGeom>
              <a:rect b="b" l="l" r="r" t="t"/>
              <a:pathLst>
                <a:path extrusionOk="0" h="846923" w="140689">
                  <a:moveTo>
                    <a:pt x="70345" y="846923"/>
                  </a:moveTo>
                  <a:lnTo>
                    <a:pt x="70345" y="846923"/>
                  </a:lnTo>
                  <a:cubicBezTo>
                    <a:pt x="31574" y="846923"/>
                    <a:pt x="0" y="815581"/>
                    <a:pt x="0" y="776578"/>
                  </a:cubicBezTo>
                  <a:lnTo>
                    <a:pt x="0" y="70345"/>
                  </a:lnTo>
                  <a:cubicBezTo>
                    <a:pt x="0" y="31574"/>
                    <a:pt x="31342" y="0"/>
                    <a:pt x="70345" y="0"/>
                  </a:cubicBezTo>
                  <a:lnTo>
                    <a:pt x="70345" y="0"/>
                  </a:lnTo>
                  <a:cubicBezTo>
                    <a:pt x="109115" y="0"/>
                    <a:pt x="140689" y="31342"/>
                    <a:pt x="140689" y="70345"/>
                  </a:cubicBezTo>
                  <a:lnTo>
                    <a:pt x="140689" y="776578"/>
                  </a:lnTo>
                  <a:cubicBezTo>
                    <a:pt x="140689" y="815349"/>
                    <a:pt x="109348" y="846923"/>
                    <a:pt x="70345" y="84692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9" name="Google Shape;3829;p52"/>
            <p:cNvSpPr/>
            <p:nvPr/>
          </p:nvSpPr>
          <p:spPr>
            <a:xfrm>
              <a:off x="132981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90" y="31342"/>
                    <a:pt x="140690" y="70345"/>
                  </a:cubicBezTo>
                  <a:lnTo>
                    <a:pt x="140690" y="1088603"/>
                  </a:lnTo>
                  <a:cubicBezTo>
                    <a:pt x="140690"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0" name="Google Shape;3830;p52"/>
            <p:cNvSpPr/>
            <p:nvPr/>
          </p:nvSpPr>
          <p:spPr>
            <a:xfrm>
              <a:off x="2127986" y="6011541"/>
              <a:ext cx="140457" cy="834618"/>
            </a:xfrm>
            <a:custGeom>
              <a:rect b="b" l="l" r="r" t="t"/>
              <a:pathLst>
                <a:path extrusionOk="0" h="834618" w="140457">
                  <a:moveTo>
                    <a:pt x="70113" y="0"/>
                  </a:moveTo>
                  <a:cubicBezTo>
                    <a:pt x="108963" y="0"/>
                    <a:pt x="140457" y="31494"/>
                    <a:pt x="140457" y="70345"/>
                  </a:cubicBezTo>
                  <a:lnTo>
                    <a:pt x="140457" y="764274"/>
                  </a:lnTo>
                  <a:cubicBezTo>
                    <a:pt x="140457" y="803124"/>
                    <a:pt x="108963" y="834619"/>
                    <a:pt x="70113" y="834619"/>
                  </a:cubicBezTo>
                  <a:lnTo>
                    <a:pt x="70345" y="834619"/>
                  </a:lnTo>
                  <a:cubicBezTo>
                    <a:pt x="31494" y="834619"/>
                    <a:pt x="0" y="803124"/>
                    <a:pt x="0" y="764274"/>
                  </a:cubicBezTo>
                  <a:lnTo>
                    <a:pt x="0" y="70345"/>
                  </a:lnTo>
                  <a:cubicBezTo>
                    <a:pt x="0" y="31495"/>
                    <a:pt x="31494"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1" name="Google Shape;3831;p52"/>
            <p:cNvSpPr/>
            <p:nvPr/>
          </p:nvSpPr>
          <p:spPr>
            <a:xfrm>
              <a:off x="1170323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5"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2" name="Google Shape;3832;p52"/>
            <p:cNvSpPr/>
            <p:nvPr/>
          </p:nvSpPr>
          <p:spPr>
            <a:xfrm>
              <a:off x="11437407" y="4875810"/>
              <a:ext cx="140457" cy="1970349"/>
            </a:xfrm>
            <a:custGeom>
              <a:rect b="b" l="l" r="r" t="t"/>
              <a:pathLst>
                <a:path extrusionOk="0" h="1970349" w="140457">
                  <a:moveTo>
                    <a:pt x="70113" y="0"/>
                  </a:moveTo>
                  <a:cubicBezTo>
                    <a:pt x="108963" y="0"/>
                    <a:pt x="140458" y="31494"/>
                    <a:pt x="140458" y="70345"/>
                  </a:cubicBezTo>
                  <a:lnTo>
                    <a:pt x="140458" y="1900005"/>
                  </a:lnTo>
                  <a:cubicBezTo>
                    <a:pt x="140458" y="1938855"/>
                    <a:pt x="108963" y="1970350"/>
                    <a:pt x="70113" y="1970350"/>
                  </a:cubicBezTo>
                  <a:lnTo>
                    <a:pt x="70345" y="1970350"/>
                  </a:lnTo>
                  <a:cubicBezTo>
                    <a:pt x="31495" y="1970350"/>
                    <a:pt x="1" y="1938855"/>
                    <a:pt x="1" y="1900005"/>
                  </a:cubicBezTo>
                  <a:lnTo>
                    <a:pt x="1" y="70345"/>
                  </a:lnTo>
                  <a:cubicBezTo>
                    <a:pt x="1" y="31494"/>
                    <a:pt x="31495" y="0"/>
                    <a:pt x="70345" y="0"/>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3" name="Google Shape;3833;p52"/>
            <p:cNvSpPr/>
            <p:nvPr/>
          </p:nvSpPr>
          <p:spPr>
            <a:xfrm>
              <a:off x="11969288"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1"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4" name="Google Shape;3834;p52"/>
            <p:cNvSpPr/>
            <p:nvPr/>
          </p:nvSpPr>
          <p:spPr>
            <a:xfrm>
              <a:off x="6117671" y="6011309"/>
              <a:ext cx="140689" cy="834850"/>
            </a:xfrm>
            <a:custGeom>
              <a:rect b="b" l="l" r="r" t="t"/>
              <a:pathLst>
                <a:path extrusionOk="0" h="834850" w="140689">
                  <a:moveTo>
                    <a:pt x="70345" y="834851"/>
                  </a:moveTo>
                  <a:lnTo>
                    <a:pt x="70345" y="834851"/>
                  </a:lnTo>
                  <a:cubicBezTo>
                    <a:pt x="31574" y="834851"/>
                    <a:pt x="0" y="803509"/>
                    <a:pt x="0" y="764506"/>
                  </a:cubicBezTo>
                  <a:lnTo>
                    <a:pt x="0" y="70345"/>
                  </a:lnTo>
                  <a:cubicBezTo>
                    <a:pt x="0" y="31574"/>
                    <a:pt x="31341" y="0"/>
                    <a:pt x="70345" y="0"/>
                  </a:cubicBezTo>
                  <a:lnTo>
                    <a:pt x="70345" y="0"/>
                  </a:lnTo>
                  <a:cubicBezTo>
                    <a:pt x="109115" y="0"/>
                    <a:pt x="140689" y="31342"/>
                    <a:pt x="140689" y="70345"/>
                  </a:cubicBezTo>
                  <a:lnTo>
                    <a:pt x="140689" y="764506"/>
                  </a:lnTo>
                  <a:cubicBezTo>
                    <a:pt x="140689" y="803277"/>
                    <a:pt x="109348" y="834851"/>
                    <a:pt x="70345" y="834851"/>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5" name="Google Shape;3835;p52"/>
            <p:cNvSpPr/>
            <p:nvPr/>
          </p:nvSpPr>
          <p:spPr>
            <a:xfrm>
              <a:off x="5851615" y="5251446"/>
              <a:ext cx="140689" cy="1594713"/>
            </a:xfrm>
            <a:custGeom>
              <a:rect b="b" l="l" r="r" t="t"/>
              <a:pathLst>
                <a:path extrusionOk="0" h="1594713" w="140689">
                  <a:moveTo>
                    <a:pt x="70345" y="1594713"/>
                  </a:moveTo>
                  <a:lnTo>
                    <a:pt x="70345" y="1594713"/>
                  </a:lnTo>
                  <a:cubicBezTo>
                    <a:pt x="31574" y="1594713"/>
                    <a:pt x="0" y="1563372"/>
                    <a:pt x="0" y="1524369"/>
                  </a:cubicBezTo>
                  <a:lnTo>
                    <a:pt x="0" y="70345"/>
                  </a:lnTo>
                  <a:cubicBezTo>
                    <a:pt x="0" y="31574"/>
                    <a:pt x="31342" y="0"/>
                    <a:pt x="70345" y="0"/>
                  </a:cubicBezTo>
                  <a:lnTo>
                    <a:pt x="70345" y="0"/>
                  </a:lnTo>
                  <a:cubicBezTo>
                    <a:pt x="109116" y="0"/>
                    <a:pt x="140689" y="31342"/>
                    <a:pt x="140689" y="70345"/>
                  </a:cubicBezTo>
                  <a:lnTo>
                    <a:pt x="140689" y="1524369"/>
                  </a:lnTo>
                  <a:cubicBezTo>
                    <a:pt x="140689" y="1563140"/>
                    <a:pt x="109348" y="1594713"/>
                    <a:pt x="70345" y="1594713"/>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6" name="Google Shape;3836;p52"/>
            <p:cNvSpPr/>
            <p:nvPr/>
          </p:nvSpPr>
          <p:spPr>
            <a:xfrm>
              <a:off x="-1" y="5987860"/>
              <a:ext cx="140689" cy="858299"/>
            </a:xfrm>
            <a:custGeom>
              <a:rect b="b" l="l" r="r" t="t"/>
              <a:pathLst>
                <a:path extrusionOk="0" h="858299" w="140689">
                  <a:moveTo>
                    <a:pt x="70345" y="858299"/>
                  </a:moveTo>
                  <a:lnTo>
                    <a:pt x="70345" y="858299"/>
                  </a:lnTo>
                  <a:cubicBezTo>
                    <a:pt x="31574" y="858299"/>
                    <a:pt x="0" y="826957"/>
                    <a:pt x="0" y="787954"/>
                  </a:cubicBezTo>
                  <a:lnTo>
                    <a:pt x="0" y="70345"/>
                  </a:lnTo>
                  <a:cubicBezTo>
                    <a:pt x="0" y="31574"/>
                    <a:pt x="31342" y="0"/>
                    <a:pt x="70345" y="0"/>
                  </a:cubicBezTo>
                  <a:lnTo>
                    <a:pt x="70345" y="0"/>
                  </a:lnTo>
                  <a:cubicBezTo>
                    <a:pt x="109116" y="0"/>
                    <a:pt x="140690" y="31342"/>
                    <a:pt x="140690" y="70345"/>
                  </a:cubicBezTo>
                  <a:lnTo>
                    <a:pt x="140690" y="787954"/>
                  </a:lnTo>
                  <a:cubicBezTo>
                    <a:pt x="140690" y="826725"/>
                    <a:pt x="109348" y="858299"/>
                    <a:pt x="70345" y="858299"/>
                  </a:cubicBezTo>
                  <a:close/>
                </a:path>
              </a:pathLst>
            </a:custGeom>
            <a:gradFill>
              <a:gsLst>
                <a:gs pos="0">
                  <a:srgbClr val="ED24C0"/>
                </a:gs>
                <a:gs pos="100000">
                  <a:srgbClr val="F3C35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37" name="Google Shape;3837;p52"/>
          <p:cNvSpPr txBox="1"/>
          <p:nvPr/>
        </p:nvSpPr>
        <p:spPr>
          <a:xfrm>
            <a:off x="1639211" y="650310"/>
            <a:ext cx="58656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600">
                <a:solidFill>
                  <a:schemeClr val="lt1"/>
                </a:solidFill>
                <a:latin typeface="Chivo Mono"/>
                <a:ea typeface="Chivo Mono"/>
                <a:cs typeface="Chivo Mono"/>
                <a:sym typeface="Chivo Mono"/>
              </a:rPr>
              <a:t>References</a:t>
            </a:r>
            <a:endParaRPr sz="3600">
              <a:solidFill>
                <a:schemeClr val="lt1"/>
              </a:solidFill>
              <a:latin typeface="Chivo Mono"/>
              <a:ea typeface="Chivo Mono"/>
              <a:cs typeface="Chivo Mono"/>
              <a:sym typeface="Chivo Mono"/>
            </a:endParaRPr>
          </a:p>
        </p:txBody>
      </p:sp>
      <p:sp>
        <p:nvSpPr>
          <p:cNvPr id="3838" name="Google Shape;3838;p52"/>
          <p:cNvSpPr/>
          <p:nvPr/>
        </p:nvSpPr>
        <p:spPr>
          <a:xfrm>
            <a:off x="44228" y="2693795"/>
            <a:ext cx="9090317" cy="2441521"/>
          </a:xfrm>
          <a:custGeom>
            <a:rect b="b" l="l" r="r" t="t"/>
            <a:pathLst>
              <a:path extrusionOk="0" h="3255361" w="12120422">
                <a:moveTo>
                  <a:pt x="11852973" y="3092616"/>
                </a:moveTo>
                <a:lnTo>
                  <a:pt x="12120422" y="3092616"/>
                </a:lnTo>
                <a:lnTo>
                  <a:pt x="12120422" y="3255361"/>
                </a:lnTo>
                <a:lnTo>
                  <a:pt x="11852973" y="3255361"/>
                </a:lnTo>
                <a:close/>
                <a:moveTo>
                  <a:pt x="11429742" y="3092616"/>
                </a:moveTo>
                <a:lnTo>
                  <a:pt x="11697191" y="3092616"/>
                </a:lnTo>
                <a:lnTo>
                  <a:pt x="11697191" y="3255361"/>
                </a:lnTo>
                <a:lnTo>
                  <a:pt x="11429742" y="3255361"/>
                </a:lnTo>
                <a:close/>
                <a:moveTo>
                  <a:pt x="11006513" y="3092616"/>
                </a:moveTo>
                <a:lnTo>
                  <a:pt x="11273962" y="3092616"/>
                </a:lnTo>
                <a:lnTo>
                  <a:pt x="11273962" y="3255361"/>
                </a:lnTo>
                <a:lnTo>
                  <a:pt x="11006513" y="3255361"/>
                </a:lnTo>
                <a:close/>
                <a:moveTo>
                  <a:pt x="10583052" y="3092616"/>
                </a:moveTo>
                <a:lnTo>
                  <a:pt x="10850501" y="3092616"/>
                </a:lnTo>
                <a:lnTo>
                  <a:pt x="10850501" y="3255361"/>
                </a:lnTo>
                <a:lnTo>
                  <a:pt x="10583052" y="3255361"/>
                </a:lnTo>
                <a:close/>
                <a:moveTo>
                  <a:pt x="10159822" y="3092616"/>
                </a:moveTo>
                <a:lnTo>
                  <a:pt x="10427271" y="3092616"/>
                </a:lnTo>
                <a:lnTo>
                  <a:pt x="10427271" y="3255361"/>
                </a:lnTo>
                <a:lnTo>
                  <a:pt x="10159822" y="3255361"/>
                </a:lnTo>
                <a:close/>
                <a:moveTo>
                  <a:pt x="9313131" y="3092616"/>
                </a:moveTo>
                <a:lnTo>
                  <a:pt x="9580580" y="3092616"/>
                </a:lnTo>
                <a:lnTo>
                  <a:pt x="9580580" y="3255361"/>
                </a:lnTo>
                <a:lnTo>
                  <a:pt x="9313131" y="3255361"/>
                </a:lnTo>
                <a:close/>
                <a:moveTo>
                  <a:pt x="8889670" y="3092616"/>
                </a:moveTo>
                <a:lnTo>
                  <a:pt x="9157119" y="3092616"/>
                </a:lnTo>
                <a:lnTo>
                  <a:pt x="9157119" y="3255361"/>
                </a:lnTo>
                <a:lnTo>
                  <a:pt x="8889670" y="3255361"/>
                </a:lnTo>
                <a:close/>
                <a:moveTo>
                  <a:pt x="8466440" y="3092616"/>
                </a:moveTo>
                <a:lnTo>
                  <a:pt x="8733889" y="3092616"/>
                </a:lnTo>
                <a:lnTo>
                  <a:pt x="8733889" y="3255361"/>
                </a:lnTo>
                <a:lnTo>
                  <a:pt x="8466440" y="3255361"/>
                </a:lnTo>
                <a:close/>
                <a:moveTo>
                  <a:pt x="8043211" y="3092616"/>
                </a:moveTo>
                <a:lnTo>
                  <a:pt x="8310660" y="3092616"/>
                </a:lnTo>
                <a:lnTo>
                  <a:pt x="8310660" y="3255361"/>
                </a:lnTo>
                <a:lnTo>
                  <a:pt x="8043211" y="3255361"/>
                </a:lnTo>
                <a:close/>
                <a:moveTo>
                  <a:pt x="7619749" y="3092616"/>
                </a:moveTo>
                <a:lnTo>
                  <a:pt x="7887198" y="3092616"/>
                </a:lnTo>
                <a:lnTo>
                  <a:pt x="7887198" y="3255361"/>
                </a:lnTo>
                <a:lnTo>
                  <a:pt x="7619749" y="3255361"/>
                </a:lnTo>
                <a:close/>
                <a:moveTo>
                  <a:pt x="6773058" y="3092616"/>
                </a:moveTo>
                <a:lnTo>
                  <a:pt x="7040507" y="3092616"/>
                </a:lnTo>
                <a:lnTo>
                  <a:pt x="7040507" y="3255361"/>
                </a:lnTo>
                <a:lnTo>
                  <a:pt x="6773058" y="3255361"/>
                </a:lnTo>
                <a:close/>
                <a:moveTo>
                  <a:pt x="6349829" y="3092616"/>
                </a:moveTo>
                <a:lnTo>
                  <a:pt x="6617278" y="3092616"/>
                </a:lnTo>
                <a:lnTo>
                  <a:pt x="6617278" y="3255361"/>
                </a:lnTo>
                <a:lnTo>
                  <a:pt x="6349829" y="3255361"/>
                </a:lnTo>
                <a:close/>
                <a:moveTo>
                  <a:pt x="5926601" y="3092616"/>
                </a:moveTo>
                <a:lnTo>
                  <a:pt x="6194049" y="3092616"/>
                </a:lnTo>
                <a:lnTo>
                  <a:pt x="6194049" y="3255361"/>
                </a:lnTo>
                <a:lnTo>
                  <a:pt x="5926601" y="3255361"/>
                </a:lnTo>
                <a:close/>
                <a:moveTo>
                  <a:pt x="5503140" y="3092616"/>
                </a:moveTo>
                <a:lnTo>
                  <a:pt x="5770590" y="3092616"/>
                </a:lnTo>
                <a:lnTo>
                  <a:pt x="5770590" y="3255361"/>
                </a:lnTo>
                <a:lnTo>
                  <a:pt x="5503140" y="3255361"/>
                </a:lnTo>
                <a:close/>
                <a:moveTo>
                  <a:pt x="5079911" y="3092616"/>
                </a:moveTo>
                <a:lnTo>
                  <a:pt x="5347362" y="3092616"/>
                </a:lnTo>
                <a:lnTo>
                  <a:pt x="5347362" y="3255361"/>
                </a:lnTo>
                <a:lnTo>
                  <a:pt x="5079911" y="3255361"/>
                </a:lnTo>
                <a:close/>
                <a:moveTo>
                  <a:pt x="4656450" y="3092616"/>
                </a:moveTo>
                <a:lnTo>
                  <a:pt x="4923900" y="3092616"/>
                </a:lnTo>
                <a:lnTo>
                  <a:pt x="4923900" y="3255361"/>
                </a:lnTo>
                <a:lnTo>
                  <a:pt x="4656450" y="3255361"/>
                </a:lnTo>
                <a:close/>
                <a:moveTo>
                  <a:pt x="3809778" y="3092616"/>
                </a:moveTo>
                <a:lnTo>
                  <a:pt x="4077231" y="3092616"/>
                </a:lnTo>
                <a:lnTo>
                  <a:pt x="4077231" y="3255361"/>
                </a:lnTo>
                <a:lnTo>
                  <a:pt x="3809778" y="3255361"/>
                </a:lnTo>
                <a:close/>
                <a:moveTo>
                  <a:pt x="3386551" y="3092616"/>
                </a:moveTo>
                <a:lnTo>
                  <a:pt x="3654001" y="3092616"/>
                </a:lnTo>
                <a:lnTo>
                  <a:pt x="3654001" y="3255361"/>
                </a:lnTo>
                <a:lnTo>
                  <a:pt x="3386551" y="3255361"/>
                </a:lnTo>
                <a:close/>
                <a:moveTo>
                  <a:pt x="2963321" y="3092616"/>
                </a:moveTo>
                <a:lnTo>
                  <a:pt x="3230772" y="3092616"/>
                </a:lnTo>
                <a:lnTo>
                  <a:pt x="3230772" y="3255361"/>
                </a:lnTo>
                <a:lnTo>
                  <a:pt x="2963321" y="3255361"/>
                </a:lnTo>
                <a:close/>
                <a:moveTo>
                  <a:pt x="2539859" y="3092616"/>
                </a:moveTo>
                <a:lnTo>
                  <a:pt x="2807307" y="3092616"/>
                </a:lnTo>
                <a:lnTo>
                  <a:pt x="2807307" y="3255361"/>
                </a:lnTo>
                <a:lnTo>
                  <a:pt x="2539859" y="3255361"/>
                </a:lnTo>
                <a:close/>
                <a:moveTo>
                  <a:pt x="2116633" y="3092616"/>
                </a:moveTo>
                <a:lnTo>
                  <a:pt x="2384080" y="3092616"/>
                </a:lnTo>
                <a:lnTo>
                  <a:pt x="2384080" y="3255361"/>
                </a:lnTo>
                <a:lnTo>
                  <a:pt x="2116633" y="3255361"/>
                </a:lnTo>
                <a:close/>
                <a:moveTo>
                  <a:pt x="1693172" y="3092616"/>
                </a:moveTo>
                <a:lnTo>
                  <a:pt x="1960617" y="3092616"/>
                </a:lnTo>
                <a:lnTo>
                  <a:pt x="1960617" y="3255361"/>
                </a:lnTo>
                <a:lnTo>
                  <a:pt x="1693172" y="3255361"/>
                </a:lnTo>
                <a:close/>
                <a:moveTo>
                  <a:pt x="1269934" y="3092616"/>
                </a:moveTo>
                <a:lnTo>
                  <a:pt x="1537387" y="3092616"/>
                </a:lnTo>
                <a:lnTo>
                  <a:pt x="1537387" y="3255361"/>
                </a:lnTo>
                <a:lnTo>
                  <a:pt x="1269934" y="3255361"/>
                </a:lnTo>
                <a:close/>
                <a:moveTo>
                  <a:pt x="846690" y="3092616"/>
                </a:moveTo>
                <a:lnTo>
                  <a:pt x="1114139" y="3092616"/>
                </a:lnTo>
                <a:lnTo>
                  <a:pt x="1114139" y="3255361"/>
                </a:lnTo>
                <a:lnTo>
                  <a:pt x="846690" y="3255361"/>
                </a:lnTo>
                <a:close/>
                <a:moveTo>
                  <a:pt x="423226" y="3092616"/>
                </a:moveTo>
                <a:lnTo>
                  <a:pt x="690674" y="3092616"/>
                </a:lnTo>
                <a:lnTo>
                  <a:pt x="690674" y="3255361"/>
                </a:lnTo>
                <a:lnTo>
                  <a:pt x="423226" y="3255361"/>
                </a:lnTo>
                <a:close/>
                <a:moveTo>
                  <a:pt x="0" y="3092616"/>
                </a:moveTo>
                <a:lnTo>
                  <a:pt x="267449" y="3092616"/>
                </a:lnTo>
                <a:lnTo>
                  <a:pt x="267449" y="3255361"/>
                </a:lnTo>
                <a:lnTo>
                  <a:pt x="0" y="3255361"/>
                </a:lnTo>
                <a:close/>
                <a:moveTo>
                  <a:pt x="11429742" y="2834918"/>
                </a:moveTo>
                <a:lnTo>
                  <a:pt x="11697191" y="2834918"/>
                </a:lnTo>
                <a:lnTo>
                  <a:pt x="11697191" y="2997663"/>
                </a:lnTo>
                <a:lnTo>
                  <a:pt x="11429742" y="2997663"/>
                </a:lnTo>
                <a:close/>
                <a:moveTo>
                  <a:pt x="11006513" y="2834918"/>
                </a:moveTo>
                <a:lnTo>
                  <a:pt x="11273962" y="2834918"/>
                </a:lnTo>
                <a:lnTo>
                  <a:pt x="11273962" y="2997663"/>
                </a:lnTo>
                <a:lnTo>
                  <a:pt x="11006513" y="2997663"/>
                </a:lnTo>
                <a:close/>
                <a:moveTo>
                  <a:pt x="10583052" y="2834918"/>
                </a:moveTo>
                <a:lnTo>
                  <a:pt x="10850501" y="2834918"/>
                </a:lnTo>
                <a:lnTo>
                  <a:pt x="10850501" y="2997663"/>
                </a:lnTo>
                <a:lnTo>
                  <a:pt x="10583052" y="2997663"/>
                </a:lnTo>
                <a:close/>
                <a:moveTo>
                  <a:pt x="10159822" y="2834918"/>
                </a:moveTo>
                <a:lnTo>
                  <a:pt x="10427271" y="2834918"/>
                </a:lnTo>
                <a:lnTo>
                  <a:pt x="10427271" y="2997663"/>
                </a:lnTo>
                <a:lnTo>
                  <a:pt x="10159822" y="2997663"/>
                </a:lnTo>
                <a:close/>
                <a:moveTo>
                  <a:pt x="9313131" y="2834918"/>
                </a:moveTo>
                <a:lnTo>
                  <a:pt x="9580580" y="2834918"/>
                </a:lnTo>
                <a:lnTo>
                  <a:pt x="9580580" y="2997663"/>
                </a:lnTo>
                <a:lnTo>
                  <a:pt x="9313131" y="2997663"/>
                </a:lnTo>
                <a:close/>
                <a:moveTo>
                  <a:pt x="8889670" y="2834918"/>
                </a:moveTo>
                <a:lnTo>
                  <a:pt x="9157119" y="2834918"/>
                </a:lnTo>
                <a:lnTo>
                  <a:pt x="9157119" y="2997663"/>
                </a:lnTo>
                <a:lnTo>
                  <a:pt x="8889670" y="2997663"/>
                </a:lnTo>
                <a:close/>
                <a:moveTo>
                  <a:pt x="8466440" y="2834918"/>
                </a:moveTo>
                <a:lnTo>
                  <a:pt x="8733889" y="2834918"/>
                </a:lnTo>
                <a:lnTo>
                  <a:pt x="8733889" y="2997663"/>
                </a:lnTo>
                <a:lnTo>
                  <a:pt x="8466440" y="2997663"/>
                </a:lnTo>
                <a:close/>
                <a:moveTo>
                  <a:pt x="8043211" y="2834918"/>
                </a:moveTo>
                <a:lnTo>
                  <a:pt x="8310660" y="2834918"/>
                </a:lnTo>
                <a:lnTo>
                  <a:pt x="8310660" y="2997663"/>
                </a:lnTo>
                <a:lnTo>
                  <a:pt x="8043211" y="2997663"/>
                </a:lnTo>
                <a:close/>
                <a:moveTo>
                  <a:pt x="7619749" y="2834918"/>
                </a:moveTo>
                <a:lnTo>
                  <a:pt x="7887198" y="2834918"/>
                </a:lnTo>
                <a:lnTo>
                  <a:pt x="7887198" y="2997663"/>
                </a:lnTo>
                <a:lnTo>
                  <a:pt x="7619749" y="2997663"/>
                </a:lnTo>
                <a:close/>
                <a:moveTo>
                  <a:pt x="6773058" y="2834918"/>
                </a:moveTo>
                <a:lnTo>
                  <a:pt x="7040507" y="2834918"/>
                </a:lnTo>
                <a:lnTo>
                  <a:pt x="7040507" y="2997663"/>
                </a:lnTo>
                <a:lnTo>
                  <a:pt x="6773058" y="2997663"/>
                </a:lnTo>
                <a:close/>
                <a:moveTo>
                  <a:pt x="6349829" y="2834918"/>
                </a:moveTo>
                <a:lnTo>
                  <a:pt x="6617278" y="2834918"/>
                </a:lnTo>
                <a:lnTo>
                  <a:pt x="6617278" y="2997663"/>
                </a:lnTo>
                <a:lnTo>
                  <a:pt x="6349829" y="2997663"/>
                </a:lnTo>
                <a:close/>
                <a:moveTo>
                  <a:pt x="5926601" y="2834918"/>
                </a:moveTo>
                <a:lnTo>
                  <a:pt x="6194049" y="2834918"/>
                </a:lnTo>
                <a:lnTo>
                  <a:pt x="6194049" y="2997663"/>
                </a:lnTo>
                <a:lnTo>
                  <a:pt x="5926601" y="2997663"/>
                </a:lnTo>
                <a:close/>
                <a:moveTo>
                  <a:pt x="5503140" y="2834918"/>
                </a:moveTo>
                <a:lnTo>
                  <a:pt x="5770590" y="2834918"/>
                </a:lnTo>
                <a:lnTo>
                  <a:pt x="5770590" y="2997663"/>
                </a:lnTo>
                <a:lnTo>
                  <a:pt x="5503140" y="2997663"/>
                </a:lnTo>
                <a:close/>
                <a:moveTo>
                  <a:pt x="5079911" y="2834918"/>
                </a:moveTo>
                <a:lnTo>
                  <a:pt x="5347362" y="2834918"/>
                </a:lnTo>
                <a:lnTo>
                  <a:pt x="5347362" y="2997663"/>
                </a:lnTo>
                <a:lnTo>
                  <a:pt x="5079911" y="2997663"/>
                </a:lnTo>
                <a:close/>
                <a:moveTo>
                  <a:pt x="4656450" y="2834918"/>
                </a:moveTo>
                <a:lnTo>
                  <a:pt x="4923900" y="2834918"/>
                </a:lnTo>
                <a:lnTo>
                  <a:pt x="4923900" y="2997663"/>
                </a:lnTo>
                <a:lnTo>
                  <a:pt x="4656450" y="2997663"/>
                </a:lnTo>
                <a:close/>
                <a:moveTo>
                  <a:pt x="3809763" y="2834918"/>
                </a:moveTo>
                <a:lnTo>
                  <a:pt x="4077213" y="2834918"/>
                </a:lnTo>
                <a:lnTo>
                  <a:pt x="4077213" y="2997663"/>
                </a:lnTo>
                <a:lnTo>
                  <a:pt x="3809763" y="2997663"/>
                </a:lnTo>
                <a:close/>
                <a:moveTo>
                  <a:pt x="3386536" y="2834918"/>
                </a:moveTo>
                <a:lnTo>
                  <a:pt x="3653984" y="2834918"/>
                </a:lnTo>
                <a:lnTo>
                  <a:pt x="3653984" y="2997663"/>
                </a:lnTo>
                <a:lnTo>
                  <a:pt x="3386536" y="2997663"/>
                </a:lnTo>
                <a:close/>
                <a:moveTo>
                  <a:pt x="2539845" y="2834918"/>
                </a:moveTo>
                <a:lnTo>
                  <a:pt x="2807293" y="2834918"/>
                </a:lnTo>
                <a:lnTo>
                  <a:pt x="2807293" y="2997663"/>
                </a:lnTo>
                <a:lnTo>
                  <a:pt x="2539845" y="2997663"/>
                </a:lnTo>
                <a:close/>
                <a:moveTo>
                  <a:pt x="2116633" y="2834918"/>
                </a:moveTo>
                <a:lnTo>
                  <a:pt x="2384080" y="2834918"/>
                </a:lnTo>
                <a:lnTo>
                  <a:pt x="2384080" y="2997663"/>
                </a:lnTo>
                <a:lnTo>
                  <a:pt x="2116633" y="2997663"/>
                </a:lnTo>
                <a:close/>
                <a:moveTo>
                  <a:pt x="1693172" y="2834918"/>
                </a:moveTo>
                <a:lnTo>
                  <a:pt x="1960617" y="2834918"/>
                </a:lnTo>
                <a:lnTo>
                  <a:pt x="1960617" y="2997663"/>
                </a:lnTo>
                <a:lnTo>
                  <a:pt x="1693172" y="2997663"/>
                </a:lnTo>
                <a:close/>
                <a:moveTo>
                  <a:pt x="1269937" y="2834918"/>
                </a:moveTo>
                <a:lnTo>
                  <a:pt x="1537387" y="2834918"/>
                </a:lnTo>
                <a:lnTo>
                  <a:pt x="1537387" y="2997663"/>
                </a:lnTo>
                <a:lnTo>
                  <a:pt x="1269937" y="2997663"/>
                </a:lnTo>
                <a:close/>
                <a:moveTo>
                  <a:pt x="846690" y="2834918"/>
                </a:moveTo>
                <a:lnTo>
                  <a:pt x="1114139" y="2834918"/>
                </a:lnTo>
                <a:lnTo>
                  <a:pt x="1114139" y="2997663"/>
                </a:lnTo>
                <a:lnTo>
                  <a:pt x="846690" y="2997663"/>
                </a:lnTo>
                <a:close/>
                <a:moveTo>
                  <a:pt x="423225" y="2834918"/>
                </a:moveTo>
                <a:lnTo>
                  <a:pt x="690674" y="2834918"/>
                </a:lnTo>
                <a:lnTo>
                  <a:pt x="690674" y="2997663"/>
                </a:lnTo>
                <a:lnTo>
                  <a:pt x="423225" y="2997663"/>
                </a:lnTo>
                <a:close/>
                <a:moveTo>
                  <a:pt x="0" y="2834918"/>
                </a:moveTo>
                <a:lnTo>
                  <a:pt x="267449" y="2834918"/>
                </a:lnTo>
                <a:lnTo>
                  <a:pt x="267449" y="2997663"/>
                </a:lnTo>
                <a:lnTo>
                  <a:pt x="0" y="2997663"/>
                </a:lnTo>
                <a:close/>
                <a:moveTo>
                  <a:pt x="11429742" y="2577219"/>
                </a:moveTo>
                <a:lnTo>
                  <a:pt x="11697191" y="2577219"/>
                </a:lnTo>
                <a:lnTo>
                  <a:pt x="11697191" y="2739964"/>
                </a:lnTo>
                <a:lnTo>
                  <a:pt x="11429742" y="2739964"/>
                </a:lnTo>
                <a:close/>
                <a:moveTo>
                  <a:pt x="10583052" y="2577219"/>
                </a:moveTo>
                <a:lnTo>
                  <a:pt x="10850501" y="2577219"/>
                </a:lnTo>
                <a:lnTo>
                  <a:pt x="10850501" y="2739964"/>
                </a:lnTo>
                <a:lnTo>
                  <a:pt x="10583052" y="2739964"/>
                </a:lnTo>
                <a:close/>
                <a:moveTo>
                  <a:pt x="10159822" y="2577219"/>
                </a:moveTo>
                <a:lnTo>
                  <a:pt x="10427271" y="2577219"/>
                </a:lnTo>
                <a:lnTo>
                  <a:pt x="10427271" y="2739964"/>
                </a:lnTo>
                <a:lnTo>
                  <a:pt x="10159822" y="2739964"/>
                </a:lnTo>
                <a:close/>
                <a:moveTo>
                  <a:pt x="9313131" y="2577219"/>
                </a:moveTo>
                <a:lnTo>
                  <a:pt x="9580580" y="2577219"/>
                </a:lnTo>
                <a:lnTo>
                  <a:pt x="9580580" y="2739964"/>
                </a:lnTo>
                <a:lnTo>
                  <a:pt x="9313131" y="2739964"/>
                </a:lnTo>
                <a:close/>
                <a:moveTo>
                  <a:pt x="8889670" y="2577219"/>
                </a:moveTo>
                <a:lnTo>
                  <a:pt x="9157119" y="2577219"/>
                </a:lnTo>
                <a:lnTo>
                  <a:pt x="9157119" y="2739964"/>
                </a:lnTo>
                <a:lnTo>
                  <a:pt x="8889670" y="2739964"/>
                </a:lnTo>
                <a:close/>
                <a:moveTo>
                  <a:pt x="8466440" y="2577219"/>
                </a:moveTo>
                <a:lnTo>
                  <a:pt x="8733889" y="2577219"/>
                </a:lnTo>
                <a:lnTo>
                  <a:pt x="8733889" y="2739964"/>
                </a:lnTo>
                <a:lnTo>
                  <a:pt x="8466440" y="2739964"/>
                </a:lnTo>
                <a:close/>
                <a:moveTo>
                  <a:pt x="8043211" y="2577219"/>
                </a:moveTo>
                <a:lnTo>
                  <a:pt x="8310660" y="2577219"/>
                </a:lnTo>
                <a:lnTo>
                  <a:pt x="8310660" y="2739964"/>
                </a:lnTo>
                <a:lnTo>
                  <a:pt x="8043211" y="2739964"/>
                </a:lnTo>
                <a:close/>
                <a:moveTo>
                  <a:pt x="7619749" y="2577219"/>
                </a:moveTo>
                <a:lnTo>
                  <a:pt x="7887198" y="2577219"/>
                </a:lnTo>
                <a:lnTo>
                  <a:pt x="7887198" y="2739964"/>
                </a:lnTo>
                <a:lnTo>
                  <a:pt x="7619749" y="2739964"/>
                </a:lnTo>
                <a:close/>
                <a:moveTo>
                  <a:pt x="6773058" y="2577219"/>
                </a:moveTo>
                <a:lnTo>
                  <a:pt x="7040507" y="2577219"/>
                </a:lnTo>
                <a:lnTo>
                  <a:pt x="7040507" y="2739964"/>
                </a:lnTo>
                <a:lnTo>
                  <a:pt x="6773058" y="2739964"/>
                </a:lnTo>
                <a:close/>
                <a:moveTo>
                  <a:pt x="6349829" y="2577219"/>
                </a:moveTo>
                <a:lnTo>
                  <a:pt x="6617278" y="2577219"/>
                </a:lnTo>
                <a:lnTo>
                  <a:pt x="6617278" y="2739964"/>
                </a:lnTo>
                <a:lnTo>
                  <a:pt x="6349829" y="2739964"/>
                </a:lnTo>
                <a:close/>
                <a:moveTo>
                  <a:pt x="5926601" y="2577219"/>
                </a:moveTo>
                <a:lnTo>
                  <a:pt x="6194049" y="2577219"/>
                </a:lnTo>
                <a:lnTo>
                  <a:pt x="6194049" y="2739964"/>
                </a:lnTo>
                <a:lnTo>
                  <a:pt x="5926601" y="2739964"/>
                </a:lnTo>
                <a:close/>
                <a:moveTo>
                  <a:pt x="5503140" y="2577219"/>
                </a:moveTo>
                <a:lnTo>
                  <a:pt x="5770590" y="2577219"/>
                </a:lnTo>
                <a:lnTo>
                  <a:pt x="5770590" y="2739964"/>
                </a:lnTo>
                <a:lnTo>
                  <a:pt x="5503140" y="2739964"/>
                </a:lnTo>
                <a:close/>
                <a:moveTo>
                  <a:pt x="5079911" y="2577219"/>
                </a:moveTo>
                <a:lnTo>
                  <a:pt x="5347362" y="2577219"/>
                </a:lnTo>
                <a:lnTo>
                  <a:pt x="5347362" y="2739964"/>
                </a:lnTo>
                <a:lnTo>
                  <a:pt x="5079911" y="2739964"/>
                </a:lnTo>
                <a:close/>
                <a:moveTo>
                  <a:pt x="4656450" y="2577219"/>
                </a:moveTo>
                <a:lnTo>
                  <a:pt x="4923900" y="2577219"/>
                </a:lnTo>
                <a:lnTo>
                  <a:pt x="4923900" y="2739964"/>
                </a:lnTo>
                <a:lnTo>
                  <a:pt x="4656450" y="2739964"/>
                </a:lnTo>
                <a:close/>
                <a:moveTo>
                  <a:pt x="3809772" y="2577219"/>
                </a:moveTo>
                <a:lnTo>
                  <a:pt x="4077223" y="2577219"/>
                </a:lnTo>
                <a:lnTo>
                  <a:pt x="4077223" y="2739964"/>
                </a:lnTo>
                <a:lnTo>
                  <a:pt x="3809772" y="2739964"/>
                </a:lnTo>
                <a:close/>
                <a:moveTo>
                  <a:pt x="3386545" y="2577219"/>
                </a:moveTo>
                <a:lnTo>
                  <a:pt x="3653993" y="2577219"/>
                </a:lnTo>
                <a:lnTo>
                  <a:pt x="3653993" y="2739964"/>
                </a:lnTo>
                <a:lnTo>
                  <a:pt x="3386545" y="2739964"/>
                </a:lnTo>
                <a:close/>
                <a:moveTo>
                  <a:pt x="2539845" y="2577219"/>
                </a:moveTo>
                <a:lnTo>
                  <a:pt x="2807293" y="2577219"/>
                </a:lnTo>
                <a:lnTo>
                  <a:pt x="2807293" y="2739964"/>
                </a:lnTo>
                <a:lnTo>
                  <a:pt x="2539845" y="2739964"/>
                </a:lnTo>
                <a:close/>
                <a:moveTo>
                  <a:pt x="2116633" y="2577219"/>
                </a:moveTo>
                <a:lnTo>
                  <a:pt x="2384080" y="2577219"/>
                </a:lnTo>
                <a:lnTo>
                  <a:pt x="2384080" y="2739964"/>
                </a:lnTo>
                <a:lnTo>
                  <a:pt x="2116633" y="2739964"/>
                </a:lnTo>
                <a:close/>
                <a:moveTo>
                  <a:pt x="1693172" y="2577219"/>
                </a:moveTo>
                <a:lnTo>
                  <a:pt x="1960617" y="2577219"/>
                </a:lnTo>
                <a:lnTo>
                  <a:pt x="1960617" y="2739964"/>
                </a:lnTo>
                <a:lnTo>
                  <a:pt x="1693172" y="2739964"/>
                </a:lnTo>
                <a:close/>
                <a:moveTo>
                  <a:pt x="1269937" y="2577219"/>
                </a:moveTo>
                <a:lnTo>
                  <a:pt x="1537387" y="2577219"/>
                </a:lnTo>
                <a:lnTo>
                  <a:pt x="1537387" y="2739964"/>
                </a:lnTo>
                <a:lnTo>
                  <a:pt x="1269937" y="2739964"/>
                </a:lnTo>
                <a:close/>
                <a:moveTo>
                  <a:pt x="846690" y="2577219"/>
                </a:moveTo>
                <a:lnTo>
                  <a:pt x="1114139" y="2577219"/>
                </a:lnTo>
                <a:lnTo>
                  <a:pt x="1114139" y="2739964"/>
                </a:lnTo>
                <a:lnTo>
                  <a:pt x="846690" y="2739964"/>
                </a:lnTo>
                <a:close/>
                <a:moveTo>
                  <a:pt x="423226" y="2577219"/>
                </a:moveTo>
                <a:lnTo>
                  <a:pt x="690675" y="2577219"/>
                </a:lnTo>
                <a:lnTo>
                  <a:pt x="690675" y="2739964"/>
                </a:lnTo>
                <a:lnTo>
                  <a:pt x="423226" y="2739964"/>
                </a:lnTo>
                <a:close/>
                <a:moveTo>
                  <a:pt x="11429742" y="2319520"/>
                </a:moveTo>
                <a:lnTo>
                  <a:pt x="11697191" y="2319520"/>
                </a:lnTo>
                <a:lnTo>
                  <a:pt x="11697191" y="2482265"/>
                </a:lnTo>
                <a:lnTo>
                  <a:pt x="11429742" y="2482265"/>
                </a:lnTo>
                <a:close/>
                <a:moveTo>
                  <a:pt x="10583052" y="2319520"/>
                </a:moveTo>
                <a:lnTo>
                  <a:pt x="10850501" y="2319520"/>
                </a:lnTo>
                <a:lnTo>
                  <a:pt x="10850501" y="2482265"/>
                </a:lnTo>
                <a:lnTo>
                  <a:pt x="10583052" y="2482265"/>
                </a:lnTo>
                <a:close/>
                <a:moveTo>
                  <a:pt x="10159822" y="2319520"/>
                </a:moveTo>
                <a:lnTo>
                  <a:pt x="10427271" y="2319520"/>
                </a:lnTo>
                <a:lnTo>
                  <a:pt x="10427271" y="2482265"/>
                </a:lnTo>
                <a:lnTo>
                  <a:pt x="10159822" y="2482265"/>
                </a:lnTo>
                <a:close/>
                <a:moveTo>
                  <a:pt x="9313131" y="2319520"/>
                </a:moveTo>
                <a:lnTo>
                  <a:pt x="9580580" y="2319520"/>
                </a:lnTo>
                <a:lnTo>
                  <a:pt x="9580580" y="2482265"/>
                </a:lnTo>
                <a:lnTo>
                  <a:pt x="9313131" y="2482265"/>
                </a:lnTo>
                <a:close/>
                <a:moveTo>
                  <a:pt x="8889670" y="2319520"/>
                </a:moveTo>
                <a:lnTo>
                  <a:pt x="9157119" y="2319520"/>
                </a:lnTo>
                <a:lnTo>
                  <a:pt x="9157119" y="2482265"/>
                </a:lnTo>
                <a:lnTo>
                  <a:pt x="8889670" y="2482265"/>
                </a:lnTo>
                <a:close/>
                <a:moveTo>
                  <a:pt x="8466440" y="2319520"/>
                </a:moveTo>
                <a:lnTo>
                  <a:pt x="8733889" y="2319520"/>
                </a:lnTo>
                <a:lnTo>
                  <a:pt x="8733889" y="2482265"/>
                </a:lnTo>
                <a:lnTo>
                  <a:pt x="8466440" y="2482265"/>
                </a:lnTo>
                <a:close/>
                <a:moveTo>
                  <a:pt x="8043211" y="2319520"/>
                </a:moveTo>
                <a:lnTo>
                  <a:pt x="8310660" y="2319520"/>
                </a:lnTo>
                <a:lnTo>
                  <a:pt x="8310660" y="2482265"/>
                </a:lnTo>
                <a:lnTo>
                  <a:pt x="8043211" y="2482265"/>
                </a:lnTo>
                <a:close/>
                <a:moveTo>
                  <a:pt x="7619749" y="2319520"/>
                </a:moveTo>
                <a:lnTo>
                  <a:pt x="7887198" y="2319520"/>
                </a:lnTo>
                <a:lnTo>
                  <a:pt x="7887198" y="2482265"/>
                </a:lnTo>
                <a:lnTo>
                  <a:pt x="7619749" y="2482265"/>
                </a:lnTo>
                <a:close/>
                <a:moveTo>
                  <a:pt x="6773058" y="2319520"/>
                </a:moveTo>
                <a:lnTo>
                  <a:pt x="7040507" y="2319520"/>
                </a:lnTo>
                <a:lnTo>
                  <a:pt x="7040507" y="2482265"/>
                </a:lnTo>
                <a:lnTo>
                  <a:pt x="6773058" y="2482265"/>
                </a:lnTo>
                <a:close/>
                <a:moveTo>
                  <a:pt x="6349829" y="2319520"/>
                </a:moveTo>
                <a:lnTo>
                  <a:pt x="6617278" y="2319520"/>
                </a:lnTo>
                <a:lnTo>
                  <a:pt x="6617278" y="2482265"/>
                </a:lnTo>
                <a:lnTo>
                  <a:pt x="6349829" y="2482265"/>
                </a:lnTo>
                <a:close/>
                <a:moveTo>
                  <a:pt x="5926601" y="2319520"/>
                </a:moveTo>
                <a:lnTo>
                  <a:pt x="6194049" y="2319520"/>
                </a:lnTo>
                <a:lnTo>
                  <a:pt x="6194049" y="2482265"/>
                </a:lnTo>
                <a:lnTo>
                  <a:pt x="5926601" y="2482265"/>
                </a:lnTo>
                <a:close/>
                <a:moveTo>
                  <a:pt x="5079911" y="2319520"/>
                </a:moveTo>
                <a:lnTo>
                  <a:pt x="5347362" y="2319520"/>
                </a:lnTo>
                <a:lnTo>
                  <a:pt x="5347362" y="2482265"/>
                </a:lnTo>
                <a:lnTo>
                  <a:pt x="5079911" y="2482265"/>
                </a:lnTo>
                <a:close/>
                <a:moveTo>
                  <a:pt x="4656450" y="2319520"/>
                </a:moveTo>
                <a:lnTo>
                  <a:pt x="4923900" y="2319520"/>
                </a:lnTo>
                <a:lnTo>
                  <a:pt x="4923900" y="2482265"/>
                </a:lnTo>
                <a:lnTo>
                  <a:pt x="4656450" y="2482265"/>
                </a:lnTo>
                <a:close/>
                <a:moveTo>
                  <a:pt x="3386544" y="2319520"/>
                </a:moveTo>
                <a:lnTo>
                  <a:pt x="3653991" y="2319520"/>
                </a:lnTo>
                <a:lnTo>
                  <a:pt x="3653991" y="2482265"/>
                </a:lnTo>
                <a:lnTo>
                  <a:pt x="3386544" y="2482265"/>
                </a:lnTo>
                <a:close/>
                <a:moveTo>
                  <a:pt x="2539843" y="2319520"/>
                </a:moveTo>
                <a:lnTo>
                  <a:pt x="2807293" y="2319520"/>
                </a:lnTo>
                <a:lnTo>
                  <a:pt x="2807293" y="2482265"/>
                </a:lnTo>
                <a:lnTo>
                  <a:pt x="2539843" y="2482265"/>
                </a:lnTo>
                <a:close/>
                <a:moveTo>
                  <a:pt x="2116634" y="2319520"/>
                </a:moveTo>
                <a:lnTo>
                  <a:pt x="2384081" y="2319520"/>
                </a:lnTo>
                <a:lnTo>
                  <a:pt x="2384081" y="2482265"/>
                </a:lnTo>
                <a:lnTo>
                  <a:pt x="2116634" y="2482265"/>
                </a:lnTo>
                <a:close/>
                <a:moveTo>
                  <a:pt x="1693172" y="2319520"/>
                </a:moveTo>
                <a:lnTo>
                  <a:pt x="1960617" y="2319520"/>
                </a:lnTo>
                <a:lnTo>
                  <a:pt x="1960617" y="2482265"/>
                </a:lnTo>
                <a:lnTo>
                  <a:pt x="1693172" y="2482265"/>
                </a:lnTo>
                <a:close/>
                <a:moveTo>
                  <a:pt x="1269934" y="2319520"/>
                </a:moveTo>
                <a:lnTo>
                  <a:pt x="1537387" y="2319520"/>
                </a:lnTo>
                <a:lnTo>
                  <a:pt x="1537387" y="2482265"/>
                </a:lnTo>
                <a:lnTo>
                  <a:pt x="1269934" y="2482265"/>
                </a:lnTo>
                <a:close/>
                <a:moveTo>
                  <a:pt x="846690" y="2319520"/>
                </a:moveTo>
                <a:lnTo>
                  <a:pt x="1114139" y="2319520"/>
                </a:lnTo>
                <a:lnTo>
                  <a:pt x="1114139" y="2482265"/>
                </a:lnTo>
                <a:lnTo>
                  <a:pt x="846690" y="2482265"/>
                </a:lnTo>
                <a:close/>
                <a:moveTo>
                  <a:pt x="423226" y="2319520"/>
                </a:moveTo>
                <a:lnTo>
                  <a:pt x="690675" y="2319520"/>
                </a:lnTo>
                <a:lnTo>
                  <a:pt x="690675" y="2482265"/>
                </a:lnTo>
                <a:lnTo>
                  <a:pt x="423226" y="2482265"/>
                </a:lnTo>
                <a:close/>
                <a:moveTo>
                  <a:pt x="11429742" y="2061822"/>
                </a:moveTo>
                <a:lnTo>
                  <a:pt x="11697191" y="2061822"/>
                </a:lnTo>
                <a:lnTo>
                  <a:pt x="11697191" y="2224567"/>
                </a:lnTo>
                <a:lnTo>
                  <a:pt x="11429742" y="2224567"/>
                </a:lnTo>
                <a:close/>
                <a:moveTo>
                  <a:pt x="10583052" y="2061822"/>
                </a:moveTo>
                <a:lnTo>
                  <a:pt x="10850501" y="2061822"/>
                </a:lnTo>
                <a:lnTo>
                  <a:pt x="10850501" y="2224567"/>
                </a:lnTo>
                <a:lnTo>
                  <a:pt x="10583052" y="2224567"/>
                </a:lnTo>
                <a:close/>
                <a:moveTo>
                  <a:pt x="10159822" y="2061822"/>
                </a:moveTo>
                <a:lnTo>
                  <a:pt x="10427271" y="2061822"/>
                </a:lnTo>
                <a:lnTo>
                  <a:pt x="10427271" y="2224567"/>
                </a:lnTo>
                <a:lnTo>
                  <a:pt x="10159822" y="2224567"/>
                </a:lnTo>
                <a:close/>
                <a:moveTo>
                  <a:pt x="9313131" y="2061822"/>
                </a:moveTo>
                <a:lnTo>
                  <a:pt x="9580580" y="2061822"/>
                </a:lnTo>
                <a:lnTo>
                  <a:pt x="9580580" y="2224567"/>
                </a:lnTo>
                <a:lnTo>
                  <a:pt x="9313131" y="2224567"/>
                </a:lnTo>
                <a:close/>
                <a:moveTo>
                  <a:pt x="8889670" y="2061822"/>
                </a:moveTo>
                <a:lnTo>
                  <a:pt x="9157119" y="2061822"/>
                </a:lnTo>
                <a:lnTo>
                  <a:pt x="9157119" y="2224567"/>
                </a:lnTo>
                <a:lnTo>
                  <a:pt x="8889670" y="2224567"/>
                </a:lnTo>
                <a:close/>
                <a:moveTo>
                  <a:pt x="8043211" y="2061822"/>
                </a:moveTo>
                <a:lnTo>
                  <a:pt x="8310660" y="2061822"/>
                </a:lnTo>
                <a:lnTo>
                  <a:pt x="8310660" y="2224567"/>
                </a:lnTo>
                <a:lnTo>
                  <a:pt x="8043211" y="2224567"/>
                </a:lnTo>
                <a:close/>
                <a:moveTo>
                  <a:pt x="7619749" y="2061822"/>
                </a:moveTo>
                <a:lnTo>
                  <a:pt x="7887198" y="2061822"/>
                </a:lnTo>
                <a:lnTo>
                  <a:pt x="7887198" y="2224567"/>
                </a:lnTo>
                <a:lnTo>
                  <a:pt x="7619749" y="2224567"/>
                </a:lnTo>
                <a:close/>
                <a:moveTo>
                  <a:pt x="6773058" y="2061822"/>
                </a:moveTo>
                <a:lnTo>
                  <a:pt x="7040507" y="2061822"/>
                </a:lnTo>
                <a:lnTo>
                  <a:pt x="7040507" y="2224567"/>
                </a:lnTo>
                <a:lnTo>
                  <a:pt x="6773058" y="2224567"/>
                </a:lnTo>
                <a:close/>
                <a:moveTo>
                  <a:pt x="6349829" y="2061822"/>
                </a:moveTo>
                <a:lnTo>
                  <a:pt x="6617278" y="2061822"/>
                </a:lnTo>
                <a:lnTo>
                  <a:pt x="6617278" y="2224567"/>
                </a:lnTo>
                <a:lnTo>
                  <a:pt x="6349829" y="2224567"/>
                </a:lnTo>
                <a:close/>
                <a:moveTo>
                  <a:pt x="5926601" y="2061822"/>
                </a:moveTo>
                <a:lnTo>
                  <a:pt x="6194049" y="2061822"/>
                </a:lnTo>
                <a:lnTo>
                  <a:pt x="6194049" y="2224567"/>
                </a:lnTo>
                <a:lnTo>
                  <a:pt x="5926601" y="2224567"/>
                </a:lnTo>
                <a:close/>
                <a:moveTo>
                  <a:pt x="5079911" y="2061822"/>
                </a:moveTo>
                <a:lnTo>
                  <a:pt x="5347362" y="2061822"/>
                </a:lnTo>
                <a:lnTo>
                  <a:pt x="5347362" y="2224567"/>
                </a:lnTo>
                <a:lnTo>
                  <a:pt x="5079911" y="2224567"/>
                </a:lnTo>
                <a:close/>
                <a:moveTo>
                  <a:pt x="3386541" y="2061822"/>
                </a:moveTo>
                <a:lnTo>
                  <a:pt x="3653991" y="2061822"/>
                </a:lnTo>
                <a:lnTo>
                  <a:pt x="3653991" y="2224567"/>
                </a:lnTo>
                <a:lnTo>
                  <a:pt x="3386541" y="2224567"/>
                </a:lnTo>
                <a:close/>
                <a:moveTo>
                  <a:pt x="2539845" y="2061822"/>
                </a:moveTo>
                <a:lnTo>
                  <a:pt x="2807293" y="2061822"/>
                </a:lnTo>
                <a:lnTo>
                  <a:pt x="2807293" y="2224567"/>
                </a:lnTo>
                <a:lnTo>
                  <a:pt x="2539845" y="2224567"/>
                </a:lnTo>
                <a:close/>
                <a:moveTo>
                  <a:pt x="2116634" y="2061822"/>
                </a:moveTo>
                <a:lnTo>
                  <a:pt x="2384080" y="2061822"/>
                </a:lnTo>
                <a:lnTo>
                  <a:pt x="2384080" y="2224567"/>
                </a:lnTo>
                <a:lnTo>
                  <a:pt x="2116634" y="2224567"/>
                </a:lnTo>
                <a:close/>
                <a:moveTo>
                  <a:pt x="1693172" y="2061822"/>
                </a:moveTo>
                <a:lnTo>
                  <a:pt x="1960617" y="2061822"/>
                </a:lnTo>
                <a:lnTo>
                  <a:pt x="1960617" y="2224567"/>
                </a:lnTo>
                <a:lnTo>
                  <a:pt x="1693172" y="2224567"/>
                </a:lnTo>
                <a:close/>
                <a:moveTo>
                  <a:pt x="1269937" y="2061822"/>
                </a:moveTo>
                <a:lnTo>
                  <a:pt x="1537387" y="2061822"/>
                </a:lnTo>
                <a:lnTo>
                  <a:pt x="1537387" y="2224567"/>
                </a:lnTo>
                <a:lnTo>
                  <a:pt x="1269937" y="2224567"/>
                </a:lnTo>
                <a:close/>
                <a:moveTo>
                  <a:pt x="423226" y="2061822"/>
                </a:moveTo>
                <a:lnTo>
                  <a:pt x="690675" y="2061822"/>
                </a:lnTo>
                <a:lnTo>
                  <a:pt x="690675" y="2224567"/>
                </a:lnTo>
                <a:lnTo>
                  <a:pt x="423226" y="2224567"/>
                </a:lnTo>
                <a:close/>
                <a:moveTo>
                  <a:pt x="11429742" y="1804123"/>
                </a:moveTo>
                <a:lnTo>
                  <a:pt x="11697191" y="1804123"/>
                </a:lnTo>
                <a:lnTo>
                  <a:pt x="11697191" y="1966868"/>
                </a:lnTo>
                <a:lnTo>
                  <a:pt x="11429742" y="1966868"/>
                </a:lnTo>
                <a:close/>
                <a:moveTo>
                  <a:pt x="10583052" y="1804123"/>
                </a:moveTo>
                <a:lnTo>
                  <a:pt x="10850501" y="1804123"/>
                </a:lnTo>
                <a:lnTo>
                  <a:pt x="10850501" y="1966868"/>
                </a:lnTo>
                <a:lnTo>
                  <a:pt x="10583052" y="1966868"/>
                </a:lnTo>
                <a:close/>
                <a:moveTo>
                  <a:pt x="10159822" y="1804123"/>
                </a:moveTo>
                <a:lnTo>
                  <a:pt x="10427271" y="1804123"/>
                </a:lnTo>
                <a:lnTo>
                  <a:pt x="10427271" y="1966868"/>
                </a:lnTo>
                <a:lnTo>
                  <a:pt x="10159822" y="1966868"/>
                </a:lnTo>
                <a:close/>
                <a:moveTo>
                  <a:pt x="9313131" y="1804123"/>
                </a:moveTo>
                <a:lnTo>
                  <a:pt x="9580580" y="1804123"/>
                </a:lnTo>
                <a:lnTo>
                  <a:pt x="9580580" y="1966868"/>
                </a:lnTo>
                <a:lnTo>
                  <a:pt x="9313131" y="1966868"/>
                </a:lnTo>
                <a:close/>
                <a:moveTo>
                  <a:pt x="8889670" y="1804123"/>
                </a:moveTo>
                <a:lnTo>
                  <a:pt x="9157119" y="1804123"/>
                </a:lnTo>
                <a:lnTo>
                  <a:pt x="9157119" y="1966868"/>
                </a:lnTo>
                <a:lnTo>
                  <a:pt x="8889670" y="1966868"/>
                </a:lnTo>
                <a:close/>
                <a:moveTo>
                  <a:pt x="8043211" y="1804123"/>
                </a:moveTo>
                <a:lnTo>
                  <a:pt x="8310660" y="1804123"/>
                </a:lnTo>
                <a:lnTo>
                  <a:pt x="8310660" y="1966868"/>
                </a:lnTo>
                <a:lnTo>
                  <a:pt x="8043211" y="1966868"/>
                </a:lnTo>
                <a:close/>
                <a:moveTo>
                  <a:pt x="7619749" y="1804123"/>
                </a:moveTo>
                <a:lnTo>
                  <a:pt x="7887198" y="1804123"/>
                </a:lnTo>
                <a:lnTo>
                  <a:pt x="7887198" y="1966868"/>
                </a:lnTo>
                <a:lnTo>
                  <a:pt x="7619749" y="1966868"/>
                </a:lnTo>
                <a:close/>
                <a:moveTo>
                  <a:pt x="6773058" y="1804123"/>
                </a:moveTo>
                <a:lnTo>
                  <a:pt x="7040507" y="1804123"/>
                </a:lnTo>
                <a:lnTo>
                  <a:pt x="7040507" y="1966868"/>
                </a:lnTo>
                <a:lnTo>
                  <a:pt x="6773058" y="1966868"/>
                </a:lnTo>
                <a:close/>
                <a:moveTo>
                  <a:pt x="6349829" y="1804123"/>
                </a:moveTo>
                <a:lnTo>
                  <a:pt x="6617278" y="1804123"/>
                </a:lnTo>
                <a:lnTo>
                  <a:pt x="6617278" y="1966868"/>
                </a:lnTo>
                <a:lnTo>
                  <a:pt x="6349829" y="1966868"/>
                </a:lnTo>
                <a:close/>
                <a:moveTo>
                  <a:pt x="5926601" y="1804123"/>
                </a:moveTo>
                <a:lnTo>
                  <a:pt x="6194049" y="1804123"/>
                </a:lnTo>
                <a:lnTo>
                  <a:pt x="6194049" y="1966868"/>
                </a:lnTo>
                <a:lnTo>
                  <a:pt x="5926601" y="1966868"/>
                </a:lnTo>
                <a:close/>
                <a:moveTo>
                  <a:pt x="5079911" y="1804123"/>
                </a:moveTo>
                <a:lnTo>
                  <a:pt x="5347362" y="1804123"/>
                </a:lnTo>
                <a:lnTo>
                  <a:pt x="5347362" y="1966868"/>
                </a:lnTo>
                <a:lnTo>
                  <a:pt x="5079911" y="1966868"/>
                </a:lnTo>
                <a:close/>
                <a:moveTo>
                  <a:pt x="3386541" y="1804123"/>
                </a:moveTo>
                <a:lnTo>
                  <a:pt x="3653991" y="1804123"/>
                </a:lnTo>
                <a:lnTo>
                  <a:pt x="3653991" y="1966868"/>
                </a:lnTo>
                <a:lnTo>
                  <a:pt x="3386541" y="1966868"/>
                </a:lnTo>
                <a:close/>
                <a:moveTo>
                  <a:pt x="2539843" y="1804123"/>
                </a:moveTo>
                <a:lnTo>
                  <a:pt x="2807291" y="1804123"/>
                </a:lnTo>
                <a:lnTo>
                  <a:pt x="2807291" y="1966868"/>
                </a:lnTo>
                <a:lnTo>
                  <a:pt x="2539843" y="1966868"/>
                </a:lnTo>
                <a:close/>
                <a:moveTo>
                  <a:pt x="2116634" y="1804123"/>
                </a:moveTo>
                <a:lnTo>
                  <a:pt x="2384081" y="1804123"/>
                </a:lnTo>
                <a:lnTo>
                  <a:pt x="2384081" y="1966868"/>
                </a:lnTo>
                <a:lnTo>
                  <a:pt x="2116634" y="1966868"/>
                </a:lnTo>
                <a:close/>
                <a:moveTo>
                  <a:pt x="1693172" y="1804123"/>
                </a:moveTo>
                <a:lnTo>
                  <a:pt x="1960617" y="1804123"/>
                </a:lnTo>
                <a:lnTo>
                  <a:pt x="1960617" y="1966868"/>
                </a:lnTo>
                <a:lnTo>
                  <a:pt x="1693172" y="1966868"/>
                </a:lnTo>
                <a:close/>
                <a:moveTo>
                  <a:pt x="1269937" y="1804123"/>
                </a:moveTo>
                <a:lnTo>
                  <a:pt x="1537387" y="1804123"/>
                </a:lnTo>
                <a:lnTo>
                  <a:pt x="1537387" y="1966868"/>
                </a:lnTo>
                <a:lnTo>
                  <a:pt x="1269937" y="1966868"/>
                </a:lnTo>
                <a:close/>
                <a:moveTo>
                  <a:pt x="423226" y="1804123"/>
                </a:moveTo>
                <a:lnTo>
                  <a:pt x="690675" y="1804123"/>
                </a:lnTo>
                <a:lnTo>
                  <a:pt x="690675" y="1966868"/>
                </a:lnTo>
                <a:lnTo>
                  <a:pt x="423226" y="1966868"/>
                </a:lnTo>
                <a:close/>
                <a:moveTo>
                  <a:pt x="11429742" y="1546192"/>
                </a:moveTo>
                <a:lnTo>
                  <a:pt x="11697191" y="1546192"/>
                </a:lnTo>
                <a:lnTo>
                  <a:pt x="11697191" y="1708937"/>
                </a:lnTo>
                <a:lnTo>
                  <a:pt x="11429742" y="1708937"/>
                </a:lnTo>
                <a:close/>
                <a:moveTo>
                  <a:pt x="10583052" y="1546192"/>
                </a:moveTo>
                <a:lnTo>
                  <a:pt x="10850501" y="1546192"/>
                </a:lnTo>
                <a:lnTo>
                  <a:pt x="10850501" y="1708937"/>
                </a:lnTo>
                <a:lnTo>
                  <a:pt x="10583052" y="1708937"/>
                </a:lnTo>
                <a:close/>
                <a:moveTo>
                  <a:pt x="10159822" y="1546192"/>
                </a:moveTo>
                <a:lnTo>
                  <a:pt x="10427271" y="1546192"/>
                </a:lnTo>
                <a:lnTo>
                  <a:pt x="10427271" y="1708937"/>
                </a:lnTo>
                <a:lnTo>
                  <a:pt x="10159822" y="1708937"/>
                </a:lnTo>
                <a:close/>
                <a:moveTo>
                  <a:pt x="9313131" y="1546192"/>
                </a:moveTo>
                <a:lnTo>
                  <a:pt x="9580580" y="1546192"/>
                </a:lnTo>
                <a:lnTo>
                  <a:pt x="9580580" y="1708937"/>
                </a:lnTo>
                <a:lnTo>
                  <a:pt x="9313131" y="1708937"/>
                </a:lnTo>
                <a:close/>
                <a:moveTo>
                  <a:pt x="8889670" y="1546192"/>
                </a:moveTo>
                <a:lnTo>
                  <a:pt x="9157119" y="1546192"/>
                </a:lnTo>
                <a:lnTo>
                  <a:pt x="9157119" y="1708937"/>
                </a:lnTo>
                <a:lnTo>
                  <a:pt x="8889670" y="1708937"/>
                </a:lnTo>
                <a:close/>
                <a:moveTo>
                  <a:pt x="8043211" y="1546192"/>
                </a:moveTo>
                <a:lnTo>
                  <a:pt x="8310660" y="1546192"/>
                </a:lnTo>
                <a:lnTo>
                  <a:pt x="8310660" y="1708937"/>
                </a:lnTo>
                <a:lnTo>
                  <a:pt x="8043211" y="1708937"/>
                </a:lnTo>
                <a:close/>
                <a:moveTo>
                  <a:pt x="7619749" y="1546192"/>
                </a:moveTo>
                <a:lnTo>
                  <a:pt x="7887198" y="1546192"/>
                </a:lnTo>
                <a:lnTo>
                  <a:pt x="7887198" y="1708937"/>
                </a:lnTo>
                <a:lnTo>
                  <a:pt x="7619749" y="1708937"/>
                </a:lnTo>
                <a:close/>
                <a:moveTo>
                  <a:pt x="6773058" y="1546192"/>
                </a:moveTo>
                <a:lnTo>
                  <a:pt x="7040507" y="1546192"/>
                </a:lnTo>
                <a:lnTo>
                  <a:pt x="7040507" y="1708937"/>
                </a:lnTo>
                <a:lnTo>
                  <a:pt x="6773058" y="1708937"/>
                </a:lnTo>
                <a:close/>
                <a:moveTo>
                  <a:pt x="6349829" y="1546192"/>
                </a:moveTo>
                <a:lnTo>
                  <a:pt x="6617278" y="1546192"/>
                </a:lnTo>
                <a:lnTo>
                  <a:pt x="6617278" y="1708937"/>
                </a:lnTo>
                <a:lnTo>
                  <a:pt x="6349829" y="1708937"/>
                </a:lnTo>
                <a:close/>
                <a:moveTo>
                  <a:pt x="5079911" y="1546192"/>
                </a:moveTo>
                <a:lnTo>
                  <a:pt x="5347362" y="1546192"/>
                </a:lnTo>
                <a:lnTo>
                  <a:pt x="5347362" y="1708937"/>
                </a:lnTo>
                <a:lnTo>
                  <a:pt x="5079911" y="1708937"/>
                </a:lnTo>
                <a:close/>
                <a:moveTo>
                  <a:pt x="3386548" y="1546192"/>
                </a:moveTo>
                <a:lnTo>
                  <a:pt x="3653996" y="1546192"/>
                </a:lnTo>
                <a:lnTo>
                  <a:pt x="3653996" y="1708937"/>
                </a:lnTo>
                <a:lnTo>
                  <a:pt x="3386548" y="1708937"/>
                </a:lnTo>
                <a:close/>
                <a:moveTo>
                  <a:pt x="2539843" y="1546192"/>
                </a:moveTo>
                <a:lnTo>
                  <a:pt x="2807291" y="1546192"/>
                </a:lnTo>
                <a:lnTo>
                  <a:pt x="2807291" y="1708937"/>
                </a:lnTo>
                <a:lnTo>
                  <a:pt x="2539843" y="1708937"/>
                </a:lnTo>
                <a:close/>
                <a:moveTo>
                  <a:pt x="2116633" y="1546192"/>
                </a:moveTo>
                <a:lnTo>
                  <a:pt x="2384080" y="1546192"/>
                </a:lnTo>
                <a:lnTo>
                  <a:pt x="2384080" y="1708937"/>
                </a:lnTo>
                <a:lnTo>
                  <a:pt x="2116633" y="1708937"/>
                </a:lnTo>
                <a:close/>
                <a:moveTo>
                  <a:pt x="1269937" y="1546192"/>
                </a:moveTo>
                <a:lnTo>
                  <a:pt x="1537387" y="1546192"/>
                </a:lnTo>
                <a:lnTo>
                  <a:pt x="1537387" y="1708937"/>
                </a:lnTo>
                <a:lnTo>
                  <a:pt x="1269937" y="1708937"/>
                </a:lnTo>
                <a:close/>
                <a:moveTo>
                  <a:pt x="10583052" y="1288494"/>
                </a:moveTo>
                <a:lnTo>
                  <a:pt x="10850501" y="1288494"/>
                </a:lnTo>
                <a:lnTo>
                  <a:pt x="10850501" y="1451239"/>
                </a:lnTo>
                <a:lnTo>
                  <a:pt x="10583052" y="1451239"/>
                </a:lnTo>
                <a:close/>
                <a:moveTo>
                  <a:pt x="8889670" y="1288494"/>
                </a:moveTo>
                <a:lnTo>
                  <a:pt x="9157119" y="1288494"/>
                </a:lnTo>
                <a:lnTo>
                  <a:pt x="9157119" y="1451239"/>
                </a:lnTo>
                <a:lnTo>
                  <a:pt x="8889670" y="1451239"/>
                </a:lnTo>
                <a:close/>
                <a:moveTo>
                  <a:pt x="8043211" y="1288494"/>
                </a:moveTo>
                <a:lnTo>
                  <a:pt x="8310660" y="1288494"/>
                </a:lnTo>
                <a:lnTo>
                  <a:pt x="8310660" y="1451239"/>
                </a:lnTo>
                <a:lnTo>
                  <a:pt x="8043211" y="1451239"/>
                </a:lnTo>
                <a:close/>
                <a:moveTo>
                  <a:pt x="6773058" y="1288494"/>
                </a:moveTo>
                <a:lnTo>
                  <a:pt x="7040507" y="1288494"/>
                </a:lnTo>
                <a:lnTo>
                  <a:pt x="7040507" y="1451239"/>
                </a:lnTo>
                <a:lnTo>
                  <a:pt x="6773058" y="1451239"/>
                </a:lnTo>
                <a:close/>
                <a:moveTo>
                  <a:pt x="6349829" y="1288494"/>
                </a:moveTo>
                <a:lnTo>
                  <a:pt x="6617278" y="1288494"/>
                </a:lnTo>
                <a:lnTo>
                  <a:pt x="6617278" y="1451239"/>
                </a:lnTo>
                <a:lnTo>
                  <a:pt x="6349829" y="1451239"/>
                </a:lnTo>
                <a:close/>
                <a:moveTo>
                  <a:pt x="3386536" y="1288494"/>
                </a:moveTo>
                <a:lnTo>
                  <a:pt x="3653983" y="1288494"/>
                </a:lnTo>
                <a:lnTo>
                  <a:pt x="3653983" y="1451239"/>
                </a:lnTo>
                <a:lnTo>
                  <a:pt x="3386536" y="1451239"/>
                </a:lnTo>
                <a:close/>
                <a:moveTo>
                  <a:pt x="2539858" y="1288494"/>
                </a:moveTo>
                <a:lnTo>
                  <a:pt x="2807305" y="1288494"/>
                </a:lnTo>
                <a:lnTo>
                  <a:pt x="2807305" y="1451239"/>
                </a:lnTo>
                <a:lnTo>
                  <a:pt x="2539858" y="1451239"/>
                </a:lnTo>
                <a:close/>
                <a:moveTo>
                  <a:pt x="2116622" y="1288494"/>
                </a:moveTo>
                <a:lnTo>
                  <a:pt x="2384068" y="1288494"/>
                </a:lnTo>
                <a:lnTo>
                  <a:pt x="2384068" y="1451239"/>
                </a:lnTo>
                <a:lnTo>
                  <a:pt x="2116622" y="1451239"/>
                </a:lnTo>
                <a:close/>
                <a:moveTo>
                  <a:pt x="1269937" y="1288494"/>
                </a:moveTo>
                <a:lnTo>
                  <a:pt x="1537387" y="1288494"/>
                </a:lnTo>
                <a:lnTo>
                  <a:pt x="1537387" y="1451239"/>
                </a:lnTo>
                <a:lnTo>
                  <a:pt x="1269937" y="1451239"/>
                </a:lnTo>
                <a:close/>
                <a:moveTo>
                  <a:pt x="10583052" y="1030795"/>
                </a:moveTo>
                <a:lnTo>
                  <a:pt x="10850501" y="1030795"/>
                </a:lnTo>
                <a:lnTo>
                  <a:pt x="10850501" y="1193540"/>
                </a:lnTo>
                <a:lnTo>
                  <a:pt x="10583052" y="1193540"/>
                </a:lnTo>
                <a:close/>
                <a:moveTo>
                  <a:pt x="8889670" y="1030795"/>
                </a:moveTo>
                <a:lnTo>
                  <a:pt x="9157119" y="1030795"/>
                </a:lnTo>
                <a:lnTo>
                  <a:pt x="9157119" y="1193540"/>
                </a:lnTo>
                <a:lnTo>
                  <a:pt x="8889670" y="1193540"/>
                </a:lnTo>
                <a:close/>
                <a:moveTo>
                  <a:pt x="8043211" y="1030795"/>
                </a:moveTo>
                <a:lnTo>
                  <a:pt x="8310660" y="1030795"/>
                </a:lnTo>
                <a:lnTo>
                  <a:pt x="8310660" y="1193540"/>
                </a:lnTo>
                <a:lnTo>
                  <a:pt x="8043211" y="1193540"/>
                </a:lnTo>
                <a:close/>
                <a:moveTo>
                  <a:pt x="6773058" y="1030795"/>
                </a:moveTo>
                <a:lnTo>
                  <a:pt x="7040507" y="1030795"/>
                </a:lnTo>
                <a:lnTo>
                  <a:pt x="7040507" y="1193540"/>
                </a:lnTo>
                <a:lnTo>
                  <a:pt x="6773058" y="1193540"/>
                </a:lnTo>
                <a:close/>
                <a:moveTo>
                  <a:pt x="6349829" y="1030795"/>
                </a:moveTo>
                <a:lnTo>
                  <a:pt x="6617278" y="1030795"/>
                </a:lnTo>
                <a:lnTo>
                  <a:pt x="6617278" y="1193540"/>
                </a:lnTo>
                <a:lnTo>
                  <a:pt x="6349829" y="1193540"/>
                </a:lnTo>
                <a:close/>
                <a:moveTo>
                  <a:pt x="3386540" y="1030795"/>
                </a:moveTo>
                <a:lnTo>
                  <a:pt x="3653988" y="1030795"/>
                </a:lnTo>
                <a:lnTo>
                  <a:pt x="3653988" y="1193540"/>
                </a:lnTo>
                <a:lnTo>
                  <a:pt x="3386540" y="1193540"/>
                </a:lnTo>
                <a:close/>
                <a:moveTo>
                  <a:pt x="2539847" y="1030795"/>
                </a:moveTo>
                <a:lnTo>
                  <a:pt x="2807295" y="1030795"/>
                </a:lnTo>
                <a:lnTo>
                  <a:pt x="2807295" y="1193540"/>
                </a:lnTo>
                <a:lnTo>
                  <a:pt x="2539847" y="1193540"/>
                </a:lnTo>
                <a:close/>
                <a:moveTo>
                  <a:pt x="2116619" y="1030795"/>
                </a:moveTo>
                <a:lnTo>
                  <a:pt x="2384067" y="1030795"/>
                </a:lnTo>
                <a:lnTo>
                  <a:pt x="2384067" y="1193540"/>
                </a:lnTo>
                <a:lnTo>
                  <a:pt x="2116619" y="1193540"/>
                </a:lnTo>
                <a:close/>
                <a:moveTo>
                  <a:pt x="1269937" y="1030795"/>
                </a:moveTo>
                <a:lnTo>
                  <a:pt x="1537389" y="1030795"/>
                </a:lnTo>
                <a:lnTo>
                  <a:pt x="1537389" y="1193540"/>
                </a:lnTo>
                <a:lnTo>
                  <a:pt x="1269937" y="1193540"/>
                </a:lnTo>
                <a:close/>
                <a:moveTo>
                  <a:pt x="10583052" y="773096"/>
                </a:moveTo>
                <a:lnTo>
                  <a:pt x="10850501" y="773096"/>
                </a:lnTo>
                <a:lnTo>
                  <a:pt x="10850501" y="935841"/>
                </a:lnTo>
                <a:lnTo>
                  <a:pt x="10583052" y="935841"/>
                </a:lnTo>
                <a:close/>
                <a:moveTo>
                  <a:pt x="8889670" y="773096"/>
                </a:moveTo>
                <a:lnTo>
                  <a:pt x="9157119" y="773096"/>
                </a:lnTo>
                <a:lnTo>
                  <a:pt x="9157119" y="935841"/>
                </a:lnTo>
                <a:lnTo>
                  <a:pt x="8889670" y="935841"/>
                </a:lnTo>
                <a:close/>
                <a:moveTo>
                  <a:pt x="6773058" y="773096"/>
                </a:moveTo>
                <a:lnTo>
                  <a:pt x="7040507" y="773096"/>
                </a:lnTo>
                <a:lnTo>
                  <a:pt x="7040507" y="935841"/>
                </a:lnTo>
                <a:lnTo>
                  <a:pt x="6773058" y="935841"/>
                </a:lnTo>
                <a:close/>
                <a:moveTo>
                  <a:pt x="6349829" y="773096"/>
                </a:moveTo>
                <a:lnTo>
                  <a:pt x="6617278" y="773096"/>
                </a:lnTo>
                <a:lnTo>
                  <a:pt x="6617278" y="935841"/>
                </a:lnTo>
                <a:lnTo>
                  <a:pt x="6349829" y="935841"/>
                </a:lnTo>
                <a:close/>
                <a:moveTo>
                  <a:pt x="2116638" y="773096"/>
                </a:moveTo>
                <a:lnTo>
                  <a:pt x="2384082" y="773096"/>
                </a:lnTo>
                <a:lnTo>
                  <a:pt x="2384082" y="935841"/>
                </a:lnTo>
                <a:lnTo>
                  <a:pt x="2116638" y="935841"/>
                </a:lnTo>
                <a:close/>
                <a:moveTo>
                  <a:pt x="6349829" y="515398"/>
                </a:moveTo>
                <a:lnTo>
                  <a:pt x="6617278" y="515398"/>
                </a:lnTo>
                <a:lnTo>
                  <a:pt x="6617278" y="678143"/>
                </a:lnTo>
                <a:lnTo>
                  <a:pt x="6349829" y="678143"/>
                </a:lnTo>
                <a:close/>
                <a:moveTo>
                  <a:pt x="2116633" y="515398"/>
                </a:moveTo>
                <a:lnTo>
                  <a:pt x="2384080" y="515398"/>
                </a:lnTo>
                <a:lnTo>
                  <a:pt x="2384080" y="678143"/>
                </a:lnTo>
                <a:lnTo>
                  <a:pt x="2116633" y="678143"/>
                </a:lnTo>
                <a:close/>
                <a:moveTo>
                  <a:pt x="6349829" y="257699"/>
                </a:moveTo>
                <a:lnTo>
                  <a:pt x="6617278" y="257699"/>
                </a:lnTo>
                <a:lnTo>
                  <a:pt x="6617278" y="420444"/>
                </a:lnTo>
                <a:lnTo>
                  <a:pt x="6349829" y="420444"/>
                </a:lnTo>
                <a:close/>
                <a:moveTo>
                  <a:pt x="2116612" y="257699"/>
                </a:moveTo>
                <a:lnTo>
                  <a:pt x="2384061" y="257699"/>
                </a:lnTo>
                <a:lnTo>
                  <a:pt x="2384061" y="420444"/>
                </a:lnTo>
                <a:lnTo>
                  <a:pt x="2116612" y="420444"/>
                </a:lnTo>
                <a:close/>
                <a:moveTo>
                  <a:pt x="6349829" y="0"/>
                </a:moveTo>
                <a:lnTo>
                  <a:pt x="6617278" y="0"/>
                </a:lnTo>
                <a:lnTo>
                  <a:pt x="6617278" y="162745"/>
                </a:lnTo>
                <a:lnTo>
                  <a:pt x="6349829" y="162745"/>
                </a:lnTo>
                <a:close/>
                <a:moveTo>
                  <a:pt x="2116609" y="0"/>
                </a:moveTo>
                <a:lnTo>
                  <a:pt x="2384058" y="0"/>
                </a:lnTo>
                <a:lnTo>
                  <a:pt x="2384058" y="162745"/>
                </a:lnTo>
                <a:lnTo>
                  <a:pt x="2116609" y="162745"/>
                </a:lnTo>
                <a:close/>
              </a:path>
            </a:pathLst>
          </a:custGeom>
          <a:gradFill>
            <a:gsLst>
              <a:gs pos="0">
                <a:srgbClr val="ED24C0">
                  <a:alpha val="89803"/>
                </a:srgbClr>
              </a:gs>
              <a:gs pos="50000">
                <a:srgbClr val="4B19C0">
                  <a:alpha val="89803"/>
                </a:srgbClr>
              </a:gs>
              <a:gs pos="100000">
                <a:srgbClr val="51E6FC">
                  <a:alpha val="89803"/>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9" name="Google Shape;3839;p52"/>
          <p:cNvSpPr/>
          <p:nvPr/>
        </p:nvSpPr>
        <p:spPr>
          <a:xfrm>
            <a:off x="731525" y="1527775"/>
            <a:ext cx="7660500" cy="3113400"/>
          </a:xfrm>
          <a:prstGeom prst="rect">
            <a:avLst/>
          </a:prstGeom>
          <a:solidFill>
            <a:srgbClr val="A4C2F4">
              <a:alpha val="70000"/>
            </a:srgbClr>
          </a:solidFill>
          <a:ln cap="flat" cmpd="sng" w="3810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60000" lvl="0" marL="360000" rtl="0" algn="l">
              <a:lnSpc>
                <a:spcPct val="115000"/>
              </a:lnSpc>
              <a:spcBef>
                <a:spcPts val="0"/>
              </a:spcBef>
              <a:spcAft>
                <a:spcPts val="0"/>
              </a:spcAft>
              <a:buNone/>
            </a:pPr>
            <a:r>
              <a:rPr lang="en-GB" sz="1200">
                <a:solidFill>
                  <a:schemeClr val="lt1"/>
                </a:solidFill>
                <a:latin typeface="Chivo Mono"/>
                <a:ea typeface="Chivo Mono"/>
                <a:cs typeface="Chivo Mono"/>
                <a:sym typeface="Chivo Mono"/>
              </a:rPr>
              <a:t>Ansari, F. (2020, April 25). The Spotify hit Predictor Dataset (1960-2019). Kaggle. Retrieved April 20, 2023, from https://www.kaggle.com/datasets/theoverman/the-spotify-hit-predictor-dataset </a:t>
            </a:r>
            <a:endParaRPr sz="1200">
              <a:solidFill>
                <a:schemeClr val="lt1"/>
              </a:solidFill>
              <a:latin typeface="Chivo Mono"/>
              <a:ea typeface="Chivo Mono"/>
              <a:cs typeface="Chivo Mono"/>
              <a:sym typeface="Chivo Mono"/>
            </a:endParaRPr>
          </a:p>
          <a:p>
            <a:pPr indent="-360000" lvl="0" marL="360000" rtl="0" algn="l">
              <a:lnSpc>
                <a:spcPct val="115000"/>
              </a:lnSpc>
              <a:spcBef>
                <a:spcPts val="0"/>
              </a:spcBef>
              <a:spcAft>
                <a:spcPts val="0"/>
              </a:spcAft>
              <a:buNone/>
            </a:pPr>
            <a:r>
              <a:rPr lang="en-GB" sz="1200">
                <a:solidFill>
                  <a:schemeClr val="lt1"/>
                </a:solidFill>
                <a:latin typeface="Chivo Mono"/>
                <a:ea typeface="Chivo Mono"/>
                <a:cs typeface="Chivo Mono"/>
                <a:sym typeface="Chivo Mono"/>
              </a:rPr>
              <a:t>Spotify: Music for everyone. Spotify. (n.d.). Retrieved April 20, 2023, from https://spotify.com/ </a:t>
            </a:r>
            <a:endParaRPr sz="1200">
              <a:solidFill>
                <a:schemeClr val="lt1"/>
              </a:solidFill>
              <a:latin typeface="Chivo Mono"/>
              <a:ea typeface="Chivo Mono"/>
              <a:cs typeface="Chivo Mono"/>
              <a:sym typeface="Chivo Mono"/>
            </a:endParaRPr>
          </a:p>
          <a:p>
            <a:pPr indent="-360000" lvl="0" marL="360000" rtl="0" algn="l">
              <a:lnSpc>
                <a:spcPct val="115000"/>
              </a:lnSpc>
              <a:spcBef>
                <a:spcPts val="0"/>
              </a:spcBef>
              <a:spcAft>
                <a:spcPts val="0"/>
              </a:spcAft>
              <a:buNone/>
            </a:pPr>
            <a:r>
              <a:rPr lang="en-GB" sz="1200">
                <a:solidFill>
                  <a:schemeClr val="lt1"/>
                </a:solidFill>
                <a:latin typeface="Chivo Mono"/>
                <a:ea typeface="Chivo Mono"/>
                <a:cs typeface="Chivo Mono"/>
                <a:sym typeface="Chivo Mono"/>
              </a:rPr>
              <a:t>Econoscent. (2020, October 10). Visual guide to gradient boosted trees (xgboost). YouTube. Retrieved April 20, 2023, from https://www.youtube.com/watch?v=TyvYZ26alZs&amp;amp;ab_channel=Econoscent </a:t>
            </a:r>
            <a:endParaRPr sz="1200">
              <a:solidFill>
                <a:schemeClr val="lt1"/>
              </a:solidFill>
              <a:latin typeface="Chivo Mono"/>
              <a:ea typeface="Chivo Mono"/>
              <a:cs typeface="Chivo Mono"/>
              <a:sym typeface="Chivo Mono"/>
            </a:endParaRPr>
          </a:p>
          <a:p>
            <a:pPr indent="-360000" lvl="0" marL="360000" rtl="0" algn="l">
              <a:lnSpc>
                <a:spcPct val="115000"/>
              </a:lnSpc>
              <a:spcBef>
                <a:spcPts val="0"/>
              </a:spcBef>
              <a:spcAft>
                <a:spcPts val="0"/>
              </a:spcAft>
              <a:buNone/>
            </a:pPr>
            <a:r>
              <a:rPr lang="en-GB" sz="1200">
                <a:solidFill>
                  <a:schemeClr val="lt1"/>
                </a:solidFill>
                <a:latin typeface="Chivo Mono"/>
                <a:ea typeface="Chivo Mono"/>
                <a:cs typeface="Chivo Mono"/>
                <a:sym typeface="Chivo Mono"/>
              </a:rPr>
              <a:t>YouTube. (2020, July 16). Visual guide to decision trees. YouTube. Retrieved April 20, 2023, from https://www.youtube.com/watch?v=zs6yHVtxyv8&amp;amp;ab_channel=Econoscent </a:t>
            </a:r>
            <a:endParaRPr sz="1200">
              <a:solidFill>
                <a:schemeClr val="lt1"/>
              </a:solidFill>
              <a:latin typeface="Chivo Mono"/>
              <a:ea typeface="Chivo Mono"/>
              <a:cs typeface="Chivo Mono"/>
              <a:sym typeface="Chivo Mono"/>
            </a:endParaRPr>
          </a:p>
          <a:p>
            <a:pPr indent="-360000" lvl="0" marL="360000" rtl="0" algn="l">
              <a:lnSpc>
                <a:spcPct val="115000"/>
              </a:lnSpc>
              <a:spcBef>
                <a:spcPts val="0"/>
              </a:spcBef>
              <a:spcAft>
                <a:spcPts val="0"/>
              </a:spcAft>
              <a:buNone/>
            </a:pPr>
            <a:r>
              <a:rPr lang="en-GB" sz="1200">
                <a:solidFill>
                  <a:schemeClr val="lt1"/>
                </a:solidFill>
                <a:latin typeface="Chivo Mono"/>
                <a:ea typeface="Chivo Mono"/>
                <a:cs typeface="Chivo Mono"/>
                <a:sym typeface="Chivo Mono"/>
              </a:rPr>
              <a:t>YouTube. (2020, July 16). Visual guide to decision trees. YouTube. Retrieved April 20, 2023, from https://www.youtube.com/watch?v=zs6yHVtxyv8&amp;amp;ab_channel=Econoscent </a:t>
            </a:r>
            <a:endParaRPr sz="1200">
              <a:solidFill>
                <a:schemeClr val="lt1"/>
              </a:solidFill>
              <a:latin typeface="Chivo Mono"/>
              <a:ea typeface="Chivo Mono"/>
              <a:cs typeface="Chivo Mono"/>
              <a:sym typeface="Chivo Mono"/>
            </a:endParaRPr>
          </a:p>
        </p:txBody>
      </p:sp>
      <p:sp>
        <p:nvSpPr>
          <p:cNvPr id="3840" name="Google Shape;3840;p52"/>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345" name="Shape 345"/>
        <p:cNvGrpSpPr/>
        <p:nvPr/>
      </p:nvGrpSpPr>
      <p:grpSpPr>
        <a:xfrm>
          <a:off x="0" y="0"/>
          <a:ext cx="0" cy="0"/>
          <a:chOff x="0" y="0"/>
          <a:chExt cx="0" cy="0"/>
        </a:xfrm>
      </p:grpSpPr>
      <p:grpSp>
        <p:nvGrpSpPr>
          <p:cNvPr id="346" name="Google Shape;346;p28"/>
          <p:cNvGrpSpPr/>
          <p:nvPr/>
        </p:nvGrpSpPr>
        <p:grpSpPr>
          <a:xfrm>
            <a:off x="5752584" y="-27623"/>
            <a:ext cx="3632609" cy="5198532"/>
            <a:chOff x="7670112" y="-75647"/>
            <a:chExt cx="4843478" cy="6931376"/>
          </a:xfrm>
        </p:grpSpPr>
        <p:sp>
          <p:nvSpPr>
            <p:cNvPr id="347" name="Google Shape;347;p28"/>
            <p:cNvSpPr/>
            <p:nvPr/>
          </p:nvSpPr>
          <p:spPr>
            <a:xfrm rot="10800000">
              <a:off x="11055477" y="1143336"/>
              <a:ext cx="1458113" cy="5712393"/>
            </a:xfrm>
            <a:custGeom>
              <a:rect b="b" l="l" r="r" t="t"/>
              <a:pathLst>
                <a:path extrusionOk="0" h="5712393" w="1458113">
                  <a:moveTo>
                    <a:pt x="0" y="5712393"/>
                  </a:moveTo>
                  <a:lnTo>
                    <a:pt x="0" y="3352603"/>
                  </a:lnTo>
                  <a:lnTo>
                    <a:pt x="38436" y="3335197"/>
                  </a:lnTo>
                  <a:cubicBezTo>
                    <a:pt x="430060" y="3185445"/>
                    <a:pt x="1053448" y="3237385"/>
                    <a:pt x="1182694" y="2940116"/>
                  </a:cubicBezTo>
                  <a:cubicBezTo>
                    <a:pt x="1342557" y="2572328"/>
                    <a:pt x="602570" y="2180253"/>
                    <a:pt x="835211" y="1785522"/>
                  </a:cubicBezTo>
                  <a:cubicBezTo>
                    <a:pt x="1037291" y="1442662"/>
                    <a:pt x="595838" y="1058045"/>
                    <a:pt x="35264" y="733833"/>
                  </a:cubicBezTo>
                  <a:lnTo>
                    <a:pt x="0" y="714489"/>
                  </a:lnTo>
                  <a:lnTo>
                    <a:pt x="0" y="30792"/>
                  </a:lnTo>
                  <a:lnTo>
                    <a:pt x="8524" y="0"/>
                  </a:lnTo>
                  <a:cubicBezTo>
                    <a:pt x="-7240" y="15035"/>
                    <a:pt x="1950053" y="994731"/>
                    <a:pt x="1340372" y="1724352"/>
                  </a:cubicBezTo>
                  <a:cubicBezTo>
                    <a:pt x="945041" y="2197473"/>
                    <a:pt x="1445191" y="2486057"/>
                    <a:pt x="1326022" y="2958450"/>
                  </a:cubicBezTo>
                  <a:cubicBezTo>
                    <a:pt x="1201199" y="3453202"/>
                    <a:pt x="226343" y="3282159"/>
                    <a:pt x="123966" y="3773785"/>
                  </a:cubicBezTo>
                  <a:cubicBezTo>
                    <a:pt x="-27458" y="4501093"/>
                    <a:pt x="755108" y="4729793"/>
                    <a:pt x="44848" y="5661341"/>
                  </a:cubicBezTo>
                  <a:lnTo>
                    <a:pt x="0" y="5712393"/>
                  </a:lnTo>
                  <a:close/>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 name="Google Shape;348;p28"/>
            <p:cNvSpPr/>
            <p:nvPr/>
          </p:nvSpPr>
          <p:spPr>
            <a:xfrm rot="10800000">
              <a:off x="10398484" y="2013"/>
              <a:ext cx="2068522" cy="6853716"/>
            </a:xfrm>
            <a:custGeom>
              <a:rect b="b" l="l" r="r" t="t"/>
              <a:pathLst>
                <a:path extrusionOk="0" h="6853716" w="2068522">
                  <a:moveTo>
                    <a:pt x="1573592" y="0"/>
                  </a:moveTo>
                  <a:cubicBezTo>
                    <a:pt x="1542065" y="30071"/>
                    <a:pt x="2528786" y="970529"/>
                    <a:pt x="1798908" y="1663183"/>
                  </a:cubicBezTo>
                  <a:cubicBezTo>
                    <a:pt x="1226537" y="2206383"/>
                    <a:pt x="1499700" y="2399186"/>
                    <a:pt x="1422725" y="2976783"/>
                  </a:cubicBezTo>
                  <a:cubicBezTo>
                    <a:pt x="1343735" y="3569244"/>
                    <a:pt x="436946" y="3444549"/>
                    <a:pt x="450396" y="3974941"/>
                  </a:cubicBezTo>
                  <a:cubicBezTo>
                    <a:pt x="468045" y="4671279"/>
                    <a:pt x="1234504" y="4993018"/>
                    <a:pt x="960484" y="5736561"/>
                  </a:cubicBezTo>
                  <a:cubicBezTo>
                    <a:pt x="992996" y="6246820"/>
                    <a:pt x="-133883" y="6663869"/>
                    <a:pt x="13258"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 name="Google Shape;349;p28"/>
            <p:cNvSpPr/>
            <p:nvPr/>
          </p:nvSpPr>
          <p:spPr>
            <a:xfrm rot="10800000">
              <a:off x="9281764" y="2056"/>
              <a:ext cx="2378118" cy="6853673"/>
            </a:xfrm>
            <a:custGeom>
              <a:rect b="b" l="l" r="r" t="t"/>
              <a:pathLst>
                <a:path extrusionOk="0" h="6853673" w="2378118">
                  <a:moveTo>
                    <a:pt x="2378119" y="0"/>
                  </a:moveTo>
                  <a:cubicBezTo>
                    <a:pt x="2330785" y="45106"/>
                    <a:pt x="2337596" y="934119"/>
                    <a:pt x="1496945" y="1602013"/>
                  </a:cubicBezTo>
                  <a:cubicBezTo>
                    <a:pt x="738838" y="2204370"/>
                    <a:pt x="791355" y="2312187"/>
                    <a:pt x="758928" y="2995074"/>
                  </a:cubicBezTo>
                  <a:cubicBezTo>
                    <a:pt x="723374" y="3685115"/>
                    <a:pt x="-127172" y="3607668"/>
                    <a:pt x="16285" y="4176098"/>
                  </a:cubicBezTo>
                  <a:cubicBezTo>
                    <a:pt x="184458" y="4842237"/>
                    <a:pt x="787628" y="5233541"/>
                    <a:pt x="1115621" y="5811737"/>
                  </a:cubicBezTo>
                  <a:cubicBezTo>
                    <a:pt x="1430721" y="6367231"/>
                    <a:pt x="684822" y="6607925"/>
                    <a:pt x="1154859" y="6853674"/>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 name="Google Shape;350;p28"/>
            <p:cNvSpPr/>
            <p:nvPr/>
          </p:nvSpPr>
          <p:spPr>
            <a:xfrm rot="10800000">
              <a:off x="7670112" y="2013"/>
              <a:ext cx="3661417" cy="6853716"/>
            </a:xfrm>
            <a:custGeom>
              <a:rect b="b" l="l" r="r" t="t"/>
              <a:pathLst>
                <a:path extrusionOk="0" h="6853716" w="3661417">
                  <a:moveTo>
                    <a:pt x="3661417" y="0"/>
                  </a:moveTo>
                  <a:cubicBezTo>
                    <a:pt x="3598320" y="60141"/>
                    <a:pt x="2622737" y="889484"/>
                    <a:pt x="1673754" y="1540887"/>
                  </a:cubicBezTo>
                  <a:cubicBezTo>
                    <a:pt x="724771" y="2192290"/>
                    <a:pt x="563837" y="2225488"/>
                    <a:pt x="573904" y="3013451"/>
                  </a:cubicBezTo>
                  <a:cubicBezTo>
                    <a:pt x="583970" y="3801414"/>
                    <a:pt x="-224212" y="3779525"/>
                    <a:pt x="60989" y="4377297"/>
                  </a:cubicBezTo>
                  <a:cubicBezTo>
                    <a:pt x="369192" y="5023346"/>
                    <a:pt x="995964" y="5390491"/>
                    <a:pt x="1749530" y="5887000"/>
                  </a:cubicBezTo>
                  <a:cubicBezTo>
                    <a:pt x="2503096" y="6383509"/>
                    <a:pt x="1982300" y="6552025"/>
                    <a:pt x="2775189"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 name="Google Shape;351;p28"/>
            <p:cNvSpPr/>
            <p:nvPr/>
          </p:nvSpPr>
          <p:spPr>
            <a:xfrm>
              <a:off x="8965900" y="1840902"/>
              <a:ext cx="77092" cy="77092"/>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AFAE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 name="Google Shape;352;p28"/>
            <p:cNvSpPr/>
            <p:nvPr/>
          </p:nvSpPr>
          <p:spPr>
            <a:xfrm>
              <a:off x="11188673" y="2874317"/>
              <a:ext cx="77167" cy="77167"/>
            </a:xfrm>
            <a:custGeom>
              <a:rect b="b" l="l" r="r" t="t"/>
              <a:pathLst>
                <a:path extrusionOk="0" h="68175" w="68175">
                  <a:moveTo>
                    <a:pt x="67735" y="28669"/>
                  </a:moveTo>
                  <a:cubicBezTo>
                    <a:pt x="70734" y="47260"/>
                    <a:pt x="58097" y="64737"/>
                    <a:pt x="39506" y="67735"/>
                  </a:cubicBezTo>
                  <a:cubicBezTo>
                    <a:pt x="20916" y="70734"/>
                    <a:pt x="3439" y="58097"/>
                    <a:pt x="440" y="39506"/>
                  </a:cubicBezTo>
                  <a:cubicBezTo>
                    <a:pt x="-2558" y="20916"/>
                    <a:pt x="10078" y="3439"/>
                    <a:pt x="28669" y="440"/>
                  </a:cubicBezTo>
                  <a:cubicBezTo>
                    <a:pt x="47260" y="-2558"/>
                    <a:pt x="64737" y="10078"/>
                    <a:pt x="67735" y="28669"/>
                  </a:cubicBezTo>
                  <a:close/>
                </a:path>
              </a:pathLst>
            </a:custGeom>
            <a:solidFill>
              <a:srgbClr val="CECEC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 name="Google Shape;353;p28"/>
            <p:cNvSpPr/>
            <p:nvPr/>
          </p:nvSpPr>
          <p:spPr>
            <a:xfrm>
              <a:off x="10634201" y="3049267"/>
              <a:ext cx="77092" cy="77092"/>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AFAE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 name="Google Shape;354;p28"/>
            <p:cNvSpPr/>
            <p:nvPr/>
          </p:nvSpPr>
          <p:spPr>
            <a:xfrm>
              <a:off x="10804678" y="3777428"/>
              <a:ext cx="77092" cy="77092"/>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6"/>
                    <a:pt x="15246" y="0"/>
                    <a:pt x="34054" y="0"/>
                  </a:cubicBezTo>
                  <a:cubicBezTo>
                    <a:pt x="52862" y="0"/>
                    <a:pt x="68109" y="15246"/>
                    <a:pt x="68109" y="34054"/>
                  </a:cubicBezTo>
                  <a:close/>
                </a:path>
              </a:pathLst>
            </a:custGeom>
            <a:solidFill>
              <a:srgbClr val="AEAE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 name="Google Shape;355;p28"/>
            <p:cNvSpPr/>
            <p:nvPr/>
          </p:nvSpPr>
          <p:spPr>
            <a:xfrm>
              <a:off x="9273009" y="5305656"/>
              <a:ext cx="77092" cy="77092"/>
            </a:xfrm>
            <a:custGeom>
              <a:rect b="b" l="l" r="r" t="t"/>
              <a:pathLst>
                <a:path extrusionOk="0" h="68108" w="68108">
                  <a:moveTo>
                    <a:pt x="68109" y="34055"/>
                  </a:moveTo>
                  <a:cubicBezTo>
                    <a:pt x="68109" y="52862"/>
                    <a:pt x="52862" y="68109"/>
                    <a:pt x="34054" y="68109"/>
                  </a:cubicBezTo>
                  <a:cubicBezTo>
                    <a:pt x="15247" y="68109"/>
                    <a:pt x="0" y="52862"/>
                    <a:pt x="0" y="34055"/>
                  </a:cubicBezTo>
                  <a:cubicBezTo>
                    <a:pt x="0" y="15247"/>
                    <a:pt x="15247" y="0"/>
                    <a:pt x="34054" y="0"/>
                  </a:cubicBezTo>
                  <a:cubicBezTo>
                    <a:pt x="52862" y="0"/>
                    <a:pt x="68109" y="15247"/>
                    <a:pt x="68109" y="34055"/>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 name="Google Shape;356;p28"/>
            <p:cNvSpPr/>
            <p:nvPr/>
          </p:nvSpPr>
          <p:spPr>
            <a:xfrm>
              <a:off x="11706466" y="5972676"/>
              <a:ext cx="77092" cy="77092"/>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 name="Google Shape;357;p28"/>
            <p:cNvSpPr/>
            <p:nvPr/>
          </p:nvSpPr>
          <p:spPr>
            <a:xfrm>
              <a:off x="10932874" y="4782929"/>
              <a:ext cx="77092" cy="77092"/>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7"/>
                    <a:pt x="15246" y="0"/>
                    <a:pt x="34054"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 name="Google Shape;358;p28"/>
            <p:cNvSpPr/>
            <p:nvPr/>
          </p:nvSpPr>
          <p:spPr>
            <a:xfrm rot="-1357201">
              <a:off x="9043356" y="5546868"/>
              <a:ext cx="77092" cy="77092"/>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 name="Google Shape;359;p28"/>
            <p:cNvSpPr/>
            <p:nvPr/>
          </p:nvSpPr>
          <p:spPr>
            <a:xfrm rot="-2700000">
              <a:off x="10610153" y="3866415"/>
              <a:ext cx="77092" cy="77092"/>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7"/>
                    <a:pt x="15246"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 name="Google Shape;360;p28"/>
            <p:cNvSpPr/>
            <p:nvPr/>
          </p:nvSpPr>
          <p:spPr>
            <a:xfrm>
              <a:off x="11143788" y="599178"/>
              <a:ext cx="57018" cy="57018"/>
            </a:xfrm>
            <a:custGeom>
              <a:rect b="b" l="l" r="r" t="t"/>
              <a:pathLst>
                <a:path extrusionOk="0" h="50374" w="50374">
                  <a:moveTo>
                    <a:pt x="50375" y="25187"/>
                  </a:moveTo>
                  <a:cubicBezTo>
                    <a:pt x="50375" y="39098"/>
                    <a:pt x="39098" y="50375"/>
                    <a:pt x="25187" y="50375"/>
                  </a:cubicBezTo>
                  <a:cubicBezTo>
                    <a:pt x="11277" y="50375"/>
                    <a:pt x="0" y="39098"/>
                    <a:pt x="0" y="25187"/>
                  </a:cubicBezTo>
                  <a:cubicBezTo>
                    <a:pt x="0" y="11277"/>
                    <a:pt x="11277" y="0"/>
                    <a:pt x="25187" y="0"/>
                  </a:cubicBezTo>
                  <a:cubicBezTo>
                    <a:pt x="39098" y="0"/>
                    <a:pt x="50375" y="11277"/>
                    <a:pt x="50375" y="25187"/>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 name="Google Shape;361;p28"/>
            <p:cNvSpPr/>
            <p:nvPr/>
          </p:nvSpPr>
          <p:spPr>
            <a:xfrm>
              <a:off x="12178428" y="1840902"/>
              <a:ext cx="77092" cy="77092"/>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2" name="Google Shape;362;p28"/>
            <p:cNvSpPr/>
            <p:nvPr/>
          </p:nvSpPr>
          <p:spPr>
            <a:xfrm>
              <a:off x="10205925" y="5261146"/>
              <a:ext cx="38594" cy="38594"/>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4"/>
                    <a:pt x="7625" y="0"/>
                    <a:pt x="17049" y="0"/>
                  </a:cubicBezTo>
                  <a:cubicBezTo>
                    <a:pt x="26473" y="0"/>
                    <a:pt x="34097" y="7624"/>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3" name="Google Shape;363;p28"/>
            <p:cNvSpPr/>
            <p:nvPr/>
          </p:nvSpPr>
          <p:spPr>
            <a:xfrm>
              <a:off x="9471074" y="343707"/>
              <a:ext cx="38594" cy="38594"/>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5"/>
                    <a:pt x="7625" y="0"/>
                    <a:pt x="17049" y="0"/>
                  </a:cubicBezTo>
                  <a:cubicBezTo>
                    <a:pt x="26473"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 name="Google Shape;364;p28"/>
            <p:cNvSpPr/>
            <p:nvPr/>
          </p:nvSpPr>
          <p:spPr>
            <a:xfrm>
              <a:off x="9793457" y="-75647"/>
              <a:ext cx="38594" cy="3859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 name="Google Shape;365;p28"/>
            <p:cNvSpPr/>
            <p:nvPr/>
          </p:nvSpPr>
          <p:spPr>
            <a:xfrm>
              <a:off x="12192441" y="543614"/>
              <a:ext cx="38594" cy="38594"/>
            </a:xfrm>
            <a:custGeom>
              <a:rect b="b" l="l" r="r" t="t"/>
              <a:pathLst>
                <a:path extrusionOk="0" h="34097" w="34097">
                  <a:moveTo>
                    <a:pt x="34097" y="17049"/>
                  </a:moveTo>
                  <a:cubicBezTo>
                    <a:pt x="34097" y="26472"/>
                    <a:pt x="26472" y="34097"/>
                    <a:pt x="17049" y="34097"/>
                  </a:cubicBezTo>
                  <a:cubicBezTo>
                    <a:pt x="7624" y="34097"/>
                    <a:pt x="0" y="26472"/>
                    <a:pt x="0" y="17049"/>
                  </a:cubicBezTo>
                  <a:cubicBezTo>
                    <a:pt x="0" y="7625"/>
                    <a:pt x="7624"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 name="Google Shape;366;p28"/>
            <p:cNvSpPr/>
            <p:nvPr/>
          </p:nvSpPr>
          <p:spPr>
            <a:xfrm>
              <a:off x="10526272" y="6703407"/>
              <a:ext cx="38594" cy="38594"/>
            </a:xfrm>
            <a:custGeom>
              <a:rect b="b" l="l" r="r" t="t"/>
              <a:pathLst>
                <a:path extrusionOk="0" h="34097" w="34097">
                  <a:moveTo>
                    <a:pt x="34097" y="17049"/>
                  </a:moveTo>
                  <a:cubicBezTo>
                    <a:pt x="34097" y="26473"/>
                    <a:pt x="26472" y="34097"/>
                    <a:pt x="17049" y="34097"/>
                  </a:cubicBezTo>
                  <a:cubicBezTo>
                    <a:pt x="7625" y="34097"/>
                    <a:pt x="0" y="26473"/>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 name="Google Shape;367;p28"/>
            <p:cNvSpPr/>
            <p:nvPr/>
          </p:nvSpPr>
          <p:spPr>
            <a:xfrm>
              <a:off x="11745013" y="52548"/>
              <a:ext cx="38594" cy="3859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 name="Google Shape;368;p28"/>
            <p:cNvSpPr/>
            <p:nvPr/>
          </p:nvSpPr>
          <p:spPr>
            <a:xfrm>
              <a:off x="11211862" y="4731970"/>
              <a:ext cx="38594" cy="3859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 name="Google Shape;369;p28"/>
            <p:cNvSpPr/>
            <p:nvPr/>
          </p:nvSpPr>
          <p:spPr>
            <a:xfrm>
              <a:off x="11445460" y="4466697"/>
              <a:ext cx="38561" cy="38561"/>
            </a:xfrm>
            <a:custGeom>
              <a:rect b="b" l="l" r="r" t="t"/>
              <a:pathLst>
                <a:path extrusionOk="0" h="34067" w="34067">
                  <a:moveTo>
                    <a:pt x="33847" y="14314"/>
                  </a:moveTo>
                  <a:cubicBezTo>
                    <a:pt x="35346" y="23609"/>
                    <a:pt x="29049" y="32347"/>
                    <a:pt x="19754" y="33847"/>
                  </a:cubicBezTo>
                  <a:cubicBezTo>
                    <a:pt x="10459" y="35346"/>
                    <a:pt x="1720" y="29049"/>
                    <a:pt x="221" y="19754"/>
                  </a:cubicBezTo>
                  <a:cubicBezTo>
                    <a:pt x="-1279" y="10458"/>
                    <a:pt x="5018" y="1720"/>
                    <a:pt x="14313" y="221"/>
                  </a:cubicBezTo>
                  <a:cubicBezTo>
                    <a:pt x="23609" y="-1278"/>
                    <a:pt x="32348" y="5018"/>
                    <a:pt x="33847" y="14314"/>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 name="Google Shape;370;p28"/>
            <p:cNvSpPr/>
            <p:nvPr/>
          </p:nvSpPr>
          <p:spPr>
            <a:xfrm>
              <a:off x="10052128" y="6265482"/>
              <a:ext cx="78643" cy="78643"/>
            </a:xfrm>
            <a:custGeom>
              <a:rect b="b" l="l" r="r" t="t"/>
              <a:pathLst>
                <a:path extrusionOk="0" h="69479" w="69479">
                  <a:moveTo>
                    <a:pt x="69479" y="34740"/>
                  </a:moveTo>
                  <a:cubicBezTo>
                    <a:pt x="69479" y="53926"/>
                    <a:pt x="53926" y="69480"/>
                    <a:pt x="34740" y="69480"/>
                  </a:cubicBezTo>
                  <a:cubicBezTo>
                    <a:pt x="15554" y="69480"/>
                    <a:pt x="0" y="53926"/>
                    <a:pt x="0" y="34740"/>
                  </a:cubicBezTo>
                  <a:cubicBezTo>
                    <a:pt x="0" y="15554"/>
                    <a:pt x="15554" y="0"/>
                    <a:pt x="34740" y="0"/>
                  </a:cubicBezTo>
                  <a:cubicBezTo>
                    <a:pt x="53926" y="0"/>
                    <a:pt x="69479" y="15554"/>
                    <a:pt x="69479" y="34740"/>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 name="Google Shape;371;p28"/>
            <p:cNvSpPr/>
            <p:nvPr/>
          </p:nvSpPr>
          <p:spPr>
            <a:xfrm>
              <a:off x="9198147" y="6664861"/>
              <a:ext cx="38594" cy="3859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4"/>
                    <a:pt x="7625" y="0"/>
                    <a:pt x="17049" y="0"/>
                  </a:cubicBezTo>
                  <a:cubicBezTo>
                    <a:pt x="26472" y="0"/>
                    <a:pt x="34097" y="7624"/>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 name="Google Shape;372;p28"/>
            <p:cNvSpPr/>
            <p:nvPr/>
          </p:nvSpPr>
          <p:spPr>
            <a:xfrm>
              <a:off x="11072805" y="2136617"/>
              <a:ext cx="38594" cy="3859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 name="Google Shape;373;p28"/>
            <p:cNvSpPr/>
            <p:nvPr/>
          </p:nvSpPr>
          <p:spPr>
            <a:xfrm>
              <a:off x="12235933" y="3059208"/>
              <a:ext cx="38594" cy="38594"/>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 name="Google Shape;374;p28"/>
            <p:cNvSpPr/>
            <p:nvPr/>
          </p:nvSpPr>
          <p:spPr>
            <a:xfrm>
              <a:off x="9927390" y="1213471"/>
              <a:ext cx="514410" cy="597580"/>
            </a:xfrm>
            <a:custGeom>
              <a:rect b="b" l="l" r="r" t="t"/>
              <a:pathLst>
                <a:path extrusionOk="0" h="597580" w="514410">
                  <a:moveTo>
                    <a:pt x="513945" y="434568"/>
                  </a:moveTo>
                  <a:lnTo>
                    <a:pt x="513945" y="434568"/>
                  </a:lnTo>
                  <a:lnTo>
                    <a:pt x="513945" y="0"/>
                  </a:lnTo>
                  <a:lnTo>
                    <a:pt x="107691" y="108503"/>
                  </a:lnTo>
                  <a:lnTo>
                    <a:pt x="107691" y="480617"/>
                  </a:lnTo>
                  <a:cubicBezTo>
                    <a:pt x="92485" y="473720"/>
                    <a:pt x="73851" y="471964"/>
                    <a:pt x="55174" y="477019"/>
                  </a:cubicBezTo>
                  <a:cubicBezTo>
                    <a:pt x="16965" y="487299"/>
                    <a:pt x="-6937" y="521953"/>
                    <a:pt x="1801" y="554465"/>
                  </a:cubicBezTo>
                  <a:cubicBezTo>
                    <a:pt x="10540" y="586978"/>
                    <a:pt x="48578" y="604969"/>
                    <a:pt x="86787" y="594688"/>
                  </a:cubicBezTo>
                  <a:cubicBezTo>
                    <a:pt x="119257" y="585950"/>
                    <a:pt x="141360" y="559606"/>
                    <a:pt x="141917" y="531934"/>
                  </a:cubicBezTo>
                  <a:lnTo>
                    <a:pt x="141917" y="531934"/>
                  </a:lnTo>
                  <a:lnTo>
                    <a:pt x="141917" y="225830"/>
                  </a:lnTo>
                  <a:lnTo>
                    <a:pt x="479677" y="135618"/>
                  </a:lnTo>
                  <a:lnTo>
                    <a:pt x="479677" y="391433"/>
                  </a:lnTo>
                  <a:cubicBezTo>
                    <a:pt x="464556" y="384707"/>
                    <a:pt x="446093" y="383037"/>
                    <a:pt x="427631" y="388006"/>
                  </a:cubicBezTo>
                  <a:cubicBezTo>
                    <a:pt x="389422" y="398287"/>
                    <a:pt x="365520" y="432940"/>
                    <a:pt x="374258" y="465453"/>
                  </a:cubicBezTo>
                  <a:cubicBezTo>
                    <a:pt x="382996" y="497965"/>
                    <a:pt x="421035" y="515956"/>
                    <a:pt x="459244" y="505675"/>
                  </a:cubicBezTo>
                  <a:cubicBezTo>
                    <a:pt x="494969" y="496080"/>
                    <a:pt x="518186" y="465153"/>
                    <a:pt x="513903" y="434611"/>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 name="Google Shape;375;p28"/>
            <p:cNvSpPr/>
            <p:nvPr/>
          </p:nvSpPr>
          <p:spPr>
            <a:xfrm>
              <a:off x="10504027" y="4114533"/>
              <a:ext cx="332894" cy="461736"/>
            </a:xfrm>
            <a:custGeom>
              <a:rect b="b" l="l" r="r" t="t"/>
              <a:pathLst>
                <a:path extrusionOk="0" h="461736" w="332894">
                  <a:moveTo>
                    <a:pt x="235003" y="87042"/>
                  </a:moveTo>
                  <a:lnTo>
                    <a:pt x="140936" y="416535"/>
                  </a:lnTo>
                  <a:lnTo>
                    <a:pt x="140936" y="416535"/>
                  </a:lnTo>
                  <a:cubicBezTo>
                    <a:pt x="132797" y="442964"/>
                    <a:pt x="104312" y="462240"/>
                    <a:pt x="70685" y="461726"/>
                  </a:cubicBezTo>
                  <a:cubicBezTo>
                    <a:pt x="31105" y="461127"/>
                    <a:pt x="-508" y="433369"/>
                    <a:pt x="6" y="399700"/>
                  </a:cubicBezTo>
                  <a:cubicBezTo>
                    <a:pt x="520" y="366074"/>
                    <a:pt x="33033" y="339302"/>
                    <a:pt x="72570" y="339902"/>
                  </a:cubicBezTo>
                  <a:cubicBezTo>
                    <a:pt x="91932" y="340202"/>
                    <a:pt x="109366" y="347012"/>
                    <a:pt x="122088" y="357807"/>
                  </a:cubicBezTo>
                  <a:lnTo>
                    <a:pt x="189511" y="121611"/>
                  </a:lnTo>
                  <a:lnTo>
                    <a:pt x="198121" y="91412"/>
                  </a:lnTo>
                  <a:lnTo>
                    <a:pt x="224209" y="0"/>
                  </a:lnTo>
                  <a:cubicBezTo>
                    <a:pt x="224209" y="0"/>
                    <a:pt x="371307" y="184065"/>
                    <a:pt x="323245" y="242408"/>
                  </a:cubicBezTo>
                  <a:cubicBezTo>
                    <a:pt x="294031" y="277832"/>
                    <a:pt x="230248" y="304733"/>
                    <a:pt x="183643" y="332705"/>
                  </a:cubicBezTo>
                  <a:cubicBezTo>
                    <a:pt x="183643" y="332705"/>
                    <a:pt x="233761" y="289484"/>
                    <a:pt x="258392" y="270379"/>
                  </a:cubicBezTo>
                  <a:cubicBezTo>
                    <a:pt x="283022" y="251275"/>
                    <a:pt x="339651" y="195417"/>
                    <a:pt x="235003" y="87085"/>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28"/>
            <p:cNvSpPr/>
            <p:nvPr/>
          </p:nvSpPr>
          <p:spPr>
            <a:xfrm>
              <a:off x="10966192" y="264146"/>
              <a:ext cx="847421" cy="696231"/>
            </a:xfrm>
            <a:custGeom>
              <a:rect b="b" l="l" r="r" t="t"/>
              <a:pathLst>
                <a:path extrusionOk="0" h="696231" w="847421">
                  <a:moveTo>
                    <a:pt x="730608" y="592546"/>
                  </a:moveTo>
                  <a:lnTo>
                    <a:pt x="730651" y="592546"/>
                  </a:lnTo>
                  <a:cubicBezTo>
                    <a:pt x="730651" y="592546"/>
                    <a:pt x="813452" y="172414"/>
                    <a:pt x="813452" y="172414"/>
                  </a:cubicBezTo>
                  <a:lnTo>
                    <a:pt x="818892" y="144828"/>
                  </a:lnTo>
                  <a:lnTo>
                    <a:pt x="847421" y="0"/>
                  </a:lnTo>
                  <a:lnTo>
                    <a:pt x="264341" y="38767"/>
                  </a:lnTo>
                  <a:lnTo>
                    <a:pt x="238811" y="168345"/>
                  </a:lnTo>
                  <a:lnTo>
                    <a:pt x="230372" y="211180"/>
                  </a:lnTo>
                  <a:lnTo>
                    <a:pt x="164363" y="546113"/>
                  </a:lnTo>
                  <a:cubicBezTo>
                    <a:pt x="145472" y="532619"/>
                    <a:pt x="120541" y="525252"/>
                    <a:pt x="93726" y="527051"/>
                  </a:cubicBezTo>
                  <a:cubicBezTo>
                    <a:pt x="38854" y="530778"/>
                    <a:pt x="-3040" y="571643"/>
                    <a:pt x="173" y="618291"/>
                  </a:cubicBezTo>
                  <a:cubicBezTo>
                    <a:pt x="3343" y="664939"/>
                    <a:pt x="50419" y="699722"/>
                    <a:pt x="105249" y="695952"/>
                  </a:cubicBezTo>
                  <a:cubicBezTo>
                    <a:pt x="151855" y="692782"/>
                    <a:pt x="189121" y="662797"/>
                    <a:pt x="197303" y="625230"/>
                  </a:cubicBezTo>
                  <a:lnTo>
                    <a:pt x="197303" y="625230"/>
                  </a:lnTo>
                  <a:cubicBezTo>
                    <a:pt x="197303" y="625230"/>
                    <a:pt x="279548" y="207882"/>
                    <a:pt x="279548" y="207882"/>
                  </a:cubicBezTo>
                  <a:lnTo>
                    <a:pt x="764277" y="175626"/>
                  </a:lnTo>
                  <a:lnTo>
                    <a:pt x="695568" y="524395"/>
                  </a:lnTo>
                  <a:cubicBezTo>
                    <a:pt x="676764" y="511159"/>
                    <a:pt x="652047" y="503962"/>
                    <a:pt x="625489" y="505762"/>
                  </a:cubicBezTo>
                  <a:cubicBezTo>
                    <a:pt x="570617" y="509488"/>
                    <a:pt x="528723" y="550353"/>
                    <a:pt x="531936" y="597002"/>
                  </a:cubicBezTo>
                  <a:cubicBezTo>
                    <a:pt x="535106" y="643650"/>
                    <a:pt x="582182" y="678432"/>
                    <a:pt x="637012" y="674663"/>
                  </a:cubicBezTo>
                  <a:cubicBezTo>
                    <a:pt x="688286" y="671150"/>
                    <a:pt x="728252" y="635211"/>
                    <a:pt x="730608" y="592461"/>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 name="Google Shape;377;p28"/>
            <p:cNvSpPr/>
            <p:nvPr/>
          </p:nvSpPr>
          <p:spPr>
            <a:xfrm>
              <a:off x="11463644" y="2905740"/>
              <a:ext cx="350059" cy="468301"/>
            </a:xfrm>
            <a:custGeom>
              <a:rect b="b" l="l" r="r" t="t"/>
              <a:pathLst>
                <a:path extrusionOk="0" h="468301" w="350059">
                  <a:moveTo>
                    <a:pt x="348560" y="304219"/>
                  </a:moveTo>
                  <a:lnTo>
                    <a:pt x="348560" y="304219"/>
                  </a:lnTo>
                  <a:cubicBezTo>
                    <a:pt x="348560" y="304219"/>
                    <a:pt x="314634" y="88541"/>
                    <a:pt x="314634" y="88541"/>
                  </a:cubicBezTo>
                  <a:lnTo>
                    <a:pt x="312406" y="74363"/>
                  </a:lnTo>
                  <a:lnTo>
                    <a:pt x="300712" y="0"/>
                  </a:lnTo>
                  <a:lnTo>
                    <a:pt x="28277" y="120668"/>
                  </a:lnTo>
                  <a:lnTo>
                    <a:pt x="38729" y="187192"/>
                  </a:lnTo>
                  <a:lnTo>
                    <a:pt x="42199" y="209167"/>
                  </a:lnTo>
                  <a:lnTo>
                    <a:pt x="69228" y="381109"/>
                  </a:lnTo>
                  <a:cubicBezTo>
                    <a:pt x="57834" y="377982"/>
                    <a:pt x="44597" y="378796"/>
                    <a:pt x="32047" y="384365"/>
                  </a:cubicBezTo>
                  <a:cubicBezTo>
                    <a:pt x="6431" y="395759"/>
                    <a:pt x="-6463" y="422660"/>
                    <a:pt x="3218" y="444421"/>
                  </a:cubicBezTo>
                  <a:cubicBezTo>
                    <a:pt x="12899" y="466181"/>
                    <a:pt x="41513" y="474620"/>
                    <a:pt x="67129" y="463225"/>
                  </a:cubicBezTo>
                  <a:cubicBezTo>
                    <a:pt x="88890" y="453545"/>
                    <a:pt x="101483" y="432641"/>
                    <a:pt x="98827" y="413236"/>
                  </a:cubicBezTo>
                  <a:lnTo>
                    <a:pt x="98827" y="413236"/>
                  </a:lnTo>
                  <a:cubicBezTo>
                    <a:pt x="98827" y="413236"/>
                    <a:pt x="65116" y="198972"/>
                    <a:pt x="65116" y="198972"/>
                  </a:cubicBezTo>
                  <a:lnTo>
                    <a:pt x="291588" y="98651"/>
                  </a:lnTo>
                  <a:lnTo>
                    <a:pt x="319732" y="277704"/>
                  </a:lnTo>
                  <a:cubicBezTo>
                    <a:pt x="308423" y="274663"/>
                    <a:pt x="295315" y="275519"/>
                    <a:pt x="282935" y="281045"/>
                  </a:cubicBezTo>
                  <a:cubicBezTo>
                    <a:pt x="257320" y="292439"/>
                    <a:pt x="244426" y="319340"/>
                    <a:pt x="254107" y="341101"/>
                  </a:cubicBezTo>
                  <a:cubicBezTo>
                    <a:pt x="263788" y="362861"/>
                    <a:pt x="292402" y="371300"/>
                    <a:pt x="318018" y="359906"/>
                  </a:cubicBezTo>
                  <a:cubicBezTo>
                    <a:pt x="341963" y="349240"/>
                    <a:pt x="354814" y="325038"/>
                    <a:pt x="348431" y="304134"/>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 name="Google Shape;378;p28"/>
            <p:cNvSpPr/>
            <p:nvPr/>
          </p:nvSpPr>
          <p:spPr>
            <a:xfrm>
              <a:off x="9589471" y="5012925"/>
              <a:ext cx="292190" cy="339270"/>
            </a:xfrm>
            <a:custGeom>
              <a:rect b="b" l="l" r="r" t="t"/>
              <a:pathLst>
                <a:path extrusionOk="0" h="339270" w="292190">
                  <a:moveTo>
                    <a:pt x="291866" y="246777"/>
                  </a:moveTo>
                  <a:lnTo>
                    <a:pt x="291866" y="246777"/>
                  </a:lnTo>
                  <a:lnTo>
                    <a:pt x="291866" y="0"/>
                  </a:lnTo>
                  <a:lnTo>
                    <a:pt x="61153" y="61598"/>
                  </a:lnTo>
                  <a:lnTo>
                    <a:pt x="61153" y="272906"/>
                  </a:lnTo>
                  <a:cubicBezTo>
                    <a:pt x="52500" y="269008"/>
                    <a:pt x="41920" y="267980"/>
                    <a:pt x="31340" y="270850"/>
                  </a:cubicBezTo>
                  <a:cubicBezTo>
                    <a:pt x="9622" y="276676"/>
                    <a:pt x="-3914" y="296380"/>
                    <a:pt x="1012" y="314800"/>
                  </a:cubicBezTo>
                  <a:cubicBezTo>
                    <a:pt x="5981" y="333262"/>
                    <a:pt x="27570" y="343457"/>
                    <a:pt x="49287" y="337631"/>
                  </a:cubicBezTo>
                  <a:cubicBezTo>
                    <a:pt x="67750" y="332662"/>
                    <a:pt x="80301" y="317713"/>
                    <a:pt x="80601" y="301992"/>
                  </a:cubicBezTo>
                  <a:lnTo>
                    <a:pt x="80601" y="301992"/>
                  </a:lnTo>
                  <a:lnTo>
                    <a:pt x="80601" y="128165"/>
                  </a:lnTo>
                  <a:lnTo>
                    <a:pt x="272419" y="76933"/>
                  </a:lnTo>
                  <a:lnTo>
                    <a:pt x="272419" y="222189"/>
                  </a:lnTo>
                  <a:cubicBezTo>
                    <a:pt x="263852" y="218377"/>
                    <a:pt x="253357" y="217434"/>
                    <a:pt x="242862" y="220261"/>
                  </a:cubicBezTo>
                  <a:cubicBezTo>
                    <a:pt x="221144" y="226087"/>
                    <a:pt x="207609" y="245791"/>
                    <a:pt x="212577" y="264254"/>
                  </a:cubicBezTo>
                  <a:cubicBezTo>
                    <a:pt x="217546" y="282716"/>
                    <a:pt x="239136" y="292911"/>
                    <a:pt x="260853" y="287085"/>
                  </a:cubicBezTo>
                  <a:cubicBezTo>
                    <a:pt x="281157" y="281645"/>
                    <a:pt x="294308" y="264082"/>
                    <a:pt x="291909" y="24673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 name="Google Shape;379;p28"/>
            <p:cNvSpPr/>
            <p:nvPr/>
          </p:nvSpPr>
          <p:spPr>
            <a:xfrm>
              <a:off x="11799568" y="1512337"/>
              <a:ext cx="172106" cy="199807"/>
            </a:xfrm>
            <a:custGeom>
              <a:rect b="b" l="l" r="r" t="t"/>
              <a:pathLst>
                <a:path extrusionOk="0" h="199807" w="172106">
                  <a:moveTo>
                    <a:pt x="171898" y="145342"/>
                  </a:moveTo>
                  <a:lnTo>
                    <a:pt x="171898" y="145342"/>
                  </a:lnTo>
                  <a:lnTo>
                    <a:pt x="171898" y="0"/>
                  </a:lnTo>
                  <a:lnTo>
                    <a:pt x="36023" y="36282"/>
                  </a:lnTo>
                  <a:lnTo>
                    <a:pt x="36023" y="160720"/>
                  </a:lnTo>
                  <a:cubicBezTo>
                    <a:pt x="30926" y="158406"/>
                    <a:pt x="24715" y="157850"/>
                    <a:pt x="18460" y="159520"/>
                  </a:cubicBezTo>
                  <a:cubicBezTo>
                    <a:pt x="5695" y="162947"/>
                    <a:pt x="-2315" y="174556"/>
                    <a:pt x="598" y="185393"/>
                  </a:cubicBezTo>
                  <a:cubicBezTo>
                    <a:pt x="3511" y="196274"/>
                    <a:pt x="16233" y="202270"/>
                    <a:pt x="29041" y="198844"/>
                  </a:cubicBezTo>
                  <a:cubicBezTo>
                    <a:pt x="39921" y="195931"/>
                    <a:pt x="47289" y="187107"/>
                    <a:pt x="47503" y="177854"/>
                  </a:cubicBezTo>
                  <a:lnTo>
                    <a:pt x="47503" y="177854"/>
                  </a:lnTo>
                  <a:lnTo>
                    <a:pt x="47503" y="75477"/>
                  </a:lnTo>
                  <a:lnTo>
                    <a:pt x="160461" y="45320"/>
                  </a:lnTo>
                  <a:lnTo>
                    <a:pt x="160461" y="130863"/>
                  </a:lnTo>
                  <a:cubicBezTo>
                    <a:pt x="155406" y="128636"/>
                    <a:pt x="149238" y="128079"/>
                    <a:pt x="143069" y="129707"/>
                  </a:cubicBezTo>
                  <a:cubicBezTo>
                    <a:pt x="130304" y="133133"/>
                    <a:pt x="122294" y="144742"/>
                    <a:pt x="125207" y="155580"/>
                  </a:cubicBezTo>
                  <a:cubicBezTo>
                    <a:pt x="128120" y="166460"/>
                    <a:pt x="140842" y="172457"/>
                    <a:pt x="153650" y="169030"/>
                  </a:cubicBezTo>
                  <a:cubicBezTo>
                    <a:pt x="165601" y="165817"/>
                    <a:pt x="173354" y="155494"/>
                    <a:pt x="171941" y="145256"/>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 name="Google Shape;380;p28"/>
            <p:cNvSpPr/>
            <p:nvPr/>
          </p:nvSpPr>
          <p:spPr>
            <a:xfrm>
              <a:off x="11936153" y="4150610"/>
              <a:ext cx="234203" cy="272050"/>
            </a:xfrm>
            <a:custGeom>
              <a:rect b="b" l="l" r="r" t="t"/>
              <a:pathLst>
                <a:path extrusionOk="0" h="272050" w="234203">
                  <a:moveTo>
                    <a:pt x="233977" y="197858"/>
                  </a:moveTo>
                  <a:lnTo>
                    <a:pt x="233977" y="197858"/>
                  </a:lnTo>
                  <a:lnTo>
                    <a:pt x="233977" y="0"/>
                  </a:lnTo>
                  <a:lnTo>
                    <a:pt x="49012" y="49390"/>
                  </a:lnTo>
                  <a:lnTo>
                    <a:pt x="49012" y="218805"/>
                  </a:lnTo>
                  <a:cubicBezTo>
                    <a:pt x="42073" y="215678"/>
                    <a:pt x="33591" y="214864"/>
                    <a:pt x="25110" y="217177"/>
                  </a:cubicBezTo>
                  <a:cubicBezTo>
                    <a:pt x="7718" y="221846"/>
                    <a:pt x="-3161" y="237653"/>
                    <a:pt x="822" y="252431"/>
                  </a:cubicBezTo>
                  <a:cubicBezTo>
                    <a:pt x="4806" y="267209"/>
                    <a:pt x="22111" y="275434"/>
                    <a:pt x="39503" y="270722"/>
                  </a:cubicBezTo>
                  <a:cubicBezTo>
                    <a:pt x="54281" y="266738"/>
                    <a:pt x="64348" y="254744"/>
                    <a:pt x="64604" y="242151"/>
                  </a:cubicBezTo>
                  <a:lnTo>
                    <a:pt x="64604" y="242151"/>
                  </a:lnTo>
                  <a:lnTo>
                    <a:pt x="64604" y="102806"/>
                  </a:lnTo>
                  <a:lnTo>
                    <a:pt x="218385" y="61726"/>
                  </a:lnTo>
                  <a:lnTo>
                    <a:pt x="218385" y="178197"/>
                  </a:lnTo>
                  <a:cubicBezTo>
                    <a:pt x="211488" y="175155"/>
                    <a:pt x="203092" y="174384"/>
                    <a:pt x="194697" y="176655"/>
                  </a:cubicBezTo>
                  <a:cubicBezTo>
                    <a:pt x="177306" y="181324"/>
                    <a:pt x="166425" y="197130"/>
                    <a:pt x="170409" y="211908"/>
                  </a:cubicBezTo>
                  <a:cubicBezTo>
                    <a:pt x="174392" y="226687"/>
                    <a:pt x="191698" y="234911"/>
                    <a:pt x="209089" y="230199"/>
                  </a:cubicBezTo>
                  <a:cubicBezTo>
                    <a:pt x="225367" y="225830"/>
                    <a:pt x="235904" y="211737"/>
                    <a:pt x="233977" y="197858"/>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 name="Google Shape;381;p28"/>
            <p:cNvSpPr/>
            <p:nvPr/>
          </p:nvSpPr>
          <p:spPr>
            <a:xfrm>
              <a:off x="11641134" y="4859966"/>
              <a:ext cx="244528" cy="284048"/>
            </a:xfrm>
            <a:custGeom>
              <a:rect b="b" l="l" r="r" t="t"/>
              <a:pathLst>
                <a:path extrusionOk="0" h="284048" w="244528">
                  <a:moveTo>
                    <a:pt x="244336" y="206597"/>
                  </a:moveTo>
                  <a:lnTo>
                    <a:pt x="244336" y="206597"/>
                  </a:lnTo>
                  <a:lnTo>
                    <a:pt x="244336" y="0"/>
                  </a:lnTo>
                  <a:lnTo>
                    <a:pt x="51189" y="51574"/>
                  </a:lnTo>
                  <a:lnTo>
                    <a:pt x="51189" y="228486"/>
                  </a:lnTo>
                  <a:cubicBezTo>
                    <a:pt x="43950" y="225230"/>
                    <a:pt x="35083" y="224374"/>
                    <a:pt x="26216" y="226772"/>
                  </a:cubicBezTo>
                  <a:cubicBezTo>
                    <a:pt x="8054" y="231656"/>
                    <a:pt x="-3298" y="248147"/>
                    <a:pt x="857" y="263568"/>
                  </a:cubicBezTo>
                  <a:cubicBezTo>
                    <a:pt x="5013" y="279032"/>
                    <a:pt x="23089" y="287556"/>
                    <a:pt x="41251" y="282673"/>
                  </a:cubicBezTo>
                  <a:cubicBezTo>
                    <a:pt x="56672" y="278518"/>
                    <a:pt x="67210" y="266010"/>
                    <a:pt x="67467" y="252859"/>
                  </a:cubicBezTo>
                  <a:lnTo>
                    <a:pt x="67467" y="252859"/>
                  </a:lnTo>
                  <a:lnTo>
                    <a:pt x="67467" y="107346"/>
                  </a:lnTo>
                  <a:lnTo>
                    <a:pt x="228015" y="64468"/>
                  </a:lnTo>
                  <a:lnTo>
                    <a:pt x="228015" y="186078"/>
                  </a:lnTo>
                  <a:cubicBezTo>
                    <a:pt x="220819" y="182866"/>
                    <a:pt x="212038" y="182095"/>
                    <a:pt x="203256" y="184451"/>
                  </a:cubicBezTo>
                  <a:cubicBezTo>
                    <a:pt x="185094" y="189334"/>
                    <a:pt x="173743" y="205826"/>
                    <a:pt x="177898" y="221247"/>
                  </a:cubicBezTo>
                  <a:cubicBezTo>
                    <a:pt x="182053" y="236710"/>
                    <a:pt x="200129" y="245235"/>
                    <a:pt x="218291" y="240351"/>
                  </a:cubicBezTo>
                  <a:cubicBezTo>
                    <a:pt x="235255" y="235768"/>
                    <a:pt x="246306" y="221075"/>
                    <a:pt x="244293" y="20655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 name="Google Shape;382;p28"/>
            <p:cNvSpPr/>
            <p:nvPr/>
          </p:nvSpPr>
          <p:spPr>
            <a:xfrm>
              <a:off x="9838670" y="6288706"/>
              <a:ext cx="390277" cy="453294"/>
            </a:xfrm>
            <a:custGeom>
              <a:rect b="b" l="l" r="r" t="t"/>
              <a:pathLst>
                <a:path extrusionOk="0" h="453294" w="390277">
                  <a:moveTo>
                    <a:pt x="389891" y="329707"/>
                  </a:moveTo>
                  <a:lnTo>
                    <a:pt x="389891" y="329707"/>
                  </a:lnTo>
                  <a:lnTo>
                    <a:pt x="389891" y="0"/>
                  </a:lnTo>
                  <a:lnTo>
                    <a:pt x="81688" y="82287"/>
                  </a:lnTo>
                  <a:lnTo>
                    <a:pt x="81688" y="364618"/>
                  </a:lnTo>
                  <a:cubicBezTo>
                    <a:pt x="70165" y="359392"/>
                    <a:pt x="56029" y="358064"/>
                    <a:pt x="41851" y="361876"/>
                  </a:cubicBezTo>
                  <a:cubicBezTo>
                    <a:pt x="12851" y="369672"/>
                    <a:pt x="-5268" y="395973"/>
                    <a:pt x="1371" y="420604"/>
                  </a:cubicBezTo>
                  <a:cubicBezTo>
                    <a:pt x="8011" y="445235"/>
                    <a:pt x="36882" y="458899"/>
                    <a:pt x="65839" y="451103"/>
                  </a:cubicBezTo>
                  <a:cubicBezTo>
                    <a:pt x="90469" y="444464"/>
                    <a:pt x="107261" y="424502"/>
                    <a:pt x="107689" y="403513"/>
                  </a:cubicBezTo>
                  <a:lnTo>
                    <a:pt x="107689" y="403513"/>
                  </a:lnTo>
                  <a:lnTo>
                    <a:pt x="107689" y="171300"/>
                  </a:lnTo>
                  <a:lnTo>
                    <a:pt x="363932" y="102891"/>
                  </a:lnTo>
                  <a:lnTo>
                    <a:pt x="363932" y="296937"/>
                  </a:lnTo>
                  <a:cubicBezTo>
                    <a:pt x="352453" y="291840"/>
                    <a:pt x="338488" y="290598"/>
                    <a:pt x="324438" y="294367"/>
                  </a:cubicBezTo>
                  <a:cubicBezTo>
                    <a:pt x="295438" y="302163"/>
                    <a:pt x="277319" y="328464"/>
                    <a:pt x="283958" y="353095"/>
                  </a:cubicBezTo>
                  <a:cubicBezTo>
                    <a:pt x="290598" y="377725"/>
                    <a:pt x="319469" y="391390"/>
                    <a:pt x="348426" y="383594"/>
                  </a:cubicBezTo>
                  <a:cubicBezTo>
                    <a:pt x="375541" y="376312"/>
                    <a:pt x="393147" y="352838"/>
                    <a:pt x="389891" y="32966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 name="Google Shape;383;p28"/>
            <p:cNvSpPr/>
            <p:nvPr/>
          </p:nvSpPr>
          <p:spPr>
            <a:xfrm>
              <a:off x="10832751" y="1857167"/>
              <a:ext cx="129565" cy="442297"/>
            </a:xfrm>
            <a:custGeom>
              <a:rect b="b" l="l" r="r" t="t"/>
              <a:pathLst>
                <a:path extrusionOk="0" h="442297" w="129565">
                  <a:moveTo>
                    <a:pt x="52239" y="0"/>
                  </a:moveTo>
                  <a:lnTo>
                    <a:pt x="128700" y="366374"/>
                  </a:lnTo>
                  <a:lnTo>
                    <a:pt x="128700" y="366374"/>
                  </a:lnTo>
                  <a:cubicBezTo>
                    <a:pt x="133455" y="391690"/>
                    <a:pt x="118334" y="419919"/>
                    <a:pt x="90405" y="434011"/>
                  </a:cubicBezTo>
                  <a:cubicBezTo>
                    <a:pt x="57550" y="450632"/>
                    <a:pt x="19426" y="441465"/>
                    <a:pt x="5291" y="413536"/>
                  </a:cubicBezTo>
                  <a:cubicBezTo>
                    <a:pt x="-8845" y="385607"/>
                    <a:pt x="6319" y="349454"/>
                    <a:pt x="39174" y="332833"/>
                  </a:cubicBezTo>
                  <a:cubicBezTo>
                    <a:pt x="55237" y="324695"/>
                    <a:pt x="72543" y="322767"/>
                    <a:pt x="87707" y="326151"/>
                  </a:cubicBezTo>
                  <a:lnTo>
                    <a:pt x="22768" y="14864"/>
                  </a:lnTo>
                  <a:lnTo>
                    <a:pt x="52239" y="0"/>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4" name="Google Shape;384;p28"/>
            <p:cNvSpPr/>
            <p:nvPr/>
          </p:nvSpPr>
          <p:spPr>
            <a:xfrm>
              <a:off x="9045877" y="271746"/>
              <a:ext cx="80856" cy="272910"/>
            </a:xfrm>
            <a:custGeom>
              <a:rect b="b" l="l" r="r" t="t"/>
              <a:pathLst>
                <a:path extrusionOk="0" h="272910" w="80856">
                  <a:moveTo>
                    <a:pt x="52381" y="0"/>
                  </a:moveTo>
                  <a:lnTo>
                    <a:pt x="80695" y="229685"/>
                  </a:lnTo>
                  <a:lnTo>
                    <a:pt x="80695" y="229685"/>
                  </a:lnTo>
                  <a:cubicBezTo>
                    <a:pt x="82323" y="245534"/>
                    <a:pt x="71528" y="262112"/>
                    <a:pt x="53623" y="269394"/>
                  </a:cubicBezTo>
                  <a:cubicBezTo>
                    <a:pt x="32505" y="277961"/>
                    <a:pt x="9502" y="270336"/>
                    <a:pt x="2220" y="252388"/>
                  </a:cubicBezTo>
                  <a:cubicBezTo>
                    <a:pt x="-5062" y="234440"/>
                    <a:pt x="6161" y="212979"/>
                    <a:pt x="27236" y="204412"/>
                  </a:cubicBezTo>
                  <a:cubicBezTo>
                    <a:pt x="37560" y="200214"/>
                    <a:pt x="48311" y="199914"/>
                    <a:pt x="57478" y="202784"/>
                  </a:cubicBezTo>
                  <a:lnTo>
                    <a:pt x="33447" y="7624"/>
                  </a:lnTo>
                  <a:lnTo>
                    <a:pt x="52381" y="0"/>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28"/>
            <p:cNvSpPr/>
            <p:nvPr/>
          </p:nvSpPr>
          <p:spPr>
            <a:xfrm>
              <a:off x="8642935" y="5653245"/>
              <a:ext cx="371123" cy="417220"/>
            </a:xfrm>
            <a:custGeom>
              <a:rect b="b" l="l" r="r" t="t"/>
              <a:pathLst>
                <a:path extrusionOk="0" h="417220" w="371123">
                  <a:moveTo>
                    <a:pt x="301496" y="87214"/>
                  </a:moveTo>
                  <a:lnTo>
                    <a:pt x="134994" y="386678"/>
                  </a:lnTo>
                  <a:lnTo>
                    <a:pt x="134994" y="386678"/>
                  </a:lnTo>
                  <a:cubicBezTo>
                    <a:pt x="121072" y="410581"/>
                    <a:pt x="88945" y="422874"/>
                    <a:pt x="56305" y="414693"/>
                  </a:cubicBezTo>
                  <a:cubicBezTo>
                    <a:pt x="17924" y="405097"/>
                    <a:pt x="-6578" y="370872"/>
                    <a:pt x="1560" y="338231"/>
                  </a:cubicBezTo>
                  <a:cubicBezTo>
                    <a:pt x="9699" y="305590"/>
                    <a:pt x="47437" y="286914"/>
                    <a:pt x="85819" y="296509"/>
                  </a:cubicBezTo>
                  <a:cubicBezTo>
                    <a:pt x="104581" y="301178"/>
                    <a:pt x="120044" y="311801"/>
                    <a:pt x="129982" y="325209"/>
                  </a:cubicBezTo>
                  <a:lnTo>
                    <a:pt x="249365" y="110516"/>
                  </a:lnTo>
                  <a:lnTo>
                    <a:pt x="264615" y="83058"/>
                  </a:lnTo>
                  <a:lnTo>
                    <a:pt x="310792" y="0"/>
                  </a:lnTo>
                  <a:cubicBezTo>
                    <a:pt x="310792" y="0"/>
                    <a:pt x="412184" y="212722"/>
                    <a:pt x="352085" y="258556"/>
                  </a:cubicBezTo>
                  <a:cubicBezTo>
                    <a:pt x="315589" y="286400"/>
                    <a:pt x="247352" y="298094"/>
                    <a:pt x="195607" y="314757"/>
                  </a:cubicBezTo>
                  <a:cubicBezTo>
                    <a:pt x="195607" y="314757"/>
                    <a:pt x="254248" y="284044"/>
                    <a:pt x="282563" y="271065"/>
                  </a:cubicBezTo>
                  <a:cubicBezTo>
                    <a:pt x="310877" y="258042"/>
                    <a:pt x="378772" y="216535"/>
                    <a:pt x="301496" y="87256"/>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6" name="Google Shape;386;p28"/>
            <p:cNvSpPr/>
            <p:nvPr/>
          </p:nvSpPr>
          <p:spPr>
            <a:xfrm>
              <a:off x="10359168" y="5256725"/>
              <a:ext cx="304124" cy="479364"/>
            </a:xfrm>
            <a:custGeom>
              <a:rect b="b" l="l" r="r" t="t"/>
              <a:pathLst>
                <a:path extrusionOk="0" h="479364" w="304124">
                  <a:moveTo>
                    <a:pt x="188982" y="84601"/>
                  </a:moveTo>
                  <a:lnTo>
                    <a:pt x="142334" y="424031"/>
                  </a:lnTo>
                  <a:lnTo>
                    <a:pt x="142334" y="424031"/>
                  </a:lnTo>
                  <a:cubicBezTo>
                    <a:pt x="138008" y="451360"/>
                    <a:pt x="112521" y="474448"/>
                    <a:pt x="79151" y="478689"/>
                  </a:cubicBezTo>
                  <a:cubicBezTo>
                    <a:pt x="39914" y="483658"/>
                    <a:pt x="4660" y="460655"/>
                    <a:pt x="419" y="427286"/>
                  </a:cubicBezTo>
                  <a:cubicBezTo>
                    <a:pt x="-3821" y="393917"/>
                    <a:pt x="24579" y="362819"/>
                    <a:pt x="63816" y="357850"/>
                  </a:cubicBezTo>
                  <a:cubicBezTo>
                    <a:pt x="83007" y="355408"/>
                    <a:pt x="101255" y="359692"/>
                    <a:pt x="115348" y="368601"/>
                  </a:cubicBezTo>
                  <a:lnTo>
                    <a:pt x="148802" y="125252"/>
                  </a:lnTo>
                  <a:lnTo>
                    <a:pt x="153086" y="94153"/>
                  </a:lnTo>
                  <a:lnTo>
                    <a:pt x="166022" y="0"/>
                  </a:lnTo>
                  <a:cubicBezTo>
                    <a:pt x="166022" y="0"/>
                    <a:pt x="337623" y="161491"/>
                    <a:pt x="298256" y="226001"/>
                  </a:cubicBezTo>
                  <a:cubicBezTo>
                    <a:pt x="274354" y="265196"/>
                    <a:pt x="214984" y="300835"/>
                    <a:pt x="172790" y="335104"/>
                  </a:cubicBezTo>
                  <a:cubicBezTo>
                    <a:pt x="172790" y="335104"/>
                    <a:pt x="216312" y="285243"/>
                    <a:pt x="237987" y="262840"/>
                  </a:cubicBezTo>
                  <a:cubicBezTo>
                    <a:pt x="259661" y="240437"/>
                    <a:pt x="307894" y="177169"/>
                    <a:pt x="188982" y="84643"/>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7" name="Google Shape;387;p28"/>
            <p:cNvSpPr/>
            <p:nvPr/>
          </p:nvSpPr>
          <p:spPr>
            <a:xfrm>
              <a:off x="11471063" y="5861879"/>
              <a:ext cx="414528" cy="653478"/>
            </a:xfrm>
            <a:custGeom>
              <a:rect b="b" l="l" r="r" t="t"/>
              <a:pathLst>
                <a:path extrusionOk="0" h="653478" w="414528">
                  <a:moveTo>
                    <a:pt x="257543" y="115399"/>
                  </a:moveTo>
                  <a:lnTo>
                    <a:pt x="193975" y="578068"/>
                  </a:lnTo>
                  <a:lnTo>
                    <a:pt x="193975" y="578068"/>
                  </a:lnTo>
                  <a:cubicBezTo>
                    <a:pt x="188107" y="615292"/>
                    <a:pt x="153324" y="646777"/>
                    <a:pt x="107875" y="652560"/>
                  </a:cubicBezTo>
                  <a:cubicBezTo>
                    <a:pt x="54373" y="659328"/>
                    <a:pt x="6312" y="627972"/>
                    <a:pt x="572" y="582480"/>
                  </a:cubicBezTo>
                  <a:cubicBezTo>
                    <a:pt x="-5211" y="536989"/>
                    <a:pt x="33512" y="494624"/>
                    <a:pt x="87014" y="487813"/>
                  </a:cubicBezTo>
                  <a:cubicBezTo>
                    <a:pt x="113187" y="484515"/>
                    <a:pt x="138032" y="490341"/>
                    <a:pt x="157265" y="502463"/>
                  </a:cubicBezTo>
                  <a:lnTo>
                    <a:pt x="202842" y="170743"/>
                  </a:lnTo>
                  <a:lnTo>
                    <a:pt x="208668" y="128336"/>
                  </a:lnTo>
                  <a:lnTo>
                    <a:pt x="226316" y="0"/>
                  </a:lnTo>
                  <a:cubicBezTo>
                    <a:pt x="226316" y="0"/>
                    <a:pt x="460199" y="220133"/>
                    <a:pt x="406526" y="308075"/>
                  </a:cubicBezTo>
                  <a:cubicBezTo>
                    <a:pt x="373928" y="361491"/>
                    <a:pt x="293012" y="410066"/>
                    <a:pt x="235483" y="456757"/>
                  </a:cubicBezTo>
                  <a:cubicBezTo>
                    <a:pt x="235483" y="456757"/>
                    <a:pt x="294767" y="388820"/>
                    <a:pt x="324367" y="358278"/>
                  </a:cubicBezTo>
                  <a:cubicBezTo>
                    <a:pt x="353924" y="327736"/>
                    <a:pt x="419634" y="241465"/>
                    <a:pt x="257586" y="115399"/>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8" name="Google Shape;388;p28"/>
            <p:cNvSpPr/>
            <p:nvPr/>
          </p:nvSpPr>
          <p:spPr>
            <a:xfrm>
              <a:off x="10961737" y="2942318"/>
              <a:ext cx="235469" cy="312983"/>
            </a:xfrm>
            <a:custGeom>
              <a:rect b="b" l="l" r="r" t="t"/>
              <a:pathLst>
                <a:path extrusionOk="0" h="312983" w="235469">
                  <a:moveTo>
                    <a:pt x="234398" y="204326"/>
                  </a:moveTo>
                  <a:lnTo>
                    <a:pt x="234398" y="204326"/>
                  </a:lnTo>
                  <a:cubicBezTo>
                    <a:pt x="234398" y="204326"/>
                    <a:pt x="212680" y="59456"/>
                    <a:pt x="212680" y="59456"/>
                  </a:cubicBezTo>
                  <a:lnTo>
                    <a:pt x="211267" y="49947"/>
                  </a:lnTo>
                  <a:lnTo>
                    <a:pt x="203771" y="0"/>
                  </a:lnTo>
                  <a:lnTo>
                    <a:pt x="20433" y="79632"/>
                  </a:lnTo>
                  <a:lnTo>
                    <a:pt x="27116" y="124309"/>
                  </a:lnTo>
                  <a:lnTo>
                    <a:pt x="29343" y="139088"/>
                  </a:lnTo>
                  <a:lnTo>
                    <a:pt x="46649" y="254573"/>
                  </a:lnTo>
                  <a:cubicBezTo>
                    <a:pt x="39024" y="252388"/>
                    <a:pt x="30114" y="252902"/>
                    <a:pt x="21719" y="256586"/>
                  </a:cubicBezTo>
                  <a:cubicBezTo>
                    <a:pt x="4499" y="264125"/>
                    <a:pt x="-4326" y="282073"/>
                    <a:pt x="2100" y="296766"/>
                  </a:cubicBezTo>
                  <a:cubicBezTo>
                    <a:pt x="8482" y="311416"/>
                    <a:pt x="27673" y="317199"/>
                    <a:pt x="44892" y="309702"/>
                  </a:cubicBezTo>
                  <a:cubicBezTo>
                    <a:pt x="59542" y="303320"/>
                    <a:pt x="68067" y="289355"/>
                    <a:pt x="66396" y="276333"/>
                  </a:cubicBezTo>
                  <a:lnTo>
                    <a:pt x="66396" y="276333"/>
                  </a:lnTo>
                  <a:cubicBezTo>
                    <a:pt x="66396" y="276333"/>
                    <a:pt x="51832" y="179268"/>
                    <a:pt x="51832" y="179268"/>
                  </a:cubicBezTo>
                  <a:lnTo>
                    <a:pt x="204541" y="114843"/>
                  </a:lnTo>
                  <a:lnTo>
                    <a:pt x="215293" y="186464"/>
                  </a:lnTo>
                  <a:cubicBezTo>
                    <a:pt x="207711" y="184365"/>
                    <a:pt x="198930" y="184879"/>
                    <a:pt x="190577" y="188520"/>
                  </a:cubicBezTo>
                  <a:cubicBezTo>
                    <a:pt x="173357" y="196059"/>
                    <a:pt x="164533" y="214007"/>
                    <a:pt x="170958" y="228700"/>
                  </a:cubicBezTo>
                  <a:cubicBezTo>
                    <a:pt x="177341" y="243350"/>
                    <a:pt x="196531" y="249133"/>
                    <a:pt x="213751" y="241636"/>
                  </a:cubicBezTo>
                  <a:cubicBezTo>
                    <a:pt x="229857" y="234611"/>
                    <a:pt x="238596" y="218419"/>
                    <a:pt x="234441" y="204369"/>
                  </a:cubicBezTo>
                  <a:close/>
                  <a:moveTo>
                    <a:pt x="49519" y="163890"/>
                  </a:moveTo>
                  <a:lnTo>
                    <a:pt x="44807" y="132405"/>
                  </a:lnTo>
                  <a:lnTo>
                    <a:pt x="197217" y="66181"/>
                  </a:lnTo>
                  <a:lnTo>
                    <a:pt x="201800" y="96723"/>
                  </a:lnTo>
                  <a:lnTo>
                    <a:pt x="49519" y="163890"/>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9" name="Google Shape;389;p28"/>
            <p:cNvSpPr/>
            <p:nvPr/>
          </p:nvSpPr>
          <p:spPr>
            <a:xfrm>
              <a:off x="9037994" y="793844"/>
              <a:ext cx="230362" cy="333035"/>
            </a:xfrm>
            <a:custGeom>
              <a:rect b="b" l="l" r="r" t="t"/>
              <a:pathLst>
                <a:path extrusionOk="0" h="333035" w="230362">
                  <a:moveTo>
                    <a:pt x="228186" y="198715"/>
                  </a:moveTo>
                  <a:lnTo>
                    <a:pt x="228186" y="198715"/>
                  </a:lnTo>
                  <a:cubicBezTo>
                    <a:pt x="228186" y="198715"/>
                    <a:pt x="188049" y="57828"/>
                    <a:pt x="188049" y="57828"/>
                  </a:cubicBezTo>
                  <a:lnTo>
                    <a:pt x="185436" y="48576"/>
                  </a:lnTo>
                  <a:lnTo>
                    <a:pt x="171600" y="0"/>
                  </a:lnTo>
                  <a:lnTo>
                    <a:pt x="0" y="102506"/>
                  </a:lnTo>
                  <a:lnTo>
                    <a:pt x="12380" y="145941"/>
                  </a:lnTo>
                  <a:lnTo>
                    <a:pt x="16449" y="160291"/>
                  </a:lnTo>
                  <a:lnTo>
                    <a:pt x="48447" y="272607"/>
                  </a:lnTo>
                  <a:cubicBezTo>
                    <a:pt x="40608" y="271450"/>
                    <a:pt x="31870" y="273078"/>
                    <a:pt x="23945" y="277790"/>
                  </a:cubicBezTo>
                  <a:cubicBezTo>
                    <a:pt x="7796" y="287471"/>
                    <a:pt x="1413" y="306404"/>
                    <a:pt x="9638" y="320154"/>
                  </a:cubicBezTo>
                  <a:cubicBezTo>
                    <a:pt x="17863" y="333862"/>
                    <a:pt x="37610" y="337160"/>
                    <a:pt x="53759" y="327479"/>
                  </a:cubicBezTo>
                  <a:cubicBezTo>
                    <a:pt x="67466" y="319255"/>
                    <a:pt x="74148" y="304348"/>
                    <a:pt x="70808" y="291625"/>
                  </a:cubicBezTo>
                  <a:lnTo>
                    <a:pt x="70808" y="291625"/>
                  </a:lnTo>
                  <a:cubicBezTo>
                    <a:pt x="70808" y="291625"/>
                    <a:pt x="43907" y="197216"/>
                    <a:pt x="43907" y="197216"/>
                  </a:cubicBezTo>
                  <a:lnTo>
                    <a:pt x="187064" y="113729"/>
                  </a:lnTo>
                  <a:lnTo>
                    <a:pt x="206897" y="183380"/>
                  </a:lnTo>
                  <a:cubicBezTo>
                    <a:pt x="199100" y="182266"/>
                    <a:pt x="190447" y="183937"/>
                    <a:pt x="182652" y="188606"/>
                  </a:cubicBezTo>
                  <a:cubicBezTo>
                    <a:pt x="166502" y="198287"/>
                    <a:pt x="160120" y="217220"/>
                    <a:pt x="168345" y="230970"/>
                  </a:cubicBezTo>
                  <a:cubicBezTo>
                    <a:pt x="176569" y="244678"/>
                    <a:pt x="196316" y="247976"/>
                    <a:pt x="212465" y="238295"/>
                  </a:cubicBezTo>
                  <a:cubicBezTo>
                    <a:pt x="227543" y="229257"/>
                    <a:pt x="234140" y="212080"/>
                    <a:pt x="228186" y="198672"/>
                  </a:cubicBezTo>
                  <a:close/>
                  <a:moveTo>
                    <a:pt x="39666" y="182309"/>
                  </a:moveTo>
                  <a:lnTo>
                    <a:pt x="30927" y="151681"/>
                  </a:lnTo>
                  <a:lnTo>
                    <a:pt x="173613" y="66481"/>
                  </a:lnTo>
                  <a:lnTo>
                    <a:pt x="182095" y="96166"/>
                  </a:lnTo>
                  <a:lnTo>
                    <a:pt x="39666" y="182309"/>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90" name="Google Shape;390;p28"/>
          <p:cNvGrpSpPr/>
          <p:nvPr/>
        </p:nvGrpSpPr>
        <p:grpSpPr>
          <a:xfrm>
            <a:off x="-658921" y="1510"/>
            <a:ext cx="4464409" cy="5140287"/>
            <a:chOff x="-878562" y="2013"/>
            <a:chExt cx="5952545" cy="6853716"/>
          </a:xfrm>
        </p:grpSpPr>
        <p:sp>
          <p:nvSpPr>
            <p:cNvPr id="391" name="Google Shape;391;p28"/>
            <p:cNvSpPr/>
            <p:nvPr/>
          </p:nvSpPr>
          <p:spPr>
            <a:xfrm rot="10800000">
              <a:off x="31013" y="2013"/>
              <a:ext cx="5042970" cy="6853716"/>
            </a:xfrm>
            <a:custGeom>
              <a:rect b="b" l="l" r="r" t="t"/>
              <a:pathLst>
                <a:path extrusionOk="0" h="6853716" w="5042970">
                  <a:moveTo>
                    <a:pt x="2234312" y="0"/>
                  </a:moveTo>
                  <a:cubicBezTo>
                    <a:pt x="2234312" y="0"/>
                    <a:pt x="5134547" y="1001842"/>
                    <a:pt x="4672650" y="1785522"/>
                  </a:cubicBezTo>
                  <a:cubicBezTo>
                    <a:pt x="4440009" y="2180253"/>
                    <a:pt x="5179996" y="2572328"/>
                    <a:pt x="5020133" y="2940116"/>
                  </a:cubicBezTo>
                  <a:cubicBezTo>
                    <a:pt x="4847805" y="3336475"/>
                    <a:pt x="3797002" y="3112016"/>
                    <a:pt x="3588392" y="3572585"/>
                  </a:cubicBezTo>
                  <a:cubicBezTo>
                    <a:pt x="3250118" y="4319341"/>
                    <a:pt x="4221632" y="4595589"/>
                    <a:pt x="2920069" y="5586122"/>
                  </a:cubicBezTo>
                  <a:cubicBezTo>
                    <a:pt x="2231527" y="6110131"/>
                    <a:pt x="498522" y="6775756"/>
                    <a:pt x="0"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2" name="Google Shape;392;p28"/>
            <p:cNvSpPr/>
            <p:nvPr/>
          </p:nvSpPr>
          <p:spPr>
            <a:xfrm rot="10800000">
              <a:off x="-221569" y="2013"/>
              <a:ext cx="3346912" cy="6853716"/>
            </a:xfrm>
            <a:custGeom>
              <a:rect b="b" l="l" r="r" t="t"/>
              <a:pathLst>
                <a:path extrusionOk="0" h="6853716" w="3346912">
                  <a:moveTo>
                    <a:pt x="1897323" y="0"/>
                  </a:moveTo>
                  <a:cubicBezTo>
                    <a:pt x="1881559" y="15035"/>
                    <a:pt x="3838852" y="994731"/>
                    <a:pt x="3229171" y="1724352"/>
                  </a:cubicBezTo>
                  <a:cubicBezTo>
                    <a:pt x="2833840" y="2197473"/>
                    <a:pt x="3333990" y="2486057"/>
                    <a:pt x="3214821" y="2958450"/>
                  </a:cubicBezTo>
                  <a:cubicBezTo>
                    <a:pt x="3089998" y="3453202"/>
                    <a:pt x="2115142" y="3282159"/>
                    <a:pt x="2012765" y="3773785"/>
                  </a:cubicBezTo>
                  <a:cubicBezTo>
                    <a:pt x="1861341" y="4501093"/>
                    <a:pt x="2643907" y="4729793"/>
                    <a:pt x="1933647" y="5661341"/>
                  </a:cubicBezTo>
                  <a:cubicBezTo>
                    <a:pt x="1562347" y="6148341"/>
                    <a:pt x="175669" y="6719812"/>
                    <a:pt x="0"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3" name="Google Shape;393;p28"/>
            <p:cNvSpPr/>
            <p:nvPr/>
          </p:nvSpPr>
          <p:spPr>
            <a:xfrm rot="10800000">
              <a:off x="-878562" y="2013"/>
              <a:ext cx="2068522" cy="6853716"/>
            </a:xfrm>
            <a:custGeom>
              <a:rect b="b" l="l" r="r" t="t"/>
              <a:pathLst>
                <a:path extrusionOk="0" h="6853716" w="2068522">
                  <a:moveTo>
                    <a:pt x="1573592" y="0"/>
                  </a:moveTo>
                  <a:cubicBezTo>
                    <a:pt x="1542065" y="30071"/>
                    <a:pt x="2528786" y="970529"/>
                    <a:pt x="1798908" y="1663183"/>
                  </a:cubicBezTo>
                  <a:cubicBezTo>
                    <a:pt x="1226537" y="2206383"/>
                    <a:pt x="1499700" y="2399186"/>
                    <a:pt x="1422725" y="2976783"/>
                  </a:cubicBezTo>
                  <a:cubicBezTo>
                    <a:pt x="1343735" y="3569244"/>
                    <a:pt x="436946" y="3444549"/>
                    <a:pt x="450396" y="3974941"/>
                  </a:cubicBezTo>
                  <a:cubicBezTo>
                    <a:pt x="468045" y="4671279"/>
                    <a:pt x="1234504" y="4993018"/>
                    <a:pt x="960484" y="5736561"/>
                  </a:cubicBezTo>
                  <a:cubicBezTo>
                    <a:pt x="992996" y="6246820"/>
                    <a:pt x="-133883" y="6663869"/>
                    <a:pt x="13258" y="6853717"/>
                  </a:cubicBezTo>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4" name="Google Shape;394;p28"/>
            <p:cNvSpPr/>
            <p:nvPr/>
          </p:nvSpPr>
          <p:spPr>
            <a:xfrm rot="10800000">
              <a:off x="-266006" y="1662293"/>
              <a:ext cx="648842" cy="1859607"/>
            </a:xfrm>
            <a:custGeom>
              <a:rect b="b" l="l" r="r" t="t"/>
              <a:pathLst>
                <a:path extrusionOk="0" h="1859607" w="648842">
                  <a:moveTo>
                    <a:pt x="648842" y="1859607"/>
                  </a:moveTo>
                  <a:lnTo>
                    <a:pt x="506020" y="1693067"/>
                  </a:lnTo>
                  <a:cubicBezTo>
                    <a:pt x="293207" y="1439699"/>
                    <a:pt x="100371" y="1175339"/>
                    <a:pt x="16285" y="842269"/>
                  </a:cubicBezTo>
                  <a:cubicBezTo>
                    <a:pt x="-91308" y="415947"/>
                    <a:pt x="360226" y="352930"/>
                    <a:pt x="607717" y="56956"/>
                  </a:cubicBezTo>
                  <a:lnTo>
                    <a:pt x="648842" y="0"/>
                  </a:lnTo>
                  <a:lnTo>
                    <a:pt x="648842" y="321203"/>
                  </a:lnTo>
                  <a:lnTo>
                    <a:pt x="542624" y="432867"/>
                  </a:lnTo>
                  <a:cubicBezTo>
                    <a:pt x="377487" y="600611"/>
                    <a:pt x="246742" y="744582"/>
                    <a:pt x="389342" y="1043468"/>
                  </a:cubicBezTo>
                  <a:cubicBezTo>
                    <a:pt x="427867" y="1124224"/>
                    <a:pt x="471370" y="1200623"/>
                    <a:pt x="519476" y="1273460"/>
                  </a:cubicBezTo>
                  <a:lnTo>
                    <a:pt x="648842" y="1444547"/>
                  </a:lnTo>
                  <a:lnTo>
                    <a:pt x="648842" y="1859607"/>
                  </a:lnTo>
                  <a:close/>
                </a:path>
              </a:pathLst>
            </a:custGeom>
            <a:noFill/>
            <a:ln cap="flat"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5" name="Google Shape;395;p28"/>
            <p:cNvSpPr/>
            <p:nvPr/>
          </p:nvSpPr>
          <p:spPr>
            <a:xfrm rot="10800000">
              <a:off x="257609" y="2406173"/>
              <a:ext cx="66674" cy="66674"/>
            </a:xfrm>
            <a:custGeom>
              <a:rect b="b" l="l" r="r" t="t"/>
              <a:pathLst>
                <a:path extrusionOk="0" h="56457" w="56457">
                  <a:moveTo>
                    <a:pt x="56458" y="28229"/>
                  </a:moveTo>
                  <a:cubicBezTo>
                    <a:pt x="56458" y="43819"/>
                    <a:pt x="43819" y="56458"/>
                    <a:pt x="28229" y="56458"/>
                  </a:cubicBezTo>
                  <a:cubicBezTo>
                    <a:pt x="12639" y="56458"/>
                    <a:pt x="0" y="43819"/>
                    <a:pt x="0" y="28229"/>
                  </a:cubicBezTo>
                  <a:cubicBezTo>
                    <a:pt x="0" y="12639"/>
                    <a:pt x="12639" y="0"/>
                    <a:pt x="28229" y="0"/>
                  </a:cubicBezTo>
                  <a:cubicBezTo>
                    <a:pt x="43819" y="0"/>
                    <a:pt x="56458" y="12638"/>
                    <a:pt x="56458" y="2822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6" name="Google Shape;396;p28"/>
            <p:cNvSpPr/>
            <p:nvPr/>
          </p:nvSpPr>
          <p:spPr>
            <a:xfrm rot="10800000">
              <a:off x="-57452" y="878474"/>
              <a:ext cx="80434" cy="80434"/>
            </a:xfrm>
            <a:custGeom>
              <a:rect b="b" l="l" r="r" t="t"/>
              <a:pathLst>
                <a:path extrusionOk="0" h="68108" w="68108">
                  <a:moveTo>
                    <a:pt x="68109" y="34055"/>
                  </a:moveTo>
                  <a:cubicBezTo>
                    <a:pt x="68109" y="52862"/>
                    <a:pt x="52862" y="68109"/>
                    <a:pt x="34055" y="68109"/>
                  </a:cubicBezTo>
                  <a:cubicBezTo>
                    <a:pt x="15247" y="68109"/>
                    <a:pt x="1" y="52862"/>
                    <a:pt x="1" y="34055"/>
                  </a:cubicBezTo>
                  <a:cubicBezTo>
                    <a:pt x="1" y="15247"/>
                    <a:pt x="15247" y="0"/>
                    <a:pt x="34055" y="0"/>
                  </a:cubicBezTo>
                  <a:cubicBezTo>
                    <a:pt x="52862" y="0"/>
                    <a:pt x="68109" y="15247"/>
                    <a:pt x="68109" y="34055"/>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7" name="Google Shape;397;p28"/>
            <p:cNvSpPr/>
            <p:nvPr/>
          </p:nvSpPr>
          <p:spPr>
            <a:xfrm rot="10800000">
              <a:off x="4012841" y="719678"/>
              <a:ext cx="80434" cy="80434"/>
            </a:xfrm>
            <a:custGeom>
              <a:rect b="b" l="l" r="r" t="t"/>
              <a:pathLst>
                <a:path extrusionOk="0" h="68108" w="68108">
                  <a:moveTo>
                    <a:pt x="68109" y="34055"/>
                  </a:moveTo>
                  <a:cubicBezTo>
                    <a:pt x="68109" y="52862"/>
                    <a:pt x="52862" y="68109"/>
                    <a:pt x="34054" y="68109"/>
                  </a:cubicBezTo>
                  <a:cubicBezTo>
                    <a:pt x="15247" y="68109"/>
                    <a:pt x="0" y="52862"/>
                    <a:pt x="0" y="34055"/>
                  </a:cubicBezTo>
                  <a:cubicBezTo>
                    <a:pt x="0" y="15247"/>
                    <a:pt x="15247" y="0"/>
                    <a:pt x="34054" y="0"/>
                  </a:cubicBezTo>
                  <a:cubicBezTo>
                    <a:pt x="52862" y="0"/>
                    <a:pt x="68109" y="15247"/>
                    <a:pt x="68109" y="34055"/>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8" name="Google Shape;398;p28"/>
            <p:cNvSpPr/>
            <p:nvPr/>
          </p:nvSpPr>
          <p:spPr>
            <a:xfrm rot="10800000">
              <a:off x="1473891" y="23742"/>
              <a:ext cx="80434" cy="80434"/>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399" name="Google Shape;399;p28"/>
            <p:cNvSpPr/>
            <p:nvPr/>
          </p:nvSpPr>
          <p:spPr>
            <a:xfrm rot="10800000">
              <a:off x="2281019" y="1265065"/>
              <a:ext cx="80434" cy="80434"/>
            </a:xfrm>
            <a:custGeom>
              <a:rect b="b" l="l" r="r" t="t"/>
              <a:pathLst>
                <a:path extrusionOk="0" h="68108" w="68108">
                  <a:moveTo>
                    <a:pt x="68109" y="34054"/>
                  </a:moveTo>
                  <a:cubicBezTo>
                    <a:pt x="68109" y="52862"/>
                    <a:pt x="52862" y="68109"/>
                    <a:pt x="34054" y="68109"/>
                  </a:cubicBezTo>
                  <a:cubicBezTo>
                    <a:pt x="15246" y="68109"/>
                    <a:pt x="0" y="52862"/>
                    <a:pt x="0" y="34054"/>
                  </a:cubicBezTo>
                  <a:cubicBezTo>
                    <a:pt x="0" y="15247"/>
                    <a:pt x="15246" y="0"/>
                    <a:pt x="34054" y="0"/>
                  </a:cubicBezTo>
                  <a:cubicBezTo>
                    <a:pt x="52862" y="0"/>
                    <a:pt x="68109" y="15247"/>
                    <a:pt x="68109" y="34054"/>
                  </a:cubicBezTo>
                  <a:close/>
                </a:path>
              </a:pathLst>
            </a:custGeom>
            <a:solidFill>
              <a:srgbClr val="A2A2A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0" name="Google Shape;400;p28"/>
            <p:cNvSpPr/>
            <p:nvPr/>
          </p:nvSpPr>
          <p:spPr>
            <a:xfrm rot="9442799">
              <a:off x="4252450" y="468009"/>
              <a:ext cx="80434" cy="80434"/>
            </a:xfrm>
            <a:custGeom>
              <a:rect b="b" l="l" r="r" t="t"/>
              <a:pathLst>
                <a:path extrusionOk="0" h="68108" w="68108">
                  <a:moveTo>
                    <a:pt x="68109" y="34054"/>
                  </a:moveTo>
                  <a:cubicBezTo>
                    <a:pt x="68109" y="52862"/>
                    <a:pt x="52862" y="68109"/>
                    <a:pt x="34055" y="68109"/>
                  </a:cubicBezTo>
                  <a:cubicBezTo>
                    <a:pt x="15247" y="68109"/>
                    <a:pt x="0" y="52862"/>
                    <a:pt x="0" y="34054"/>
                  </a:cubicBezTo>
                  <a:cubicBezTo>
                    <a:pt x="0" y="15247"/>
                    <a:pt x="15247" y="0"/>
                    <a:pt x="34055"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1" name="Google Shape;401;p28"/>
            <p:cNvSpPr/>
            <p:nvPr/>
          </p:nvSpPr>
          <p:spPr>
            <a:xfrm rot="10800000">
              <a:off x="1298401" y="6682510"/>
              <a:ext cx="59490" cy="59490"/>
            </a:xfrm>
            <a:custGeom>
              <a:rect b="b" l="l" r="r" t="t"/>
              <a:pathLst>
                <a:path extrusionOk="0" h="50374" w="50374">
                  <a:moveTo>
                    <a:pt x="50375" y="25187"/>
                  </a:moveTo>
                  <a:cubicBezTo>
                    <a:pt x="50375" y="39109"/>
                    <a:pt x="39109" y="50375"/>
                    <a:pt x="25187" y="50375"/>
                  </a:cubicBezTo>
                  <a:cubicBezTo>
                    <a:pt x="11266" y="50375"/>
                    <a:pt x="0" y="39109"/>
                    <a:pt x="0" y="25187"/>
                  </a:cubicBezTo>
                  <a:cubicBezTo>
                    <a:pt x="0" y="11266"/>
                    <a:pt x="11266" y="0"/>
                    <a:pt x="25187" y="0"/>
                  </a:cubicBezTo>
                  <a:cubicBezTo>
                    <a:pt x="39109" y="0"/>
                    <a:pt x="50375" y="11266"/>
                    <a:pt x="50375" y="25187"/>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2" name="Google Shape;402;p28"/>
            <p:cNvSpPr/>
            <p:nvPr/>
          </p:nvSpPr>
          <p:spPr>
            <a:xfrm rot="10800000">
              <a:off x="981470" y="4334631"/>
              <a:ext cx="80434" cy="80434"/>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3" name="Google Shape;403;p28"/>
            <p:cNvSpPr/>
            <p:nvPr/>
          </p:nvSpPr>
          <p:spPr>
            <a:xfrm rot="10800000">
              <a:off x="425611" y="1865138"/>
              <a:ext cx="80434" cy="80434"/>
            </a:xfrm>
            <a:custGeom>
              <a:rect b="b" l="l" r="r" t="t"/>
              <a:pathLst>
                <a:path extrusionOk="0" h="68108" w="68108">
                  <a:moveTo>
                    <a:pt x="68109" y="34054"/>
                  </a:moveTo>
                  <a:cubicBezTo>
                    <a:pt x="68109" y="52862"/>
                    <a:pt x="52862" y="68109"/>
                    <a:pt x="34054" y="68109"/>
                  </a:cubicBezTo>
                  <a:cubicBezTo>
                    <a:pt x="15247" y="68109"/>
                    <a:pt x="0" y="52862"/>
                    <a:pt x="0" y="34054"/>
                  </a:cubicBezTo>
                  <a:cubicBezTo>
                    <a:pt x="0" y="15247"/>
                    <a:pt x="15247" y="0"/>
                    <a:pt x="34054" y="0"/>
                  </a:cubicBezTo>
                  <a:cubicBezTo>
                    <a:pt x="52862" y="0"/>
                    <a:pt x="68109" y="15247"/>
                    <a:pt x="68109" y="34054"/>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4" name="Google Shape;404;p28"/>
            <p:cNvSpPr/>
            <p:nvPr/>
          </p:nvSpPr>
          <p:spPr>
            <a:xfrm rot="10800000">
              <a:off x="425610" y="6414648"/>
              <a:ext cx="40268" cy="40268"/>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5"/>
                    <a:pt x="7625" y="0"/>
                    <a:pt x="17049" y="0"/>
                  </a:cubicBezTo>
                  <a:cubicBezTo>
                    <a:pt x="26473"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5" name="Google Shape;405;p28"/>
            <p:cNvSpPr/>
            <p:nvPr/>
          </p:nvSpPr>
          <p:spPr>
            <a:xfrm rot="10800000">
              <a:off x="3079648" y="806283"/>
              <a:ext cx="40268" cy="40268"/>
            </a:xfrm>
            <a:custGeom>
              <a:rect b="b" l="l" r="r" t="t"/>
              <a:pathLst>
                <a:path extrusionOk="0" h="34097" w="34097">
                  <a:moveTo>
                    <a:pt x="34097" y="17049"/>
                  </a:moveTo>
                  <a:cubicBezTo>
                    <a:pt x="34097" y="26472"/>
                    <a:pt x="26473" y="34097"/>
                    <a:pt x="17049" y="34097"/>
                  </a:cubicBezTo>
                  <a:cubicBezTo>
                    <a:pt x="7625" y="34097"/>
                    <a:pt x="0" y="26472"/>
                    <a:pt x="0" y="17049"/>
                  </a:cubicBezTo>
                  <a:cubicBezTo>
                    <a:pt x="0" y="7624"/>
                    <a:pt x="7625" y="0"/>
                    <a:pt x="17049" y="0"/>
                  </a:cubicBezTo>
                  <a:cubicBezTo>
                    <a:pt x="26473" y="0"/>
                    <a:pt x="34097" y="7624"/>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6" name="Google Shape;406;p28"/>
            <p:cNvSpPr/>
            <p:nvPr/>
          </p:nvSpPr>
          <p:spPr>
            <a:xfrm rot="10800000">
              <a:off x="1007016" y="5728322"/>
              <a:ext cx="40268" cy="40268"/>
            </a:xfrm>
            <a:custGeom>
              <a:rect b="b" l="l" r="r" t="t"/>
              <a:pathLst>
                <a:path extrusionOk="0" h="34097" w="34097">
                  <a:moveTo>
                    <a:pt x="34097" y="17049"/>
                  </a:moveTo>
                  <a:cubicBezTo>
                    <a:pt x="34097" y="26472"/>
                    <a:pt x="26472" y="34097"/>
                    <a:pt x="17049" y="34097"/>
                  </a:cubicBezTo>
                  <a:cubicBezTo>
                    <a:pt x="7624" y="34097"/>
                    <a:pt x="0" y="26472"/>
                    <a:pt x="0" y="17049"/>
                  </a:cubicBezTo>
                  <a:cubicBezTo>
                    <a:pt x="0" y="7625"/>
                    <a:pt x="7624"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7" name="Google Shape;407;p28"/>
            <p:cNvSpPr/>
            <p:nvPr/>
          </p:nvSpPr>
          <p:spPr>
            <a:xfrm rot="10800000">
              <a:off x="2899" y="1733710"/>
              <a:ext cx="40268" cy="40268"/>
            </a:xfrm>
            <a:custGeom>
              <a:rect b="b" l="l" r="r" t="t"/>
              <a:pathLst>
                <a:path extrusionOk="0" h="34097" w="34097">
                  <a:moveTo>
                    <a:pt x="34097" y="17049"/>
                  </a:moveTo>
                  <a:cubicBezTo>
                    <a:pt x="34097" y="26472"/>
                    <a:pt x="26472" y="34097"/>
                    <a:pt x="17049" y="34097"/>
                  </a:cubicBezTo>
                  <a:cubicBezTo>
                    <a:pt x="7624" y="34097"/>
                    <a:pt x="0" y="26472"/>
                    <a:pt x="0" y="17049"/>
                  </a:cubicBezTo>
                  <a:cubicBezTo>
                    <a:pt x="0" y="7625"/>
                    <a:pt x="7624"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8" name="Google Shape;408;p28"/>
            <p:cNvSpPr/>
            <p:nvPr/>
          </p:nvSpPr>
          <p:spPr>
            <a:xfrm rot="10800000">
              <a:off x="1473839" y="6240676"/>
              <a:ext cx="40268" cy="40268"/>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09" name="Google Shape;409;p28"/>
            <p:cNvSpPr/>
            <p:nvPr/>
          </p:nvSpPr>
          <p:spPr>
            <a:xfrm rot="10800000">
              <a:off x="190630" y="1063219"/>
              <a:ext cx="40268" cy="40268"/>
            </a:xfrm>
            <a:custGeom>
              <a:rect b="b" l="l" r="r" t="t"/>
              <a:pathLst>
                <a:path extrusionOk="0" h="34097" w="34097">
                  <a:moveTo>
                    <a:pt x="34097" y="17049"/>
                  </a:moveTo>
                  <a:cubicBezTo>
                    <a:pt x="34097" y="26473"/>
                    <a:pt x="26472" y="34097"/>
                    <a:pt x="17049" y="34097"/>
                  </a:cubicBezTo>
                  <a:cubicBezTo>
                    <a:pt x="7624" y="34097"/>
                    <a:pt x="0" y="26473"/>
                    <a:pt x="0" y="17049"/>
                  </a:cubicBezTo>
                  <a:cubicBezTo>
                    <a:pt x="0" y="7625"/>
                    <a:pt x="7624"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0" name="Google Shape;410;p28"/>
            <p:cNvSpPr/>
            <p:nvPr/>
          </p:nvSpPr>
          <p:spPr>
            <a:xfrm rot="10800000">
              <a:off x="2030103" y="1358399"/>
              <a:ext cx="40268" cy="40268"/>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1" name="Google Shape;411;p28"/>
            <p:cNvSpPr/>
            <p:nvPr/>
          </p:nvSpPr>
          <p:spPr>
            <a:xfrm rot="10800000">
              <a:off x="1786414" y="1635207"/>
              <a:ext cx="40232" cy="40232"/>
            </a:xfrm>
            <a:custGeom>
              <a:rect b="b" l="l" r="r" t="t"/>
              <a:pathLst>
                <a:path extrusionOk="0" h="34067" w="34067">
                  <a:moveTo>
                    <a:pt x="33847" y="14314"/>
                  </a:moveTo>
                  <a:cubicBezTo>
                    <a:pt x="35346" y="23609"/>
                    <a:pt x="29049" y="32347"/>
                    <a:pt x="19754" y="33847"/>
                  </a:cubicBezTo>
                  <a:cubicBezTo>
                    <a:pt x="10459" y="35346"/>
                    <a:pt x="1720" y="29049"/>
                    <a:pt x="221" y="19754"/>
                  </a:cubicBezTo>
                  <a:cubicBezTo>
                    <a:pt x="-1279" y="10458"/>
                    <a:pt x="5018" y="1720"/>
                    <a:pt x="14313" y="221"/>
                  </a:cubicBezTo>
                  <a:cubicBezTo>
                    <a:pt x="23609" y="-1278"/>
                    <a:pt x="32348" y="5018"/>
                    <a:pt x="33847" y="14314"/>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2" name="Google Shape;412;p28"/>
            <p:cNvSpPr/>
            <p:nvPr/>
          </p:nvSpPr>
          <p:spPr>
            <a:xfrm rot="10800000">
              <a:off x="170546" y="2022059"/>
              <a:ext cx="40268" cy="40268"/>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999A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3" name="Google Shape;413;p28"/>
            <p:cNvSpPr/>
            <p:nvPr/>
          </p:nvSpPr>
          <p:spPr>
            <a:xfrm rot="10800000">
              <a:off x="961638" y="3103677"/>
              <a:ext cx="40268" cy="40268"/>
            </a:xfrm>
            <a:custGeom>
              <a:rect b="b" l="l" r="r" t="t"/>
              <a:pathLst>
                <a:path extrusionOk="0" h="34097" w="34097">
                  <a:moveTo>
                    <a:pt x="34097" y="17049"/>
                  </a:moveTo>
                  <a:cubicBezTo>
                    <a:pt x="34097" y="26472"/>
                    <a:pt x="26472" y="34097"/>
                    <a:pt x="17049" y="34097"/>
                  </a:cubicBezTo>
                  <a:cubicBezTo>
                    <a:pt x="7625" y="34097"/>
                    <a:pt x="0" y="26472"/>
                    <a:pt x="0" y="17049"/>
                  </a:cubicBezTo>
                  <a:cubicBezTo>
                    <a:pt x="0" y="7625"/>
                    <a:pt x="7625" y="0"/>
                    <a:pt x="17049" y="0"/>
                  </a:cubicBezTo>
                  <a:cubicBezTo>
                    <a:pt x="26472" y="0"/>
                    <a:pt x="34097" y="7625"/>
                    <a:pt x="34097" y="17049"/>
                  </a:cubicBezTo>
                  <a:close/>
                </a:path>
              </a:pathLst>
            </a:custGeom>
            <a:solidFill>
              <a:srgbClr val="C6C5C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4" name="Google Shape;414;p28"/>
            <p:cNvSpPr/>
            <p:nvPr/>
          </p:nvSpPr>
          <p:spPr>
            <a:xfrm>
              <a:off x="2748653" y="277682"/>
              <a:ext cx="514409" cy="597580"/>
            </a:xfrm>
            <a:custGeom>
              <a:rect b="b" l="l" r="r" t="t"/>
              <a:pathLst>
                <a:path extrusionOk="0" h="597580" w="514409">
                  <a:moveTo>
                    <a:pt x="513945" y="434569"/>
                  </a:moveTo>
                  <a:lnTo>
                    <a:pt x="513945" y="434569"/>
                  </a:lnTo>
                  <a:lnTo>
                    <a:pt x="513945" y="0"/>
                  </a:lnTo>
                  <a:lnTo>
                    <a:pt x="107691" y="108503"/>
                  </a:lnTo>
                  <a:lnTo>
                    <a:pt x="107691" y="480617"/>
                  </a:lnTo>
                  <a:cubicBezTo>
                    <a:pt x="92485" y="473720"/>
                    <a:pt x="73851" y="471964"/>
                    <a:pt x="55175" y="477019"/>
                  </a:cubicBezTo>
                  <a:cubicBezTo>
                    <a:pt x="16965" y="487299"/>
                    <a:pt x="-6937" y="521953"/>
                    <a:pt x="1801" y="554466"/>
                  </a:cubicBezTo>
                  <a:cubicBezTo>
                    <a:pt x="10540" y="586978"/>
                    <a:pt x="48578" y="604969"/>
                    <a:pt x="86787" y="594688"/>
                  </a:cubicBezTo>
                  <a:cubicBezTo>
                    <a:pt x="119257" y="585950"/>
                    <a:pt x="141360" y="559606"/>
                    <a:pt x="141917" y="531934"/>
                  </a:cubicBezTo>
                  <a:lnTo>
                    <a:pt x="141917" y="531934"/>
                  </a:lnTo>
                  <a:lnTo>
                    <a:pt x="141917" y="225830"/>
                  </a:lnTo>
                  <a:lnTo>
                    <a:pt x="479677" y="135618"/>
                  </a:lnTo>
                  <a:lnTo>
                    <a:pt x="479677" y="391390"/>
                  </a:lnTo>
                  <a:cubicBezTo>
                    <a:pt x="464556" y="384665"/>
                    <a:pt x="446094" y="382994"/>
                    <a:pt x="427631" y="387963"/>
                  </a:cubicBezTo>
                  <a:cubicBezTo>
                    <a:pt x="389422" y="398244"/>
                    <a:pt x="365520" y="432898"/>
                    <a:pt x="374258" y="465410"/>
                  </a:cubicBezTo>
                  <a:cubicBezTo>
                    <a:pt x="382996" y="497922"/>
                    <a:pt x="421034" y="515914"/>
                    <a:pt x="459244" y="505633"/>
                  </a:cubicBezTo>
                  <a:cubicBezTo>
                    <a:pt x="494969" y="496038"/>
                    <a:pt x="518186" y="465110"/>
                    <a:pt x="513902" y="434569"/>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5" name="Google Shape;415;p28"/>
            <p:cNvSpPr/>
            <p:nvPr/>
          </p:nvSpPr>
          <p:spPr>
            <a:xfrm>
              <a:off x="1608974" y="968746"/>
              <a:ext cx="349695" cy="689468"/>
            </a:xfrm>
            <a:custGeom>
              <a:rect b="b" l="l" r="r" t="t"/>
              <a:pathLst>
                <a:path extrusionOk="0" h="689468" w="349695">
                  <a:moveTo>
                    <a:pt x="98308" y="85029"/>
                  </a:moveTo>
                  <a:lnTo>
                    <a:pt x="322167" y="540459"/>
                  </a:lnTo>
                  <a:lnTo>
                    <a:pt x="322167" y="540459"/>
                  </a:lnTo>
                  <a:cubicBezTo>
                    <a:pt x="339516" y="577597"/>
                    <a:pt x="327308" y="627072"/>
                    <a:pt x="289869" y="659885"/>
                  </a:cubicBezTo>
                  <a:cubicBezTo>
                    <a:pt x="245791" y="698523"/>
                    <a:pt x="183465" y="699422"/>
                    <a:pt x="150610" y="661941"/>
                  </a:cubicBezTo>
                  <a:cubicBezTo>
                    <a:pt x="117755" y="624459"/>
                    <a:pt x="126879" y="562776"/>
                    <a:pt x="170957" y="524138"/>
                  </a:cubicBezTo>
                  <a:cubicBezTo>
                    <a:pt x="192504" y="505248"/>
                    <a:pt x="218419" y="495395"/>
                    <a:pt x="243136" y="494625"/>
                  </a:cubicBezTo>
                  <a:lnTo>
                    <a:pt x="82630" y="168087"/>
                  </a:lnTo>
                  <a:lnTo>
                    <a:pt x="62112" y="126323"/>
                  </a:lnTo>
                  <a:lnTo>
                    <a:pt x="0" y="0"/>
                  </a:lnTo>
                  <a:cubicBezTo>
                    <a:pt x="0" y="0"/>
                    <a:pt x="344442" y="56158"/>
                    <a:pt x="349539" y="168002"/>
                  </a:cubicBezTo>
                  <a:cubicBezTo>
                    <a:pt x="352624" y="235940"/>
                    <a:pt x="309274" y="328850"/>
                    <a:pt x="285800" y="405869"/>
                  </a:cubicBezTo>
                  <a:cubicBezTo>
                    <a:pt x="285800" y="405869"/>
                    <a:pt x="297922" y="308632"/>
                    <a:pt x="306018" y="263140"/>
                  </a:cubicBezTo>
                  <a:cubicBezTo>
                    <a:pt x="314114" y="217691"/>
                    <a:pt x="320882" y="100022"/>
                    <a:pt x="98308" y="8494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6" name="Google Shape;416;p28"/>
            <p:cNvSpPr/>
            <p:nvPr/>
          </p:nvSpPr>
          <p:spPr>
            <a:xfrm>
              <a:off x="963742" y="6225304"/>
              <a:ext cx="248145" cy="444989"/>
            </a:xfrm>
            <a:custGeom>
              <a:rect b="b" l="l" r="r" t="t"/>
              <a:pathLst>
                <a:path extrusionOk="0" h="444989" w="248145">
                  <a:moveTo>
                    <a:pt x="129166" y="73463"/>
                  </a:moveTo>
                  <a:lnTo>
                    <a:pt x="129166" y="385265"/>
                  </a:lnTo>
                  <a:lnTo>
                    <a:pt x="129166" y="385265"/>
                  </a:lnTo>
                  <a:cubicBezTo>
                    <a:pt x="128652" y="410452"/>
                    <a:pt x="108519" y="434397"/>
                    <a:pt x="79005" y="442365"/>
                  </a:cubicBezTo>
                  <a:cubicBezTo>
                    <a:pt x="44223" y="451703"/>
                    <a:pt x="9612" y="435340"/>
                    <a:pt x="1644" y="405783"/>
                  </a:cubicBezTo>
                  <a:cubicBezTo>
                    <a:pt x="-6323" y="376226"/>
                    <a:pt x="15437" y="344656"/>
                    <a:pt x="50220" y="335318"/>
                  </a:cubicBezTo>
                  <a:cubicBezTo>
                    <a:pt x="67226" y="330735"/>
                    <a:pt x="84189" y="332362"/>
                    <a:pt x="98025" y="338616"/>
                  </a:cubicBezTo>
                  <a:lnTo>
                    <a:pt x="98025" y="0"/>
                  </a:lnTo>
                  <a:cubicBezTo>
                    <a:pt x="98025" y="0"/>
                    <a:pt x="272709" y="124309"/>
                    <a:pt x="245208" y="187363"/>
                  </a:cubicBezTo>
                  <a:cubicBezTo>
                    <a:pt x="228502" y="225659"/>
                    <a:pt x="179412" y="265153"/>
                    <a:pt x="145615" y="301264"/>
                  </a:cubicBezTo>
                  <a:cubicBezTo>
                    <a:pt x="145615" y="301264"/>
                    <a:pt x="178684" y="250932"/>
                    <a:pt x="195433" y="228057"/>
                  </a:cubicBezTo>
                  <a:cubicBezTo>
                    <a:pt x="212224" y="205183"/>
                    <a:pt x="247821" y="142129"/>
                    <a:pt x="129209" y="73506"/>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7" name="Google Shape;417;p28"/>
            <p:cNvSpPr/>
            <p:nvPr/>
          </p:nvSpPr>
          <p:spPr>
            <a:xfrm>
              <a:off x="-310854" y="264146"/>
              <a:ext cx="847421" cy="696231"/>
            </a:xfrm>
            <a:custGeom>
              <a:rect b="b" l="l" r="r" t="t"/>
              <a:pathLst>
                <a:path extrusionOk="0" h="696231" w="847421">
                  <a:moveTo>
                    <a:pt x="730608" y="592546"/>
                  </a:moveTo>
                  <a:lnTo>
                    <a:pt x="730651" y="592546"/>
                  </a:lnTo>
                  <a:cubicBezTo>
                    <a:pt x="730651" y="592546"/>
                    <a:pt x="813452" y="172414"/>
                    <a:pt x="813452" y="172414"/>
                  </a:cubicBezTo>
                  <a:lnTo>
                    <a:pt x="818892" y="144828"/>
                  </a:lnTo>
                  <a:lnTo>
                    <a:pt x="847421" y="0"/>
                  </a:lnTo>
                  <a:lnTo>
                    <a:pt x="264341" y="38767"/>
                  </a:lnTo>
                  <a:lnTo>
                    <a:pt x="238811" y="168345"/>
                  </a:lnTo>
                  <a:lnTo>
                    <a:pt x="230372" y="211180"/>
                  </a:lnTo>
                  <a:lnTo>
                    <a:pt x="164363" y="546113"/>
                  </a:lnTo>
                  <a:cubicBezTo>
                    <a:pt x="145472" y="532619"/>
                    <a:pt x="120541" y="525252"/>
                    <a:pt x="93726" y="527051"/>
                  </a:cubicBezTo>
                  <a:cubicBezTo>
                    <a:pt x="38854" y="530778"/>
                    <a:pt x="-3040" y="571643"/>
                    <a:pt x="173" y="618291"/>
                  </a:cubicBezTo>
                  <a:cubicBezTo>
                    <a:pt x="3343" y="664939"/>
                    <a:pt x="50419" y="699722"/>
                    <a:pt x="105249" y="695952"/>
                  </a:cubicBezTo>
                  <a:cubicBezTo>
                    <a:pt x="151855" y="692782"/>
                    <a:pt x="189121" y="662797"/>
                    <a:pt x="197303" y="625230"/>
                  </a:cubicBezTo>
                  <a:lnTo>
                    <a:pt x="197303" y="625230"/>
                  </a:lnTo>
                  <a:cubicBezTo>
                    <a:pt x="197303" y="625230"/>
                    <a:pt x="279548" y="207882"/>
                    <a:pt x="279548" y="207882"/>
                  </a:cubicBezTo>
                  <a:lnTo>
                    <a:pt x="764277" y="175626"/>
                  </a:lnTo>
                  <a:lnTo>
                    <a:pt x="695568" y="524395"/>
                  </a:lnTo>
                  <a:cubicBezTo>
                    <a:pt x="676764" y="511159"/>
                    <a:pt x="652047" y="503962"/>
                    <a:pt x="625489" y="505762"/>
                  </a:cubicBezTo>
                  <a:cubicBezTo>
                    <a:pt x="570617" y="509488"/>
                    <a:pt x="528723" y="550353"/>
                    <a:pt x="531936" y="597002"/>
                  </a:cubicBezTo>
                  <a:cubicBezTo>
                    <a:pt x="535106" y="643650"/>
                    <a:pt x="582182" y="678432"/>
                    <a:pt x="637012" y="674663"/>
                  </a:cubicBezTo>
                  <a:cubicBezTo>
                    <a:pt x="688286" y="671150"/>
                    <a:pt x="728252" y="635211"/>
                    <a:pt x="730608" y="592461"/>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8" name="Google Shape;418;p28"/>
            <p:cNvSpPr/>
            <p:nvPr/>
          </p:nvSpPr>
          <p:spPr>
            <a:xfrm>
              <a:off x="186598" y="2905740"/>
              <a:ext cx="350059" cy="468301"/>
            </a:xfrm>
            <a:custGeom>
              <a:rect b="b" l="l" r="r" t="t"/>
              <a:pathLst>
                <a:path extrusionOk="0" h="468301" w="350059">
                  <a:moveTo>
                    <a:pt x="348560" y="304219"/>
                  </a:moveTo>
                  <a:lnTo>
                    <a:pt x="348560" y="304219"/>
                  </a:lnTo>
                  <a:cubicBezTo>
                    <a:pt x="348560" y="304219"/>
                    <a:pt x="314634" y="88541"/>
                    <a:pt x="314634" y="88541"/>
                  </a:cubicBezTo>
                  <a:lnTo>
                    <a:pt x="312406" y="74363"/>
                  </a:lnTo>
                  <a:lnTo>
                    <a:pt x="300712" y="0"/>
                  </a:lnTo>
                  <a:lnTo>
                    <a:pt x="28277" y="120668"/>
                  </a:lnTo>
                  <a:lnTo>
                    <a:pt x="38729" y="187192"/>
                  </a:lnTo>
                  <a:lnTo>
                    <a:pt x="42199" y="209167"/>
                  </a:lnTo>
                  <a:lnTo>
                    <a:pt x="69228" y="381109"/>
                  </a:lnTo>
                  <a:cubicBezTo>
                    <a:pt x="57834" y="377982"/>
                    <a:pt x="44597" y="378796"/>
                    <a:pt x="32047" y="384365"/>
                  </a:cubicBezTo>
                  <a:cubicBezTo>
                    <a:pt x="6431" y="395759"/>
                    <a:pt x="-6463" y="422660"/>
                    <a:pt x="3218" y="444421"/>
                  </a:cubicBezTo>
                  <a:cubicBezTo>
                    <a:pt x="12899" y="466181"/>
                    <a:pt x="41513" y="474620"/>
                    <a:pt x="67129" y="463225"/>
                  </a:cubicBezTo>
                  <a:cubicBezTo>
                    <a:pt x="88890" y="453545"/>
                    <a:pt x="101483" y="432641"/>
                    <a:pt x="98827" y="413236"/>
                  </a:cubicBezTo>
                  <a:lnTo>
                    <a:pt x="98827" y="413236"/>
                  </a:lnTo>
                  <a:cubicBezTo>
                    <a:pt x="98827" y="413236"/>
                    <a:pt x="65116" y="198972"/>
                    <a:pt x="65116" y="198972"/>
                  </a:cubicBezTo>
                  <a:lnTo>
                    <a:pt x="291588" y="98651"/>
                  </a:lnTo>
                  <a:lnTo>
                    <a:pt x="319732" y="277704"/>
                  </a:lnTo>
                  <a:cubicBezTo>
                    <a:pt x="308423" y="274663"/>
                    <a:pt x="295315" y="275519"/>
                    <a:pt x="282935" y="281045"/>
                  </a:cubicBezTo>
                  <a:cubicBezTo>
                    <a:pt x="257320" y="292439"/>
                    <a:pt x="244426" y="319340"/>
                    <a:pt x="254107" y="341101"/>
                  </a:cubicBezTo>
                  <a:cubicBezTo>
                    <a:pt x="263788" y="362861"/>
                    <a:pt x="292402" y="371300"/>
                    <a:pt x="318018" y="359906"/>
                  </a:cubicBezTo>
                  <a:cubicBezTo>
                    <a:pt x="341963" y="349240"/>
                    <a:pt x="354814" y="325038"/>
                    <a:pt x="348431" y="304134"/>
                  </a:cubicBez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19" name="Google Shape;419;p28"/>
            <p:cNvSpPr/>
            <p:nvPr/>
          </p:nvSpPr>
          <p:spPr>
            <a:xfrm>
              <a:off x="522522" y="1512337"/>
              <a:ext cx="172106" cy="199807"/>
            </a:xfrm>
            <a:custGeom>
              <a:rect b="b" l="l" r="r" t="t"/>
              <a:pathLst>
                <a:path extrusionOk="0" h="199807" w="172106">
                  <a:moveTo>
                    <a:pt x="171898" y="145342"/>
                  </a:moveTo>
                  <a:lnTo>
                    <a:pt x="171898" y="145342"/>
                  </a:lnTo>
                  <a:lnTo>
                    <a:pt x="171898" y="0"/>
                  </a:lnTo>
                  <a:lnTo>
                    <a:pt x="36023" y="36282"/>
                  </a:lnTo>
                  <a:lnTo>
                    <a:pt x="36023" y="160720"/>
                  </a:lnTo>
                  <a:cubicBezTo>
                    <a:pt x="30926" y="158406"/>
                    <a:pt x="24715" y="157850"/>
                    <a:pt x="18460" y="159520"/>
                  </a:cubicBezTo>
                  <a:cubicBezTo>
                    <a:pt x="5695" y="162947"/>
                    <a:pt x="-2315" y="174556"/>
                    <a:pt x="598" y="185393"/>
                  </a:cubicBezTo>
                  <a:cubicBezTo>
                    <a:pt x="3511" y="196274"/>
                    <a:pt x="16233" y="202270"/>
                    <a:pt x="29041" y="198844"/>
                  </a:cubicBezTo>
                  <a:cubicBezTo>
                    <a:pt x="39921" y="195931"/>
                    <a:pt x="47289" y="187107"/>
                    <a:pt x="47503" y="177854"/>
                  </a:cubicBezTo>
                  <a:lnTo>
                    <a:pt x="47503" y="177854"/>
                  </a:lnTo>
                  <a:lnTo>
                    <a:pt x="47503" y="75477"/>
                  </a:lnTo>
                  <a:lnTo>
                    <a:pt x="160461" y="45320"/>
                  </a:lnTo>
                  <a:lnTo>
                    <a:pt x="160461" y="130863"/>
                  </a:lnTo>
                  <a:cubicBezTo>
                    <a:pt x="155406" y="128636"/>
                    <a:pt x="149238" y="128079"/>
                    <a:pt x="143069" y="129707"/>
                  </a:cubicBezTo>
                  <a:cubicBezTo>
                    <a:pt x="130304" y="133133"/>
                    <a:pt x="122294" y="144742"/>
                    <a:pt x="125207" y="155580"/>
                  </a:cubicBezTo>
                  <a:cubicBezTo>
                    <a:pt x="128120" y="166460"/>
                    <a:pt x="140842" y="172457"/>
                    <a:pt x="153650" y="169030"/>
                  </a:cubicBezTo>
                  <a:cubicBezTo>
                    <a:pt x="165601" y="165817"/>
                    <a:pt x="173354" y="155494"/>
                    <a:pt x="171941" y="145256"/>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0" name="Google Shape;420;p28"/>
            <p:cNvSpPr/>
            <p:nvPr/>
          </p:nvSpPr>
          <p:spPr>
            <a:xfrm>
              <a:off x="659107" y="4150610"/>
              <a:ext cx="234203" cy="272050"/>
            </a:xfrm>
            <a:custGeom>
              <a:rect b="b" l="l" r="r" t="t"/>
              <a:pathLst>
                <a:path extrusionOk="0" h="272050" w="234203">
                  <a:moveTo>
                    <a:pt x="233977" y="197858"/>
                  </a:moveTo>
                  <a:lnTo>
                    <a:pt x="233977" y="197858"/>
                  </a:lnTo>
                  <a:lnTo>
                    <a:pt x="233977" y="0"/>
                  </a:lnTo>
                  <a:lnTo>
                    <a:pt x="49012" y="49390"/>
                  </a:lnTo>
                  <a:lnTo>
                    <a:pt x="49012" y="218805"/>
                  </a:lnTo>
                  <a:cubicBezTo>
                    <a:pt x="42073" y="215678"/>
                    <a:pt x="33591" y="214864"/>
                    <a:pt x="25110" y="217177"/>
                  </a:cubicBezTo>
                  <a:cubicBezTo>
                    <a:pt x="7718" y="221846"/>
                    <a:pt x="-3161" y="237653"/>
                    <a:pt x="822" y="252431"/>
                  </a:cubicBezTo>
                  <a:cubicBezTo>
                    <a:pt x="4806" y="267209"/>
                    <a:pt x="22111" y="275434"/>
                    <a:pt x="39503" y="270722"/>
                  </a:cubicBezTo>
                  <a:cubicBezTo>
                    <a:pt x="54281" y="266738"/>
                    <a:pt x="64348" y="254744"/>
                    <a:pt x="64604" y="242151"/>
                  </a:cubicBezTo>
                  <a:lnTo>
                    <a:pt x="64604" y="242151"/>
                  </a:lnTo>
                  <a:lnTo>
                    <a:pt x="64604" y="102806"/>
                  </a:lnTo>
                  <a:lnTo>
                    <a:pt x="218385" y="61726"/>
                  </a:lnTo>
                  <a:lnTo>
                    <a:pt x="218385" y="178197"/>
                  </a:lnTo>
                  <a:cubicBezTo>
                    <a:pt x="211488" y="175155"/>
                    <a:pt x="203092" y="174384"/>
                    <a:pt x="194697" y="176655"/>
                  </a:cubicBezTo>
                  <a:cubicBezTo>
                    <a:pt x="177306" y="181324"/>
                    <a:pt x="166425" y="197130"/>
                    <a:pt x="170409" y="211908"/>
                  </a:cubicBezTo>
                  <a:cubicBezTo>
                    <a:pt x="174392" y="226687"/>
                    <a:pt x="191698" y="234911"/>
                    <a:pt x="209089" y="230199"/>
                  </a:cubicBezTo>
                  <a:cubicBezTo>
                    <a:pt x="225367" y="225830"/>
                    <a:pt x="235904" y="211737"/>
                    <a:pt x="233977" y="197858"/>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1" name="Google Shape;421;p28"/>
            <p:cNvSpPr/>
            <p:nvPr/>
          </p:nvSpPr>
          <p:spPr>
            <a:xfrm>
              <a:off x="364088" y="4859966"/>
              <a:ext cx="244528" cy="284048"/>
            </a:xfrm>
            <a:custGeom>
              <a:rect b="b" l="l" r="r" t="t"/>
              <a:pathLst>
                <a:path extrusionOk="0" h="284048" w="244528">
                  <a:moveTo>
                    <a:pt x="244336" y="206597"/>
                  </a:moveTo>
                  <a:lnTo>
                    <a:pt x="244336" y="206597"/>
                  </a:lnTo>
                  <a:lnTo>
                    <a:pt x="244336" y="0"/>
                  </a:lnTo>
                  <a:lnTo>
                    <a:pt x="51189" y="51574"/>
                  </a:lnTo>
                  <a:lnTo>
                    <a:pt x="51189" y="228486"/>
                  </a:lnTo>
                  <a:cubicBezTo>
                    <a:pt x="43950" y="225230"/>
                    <a:pt x="35083" y="224374"/>
                    <a:pt x="26216" y="226772"/>
                  </a:cubicBezTo>
                  <a:cubicBezTo>
                    <a:pt x="8054" y="231656"/>
                    <a:pt x="-3298" y="248147"/>
                    <a:pt x="857" y="263568"/>
                  </a:cubicBezTo>
                  <a:cubicBezTo>
                    <a:pt x="5013" y="279032"/>
                    <a:pt x="23089" y="287556"/>
                    <a:pt x="41251" y="282673"/>
                  </a:cubicBezTo>
                  <a:cubicBezTo>
                    <a:pt x="56672" y="278518"/>
                    <a:pt x="67210" y="266010"/>
                    <a:pt x="67467" y="252859"/>
                  </a:cubicBezTo>
                  <a:lnTo>
                    <a:pt x="67467" y="252859"/>
                  </a:lnTo>
                  <a:lnTo>
                    <a:pt x="67467" y="107346"/>
                  </a:lnTo>
                  <a:lnTo>
                    <a:pt x="228015" y="64468"/>
                  </a:lnTo>
                  <a:lnTo>
                    <a:pt x="228015" y="186078"/>
                  </a:lnTo>
                  <a:cubicBezTo>
                    <a:pt x="220819" y="182866"/>
                    <a:pt x="212038" y="182095"/>
                    <a:pt x="203256" y="184451"/>
                  </a:cubicBezTo>
                  <a:cubicBezTo>
                    <a:pt x="185094" y="189334"/>
                    <a:pt x="173743" y="205826"/>
                    <a:pt x="177898" y="221247"/>
                  </a:cubicBezTo>
                  <a:cubicBezTo>
                    <a:pt x="182053" y="236710"/>
                    <a:pt x="200129" y="245235"/>
                    <a:pt x="218291" y="240351"/>
                  </a:cubicBezTo>
                  <a:cubicBezTo>
                    <a:pt x="235255" y="235768"/>
                    <a:pt x="246306" y="221075"/>
                    <a:pt x="244293" y="206554"/>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2" name="Google Shape;422;p28"/>
            <p:cNvSpPr/>
            <p:nvPr/>
          </p:nvSpPr>
          <p:spPr>
            <a:xfrm>
              <a:off x="2515833" y="1269601"/>
              <a:ext cx="107689" cy="354815"/>
            </a:xfrm>
            <a:custGeom>
              <a:rect b="b" l="l" r="r" t="t"/>
              <a:pathLst>
                <a:path extrusionOk="0" h="354815" w="107689">
                  <a:moveTo>
                    <a:pt x="107689" y="0"/>
                  </a:moveTo>
                  <a:lnTo>
                    <a:pt x="107689" y="305034"/>
                  </a:lnTo>
                  <a:lnTo>
                    <a:pt x="107689" y="305034"/>
                  </a:lnTo>
                  <a:cubicBezTo>
                    <a:pt x="107261" y="326023"/>
                    <a:pt x="90512" y="346027"/>
                    <a:pt x="65839" y="352624"/>
                  </a:cubicBezTo>
                  <a:cubicBezTo>
                    <a:pt x="36839" y="360420"/>
                    <a:pt x="7967" y="346756"/>
                    <a:pt x="1371" y="322125"/>
                  </a:cubicBezTo>
                  <a:cubicBezTo>
                    <a:pt x="-5269" y="297494"/>
                    <a:pt x="12851" y="271193"/>
                    <a:pt x="41851" y="263397"/>
                  </a:cubicBezTo>
                  <a:cubicBezTo>
                    <a:pt x="56029" y="259584"/>
                    <a:pt x="70165" y="260913"/>
                    <a:pt x="81688" y="266138"/>
                  </a:cubicBezTo>
                  <a:lnTo>
                    <a:pt x="81688" y="6939"/>
                  </a:lnTo>
                  <a:lnTo>
                    <a:pt x="107689" y="0"/>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3" name="Google Shape;423;p28"/>
            <p:cNvSpPr/>
            <p:nvPr/>
          </p:nvSpPr>
          <p:spPr>
            <a:xfrm>
              <a:off x="4263189" y="239865"/>
              <a:ext cx="170290" cy="336618"/>
            </a:xfrm>
            <a:custGeom>
              <a:rect b="b" l="l" r="r" t="t"/>
              <a:pathLst>
                <a:path extrusionOk="0" h="336618" w="170290">
                  <a:moveTo>
                    <a:pt x="170291" y="0"/>
                  </a:moveTo>
                  <a:lnTo>
                    <a:pt x="107622" y="298522"/>
                  </a:lnTo>
                  <a:lnTo>
                    <a:pt x="107622" y="298522"/>
                  </a:lnTo>
                  <a:cubicBezTo>
                    <a:pt x="102910" y="318955"/>
                    <a:pt x="82392" y="335104"/>
                    <a:pt x="56905" y="336518"/>
                  </a:cubicBezTo>
                  <a:cubicBezTo>
                    <a:pt x="26920" y="338188"/>
                    <a:pt x="1475" y="318869"/>
                    <a:pt x="61" y="293425"/>
                  </a:cubicBezTo>
                  <a:cubicBezTo>
                    <a:pt x="-1352" y="267938"/>
                    <a:pt x="21779" y="245920"/>
                    <a:pt x="51764" y="244249"/>
                  </a:cubicBezTo>
                  <a:cubicBezTo>
                    <a:pt x="66414" y="243435"/>
                    <a:pt x="79993" y="247634"/>
                    <a:pt x="90188" y="255130"/>
                  </a:cubicBezTo>
                  <a:lnTo>
                    <a:pt x="143433" y="1499"/>
                  </a:lnTo>
                  <a:lnTo>
                    <a:pt x="170291" y="43"/>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4" name="Google Shape;424;p28"/>
            <p:cNvSpPr/>
            <p:nvPr/>
          </p:nvSpPr>
          <p:spPr>
            <a:xfrm>
              <a:off x="719259" y="3479471"/>
              <a:ext cx="235469" cy="312990"/>
            </a:xfrm>
            <a:custGeom>
              <a:rect b="b" l="l" r="r" t="t"/>
              <a:pathLst>
                <a:path extrusionOk="0" h="312990" w="235469">
                  <a:moveTo>
                    <a:pt x="234398" y="204326"/>
                  </a:moveTo>
                  <a:lnTo>
                    <a:pt x="234398" y="204326"/>
                  </a:lnTo>
                  <a:cubicBezTo>
                    <a:pt x="234398" y="204326"/>
                    <a:pt x="212680" y="59456"/>
                    <a:pt x="212680" y="59456"/>
                  </a:cubicBezTo>
                  <a:lnTo>
                    <a:pt x="211266" y="49946"/>
                  </a:lnTo>
                  <a:lnTo>
                    <a:pt x="203770" y="0"/>
                  </a:lnTo>
                  <a:lnTo>
                    <a:pt x="20433" y="79631"/>
                  </a:lnTo>
                  <a:lnTo>
                    <a:pt x="27116" y="124309"/>
                  </a:lnTo>
                  <a:lnTo>
                    <a:pt x="29343" y="139087"/>
                  </a:lnTo>
                  <a:lnTo>
                    <a:pt x="46648" y="254573"/>
                  </a:lnTo>
                  <a:cubicBezTo>
                    <a:pt x="39024" y="252388"/>
                    <a:pt x="30114" y="252902"/>
                    <a:pt x="21718" y="256586"/>
                  </a:cubicBezTo>
                  <a:cubicBezTo>
                    <a:pt x="4498" y="264125"/>
                    <a:pt x="-4326" y="282073"/>
                    <a:pt x="2100" y="296766"/>
                  </a:cubicBezTo>
                  <a:cubicBezTo>
                    <a:pt x="8525" y="311458"/>
                    <a:pt x="27672" y="317199"/>
                    <a:pt x="44892" y="309702"/>
                  </a:cubicBezTo>
                  <a:cubicBezTo>
                    <a:pt x="59542" y="303320"/>
                    <a:pt x="68066" y="289355"/>
                    <a:pt x="66396" y="276333"/>
                  </a:cubicBezTo>
                  <a:lnTo>
                    <a:pt x="66396" y="276333"/>
                  </a:lnTo>
                  <a:cubicBezTo>
                    <a:pt x="66396" y="276333"/>
                    <a:pt x="51832" y="179267"/>
                    <a:pt x="51832" y="179267"/>
                  </a:cubicBezTo>
                  <a:lnTo>
                    <a:pt x="204541" y="114843"/>
                  </a:lnTo>
                  <a:lnTo>
                    <a:pt x="215293" y="186464"/>
                  </a:lnTo>
                  <a:cubicBezTo>
                    <a:pt x="207711" y="184365"/>
                    <a:pt x="198930" y="184879"/>
                    <a:pt x="190577" y="188520"/>
                  </a:cubicBezTo>
                  <a:cubicBezTo>
                    <a:pt x="173357" y="196059"/>
                    <a:pt x="164532" y="214007"/>
                    <a:pt x="170958" y="228700"/>
                  </a:cubicBezTo>
                  <a:cubicBezTo>
                    <a:pt x="177340" y="243350"/>
                    <a:pt x="196531" y="249132"/>
                    <a:pt x="213751" y="241636"/>
                  </a:cubicBezTo>
                  <a:cubicBezTo>
                    <a:pt x="229857" y="234611"/>
                    <a:pt x="238596" y="218419"/>
                    <a:pt x="234441" y="204369"/>
                  </a:cubicBezTo>
                  <a:close/>
                  <a:moveTo>
                    <a:pt x="49519" y="163889"/>
                  </a:moveTo>
                  <a:lnTo>
                    <a:pt x="44807" y="132405"/>
                  </a:lnTo>
                  <a:lnTo>
                    <a:pt x="197216" y="66181"/>
                  </a:lnTo>
                  <a:lnTo>
                    <a:pt x="201800" y="96723"/>
                  </a:lnTo>
                  <a:lnTo>
                    <a:pt x="49519" y="163889"/>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5" name="Google Shape;425;p28"/>
            <p:cNvSpPr/>
            <p:nvPr/>
          </p:nvSpPr>
          <p:spPr>
            <a:xfrm>
              <a:off x="1960462" y="6059524"/>
              <a:ext cx="178631" cy="258146"/>
            </a:xfrm>
            <a:custGeom>
              <a:rect b="b" l="l" r="r" t="t"/>
              <a:pathLst>
                <a:path extrusionOk="0" h="258146" w="178631">
                  <a:moveTo>
                    <a:pt x="176912" y="153866"/>
                  </a:moveTo>
                  <a:lnTo>
                    <a:pt x="176912" y="153866"/>
                  </a:lnTo>
                  <a:cubicBezTo>
                    <a:pt x="176912" y="153866"/>
                    <a:pt x="145684" y="44763"/>
                    <a:pt x="145684" y="44763"/>
                  </a:cubicBezTo>
                  <a:lnTo>
                    <a:pt x="143628" y="37610"/>
                  </a:lnTo>
                  <a:lnTo>
                    <a:pt x="132876" y="0"/>
                  </a:lnTo>
                  <a:lnTo>
                    <a:pt x="0" y="79546"/>
                  </a:lnTo>
                  <a:lnTo>
                    <a:pt x="9638" y="113215"/>
                  </a:lnTo>
                  <a:lnTo>
                    <a:pt x="12808" y="124352"/>
                  </a:lnTo>
                  <a:lnTo>
                    <a:pt x="37695" y="211351"/>
                  </a:lnTo>
                  <a:cubicBezTo>
                    <a:pt x="31613" y="210452"/>
                    <a:pt x="24845" y="211737"/>
                    <a:pt x="18719" y="215378"/>
                  </a:cubicBezTo>
                  <a:cubicBezTo>
                    <a:pt x="6211" y="222874"/>
                    <a:pt x="1285" y="237567"/>
                    <a:pt x="7668" y="248190"/>
                  </a:cubicBezTo>
                  <a:cubicBezTo>
                    <a:pt x="14050" y="258813"/>
                    <a:pt x="29342" y="261341"/>
                    <a:pt x="41850" y="253802"/>
                  </a:cubicBezTo>
                  <a:cubicBezTo>
                    <a:pt x="52474" y="247419"/>
                    <a:pt x="57614" y="235854"/>
                    <a:pt x="55044" y="226001"/>
                  </a:cubicBezTo>
                  <a:lnTo>
                    <a:pt x="55044" y="226001"/>
                  </a:lnTo>
                  <a:cubicBezTo>
                    <a:pt x="55044" y="226001"/>
                    <a:pt x="34140" y="152881"/>
                    <a:pt x="34140" y="152881"/>
                  </a:cubicBezTo>
                  <a:lnTo>
                    <a:pt x="144999" y="88070"/>
                  </a:lnTo>
                  <a:lnTo>
                    <a:pt x="160420" y="142043"/>
                  </a:lnTo>
                  <a:cubicBezTo>
                    <a:pt x="154380" y="141187"/>
                    <a:pt x="147698" y="142472"/>
                    <a:pt x="141658" y="146113"/>
                  </a:cubicBezTo>
                  <a:cubicBezTo>
                    <a:pt x="129150" y="153609"/>
                    <a:pt x="124224" y="168302"/>
                    <a:pt x="130606" y="178925"/>
                  </a:cubicBezTo>
                  <a:cubicBezTo>
                    <a:pt x="136989" y="189548"/>
                    <a:pt x="152281" y="192075"/>
                    <a:pt x="164789" y="184536"/>
                  </a:cubicBezTo>
                  <a:cubicBezTo>
                    <a:pt x="176483" y="177511"/>
                    <a:pt x="181538" y="164232"/>
                    <a:pt x="176954" y="153823"/>
                  </a:cubicBezTo>
                  <a:close/>
                  <a:moveTo>
                    <a:pt x="30842" y="141315"/>
                  </a:moveTo>
                  <a:lnTo>
                    <a:pt x="24074" y="117584"/>
                  </a:lnTo>
                  <a:lnTo>
                    <a:pt x="134547" y="51446"/>
                  </a:lnTo>
                  <a:lnTo>
                    <a:pt x="141144" y="74449"/>
                  </a:lnTo>
                  <a:lnTo>
                    <a:pt x="30884" y="141315"/>
                  </a:ln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6" name="Google Shape;426;p28"/>
            <p:cNvSpPr/>
            <p:nvPr/>
          </p:nvSpPr>
          <p:spPr>
            <a:xfrm>
              <a:off x="194017" y="5861879"/>
              <a:ext cx="414528" cy="653478"/>
            </a:xfrm>
            <a:custGeom>
              <a:rect b="b" l="l" r="r" t="t"/>
              <a:pathLst>
                <a:path extrusionOk="0" h="653478" w="414528">
                  <a:moveTo>
                    <a:pt x="257543" y="115399"/>
                  </a:moveTo>
                  <a:lnTo>
                    <a:pt x="193975" y="578068"/>
                  </a:lnTo>
                  <a:lnTo>
                    <a:pt x="193975" y="578068"/>
                  </a:lnTo>
                  <a:cubicBezTo>
                    <a:pt x="188107" y="615292"/>
                    <a:pt x="153324" y="646777"/>
                    <a:pt x="107875" y="652560"/>
                  </a:cubicBezTo>
                  <a:cubicBezTo>
                    <a:pt x="54373" y="659328"/>
                    <a:pt x="6312" y="627972"/>
                    <a:pt x="572" y="582480"/>
                  </a:cubicBezTo>
                  <a:cubicBezTo>
                    <a:pt x="-5211" y="536989"/>
                    <a:pt x="33512" y="494624"/>
                    <a:pt x="87014" y="487813"/>
                  </a:cubicBezTo>
                  <a:cubicBezTo>
                    <a:pt x="113187" y="484515"/>
                    <a:pt x="138032" y="490341"/>
                    <a:pt x="157265" y="502463"/>
                  </a:cubicBezTo>
                  <a:lnTo>
                    <a:pt x="202842" y="170743"/>
                  </a:lnTo>
                  <a:lnTo>
                    <a:pt x="208668" y="128336"/>
                  </a:lnTo>
                  <a:lnTo>
                    <a:pt x="226316" y="0"/>
                  </a:lnTo>
                  <a:cubicBezTo>
                    <a:pt x="226316" y="0"/>
                    <a:pt x="460199" y="220133"/>
                    <a:pt x="406526" y="308075"/>
                  </a:cubicBezTo>
                  <a:cubicBezTo>
                    <a:pt x="373928" y="361491"/>
                    <a:pt x="293012" y="410066"/>
                    <a:pt x="235483" y="456757"/>
                  </a:cubicBezTo>
                  <a:cubicBezTo>
                    <a:pt x="235483" y="456757"/>
                    <a:pt x="294767" y="388820"/>
                    <a:pt x="324367" y="358278"/>
                  </a:cubicBezTo>
                  <a:cubicBezTo>
                    <a:pt x="353924" y="327736"/>
                    <a:pt x="419634" y="241465"/>
                    <a:pt x="257586" y="115399"/>
                  </a:cubicBezTo>
                  <a:close/>
                </a:path>
              </a:pathLst>
            </a:custGeom>
            <a:solidFill>
              <a:srgbClr val="A8A8A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427" name="Google Shape;427;p28"/>
            <p:cNvSpPr/>
            <p:nvPr/>
          </p:nvSpPr>
          <p:spPr>
            <a:xfrm>
              <a:off x="1087862" y="2412462"/>
              <a:ext cx="571324" cy="468240"/>
            </a:xfrm>
            <a:custGeom>
              <a:rect b="b" l="l" r="r" t="t"/>
              <a:pathLst>
                <a:path extrusionOk="0" h="468240" w="571324">
                  <a:moveTo>
                    <a:pt x="492121" y="399015"/>
                  </a:moveTo>
                  <a:lnTo>
                    <a:pt x="492121" y="399015"/>
                  </a:lnTo>
                  <a:cubicBezTo>
                    <a:pt x="492121" y="399015"/>
                    <a:pt x="548279" y="116128"/>
                    <a:pt x="548279" y="116128"/>
                  </a:cubicBezTo>
                  <a:lnTo>
                    <a:pt x="551962" y="97537"/>
                  </a:lnTo>
                  <a:lnTo>
                    <a:pt x="571324" y="0"/>
                  </a:lnTo>
                  <a:lnTo>
                    <a:pt x="178563" y="25573"/>
                  </a:lnTo>
                  <a:lnTo>
                    <a:pt x="161258" y="112829"/>
                  </a:lnTo>
                  <a:lnTo>
                    <a:pt x="155518" y="141658"/>
                  </a:lnTo>
                  <a:lnTo>
                    <a:pt x="110754" y="367188"/>
                  </a:lnTo>
                  <a:cubicBezTo>
                    <a:pt x="98075" y="358107"/>
                    <a:pt x="81241" y="353095"/>
                    <a:pt x="63207" y="354294"/>
                  </a:cubicBezTo>
                  <a:cubicBezTo>
                    <a:pt x="26240" y="356779"/>
                    <a:pt x="-1989" y="384237"/>
                    <a:pt x="110" y="415635"/>
                  </a:cubicBezTo>
                  <a:cubicBezTo>
                    <a:pt x="2209" y="447034"/>
                    <a:pt x="33864" y="470508"/>
                    <a:pt x="70832" y="468066"/>
                  </a:cubicBezTo>
                  <a:cubicBezTo>
                    <a:pt x="102230" y="465967"/>
                    <a:pt x="127332" y="445791"/>
                    <a:pt x="132901" y="420518"/>
                  </a:cubicBezTo>
                  <a:lnTo>
                    <a:pt x="132901" y="420518"/>
                  </a:lnTo>
                  <a:cubicBezTo>
                    <a:pt x="132901" y="420518"/>
                    <a:pt x="170510" y="230970"/>
                    <a:pt x="170510" y="230970"/>
                  </a:cubicBezTo>
                  <a:lnTo>
                    <a:pt x="496319" y="213194"/>
                  </a:lnTo>
                  <a:lnTo>
                    <a:pt x="468561" y="353095"/>
                  </a:lnTo>
                  <a:cubicBezTo>
                    <a:pt x="455925" y="344185"/>
                    <a:pt x="439262" y="339302"/>
                    <a:pt x="421399" y="340458"/>
                  </a:cubicBezTo>
                  <a:cubicBezTo>
                    <a:pt x="384432" y="342943"/>
                    <a:pt x="356203" y="370400"/>
                    <a:pt x="358302" y="401799"/>
                  </a:cubicBezTo>
                  <a:cubicBezTo>
                    <a:pt x="360401" y="433197"/>
                    <a:pt x="392057" y="456672"/>
                    <a:pt x="429024" y="454230"/>
                  </a:cubicBezTo>
                  <a:cubicBezTo>
                    <a:pt x="463550" y="451917"/>
                    <a:pt x="490493" y="427758"/>
                    <a:pt x="492164" y="398929"/>
                  </a:cubicBezTo>
                  <a:close/>
                  <a:moveTo>
                    <a:pt x="176464" y="201028"/>
                  </a:moveTo>
                  <a:lnTo>
                    <a:pt x="188673" y="139559"/>
                  </a:lnTo>
                  <a:lnTo>
                    <a:pt x="515209" y="118312"/>
                  </a:lnTo>
                  <a:lnTo>
                    <a:pt x="503387" y="177982"/>
                  </a:lnTo>
                  <a:lnTo>
                    <a:pt x="176507" y="201071"/>
                  </a:lnTo>
                  <a:close/>
                </a:path>
              </a:pathLst>
            </a:custGeom>
            <a:solidFill>
              <a:srgbClr val="68686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grpSp>
      <p:sp>
        <p:nvSpPr>
          <p:cNvPr id="428" name="Google Shape;428;p28"/>
          <p:cNvSpPr txBox="1"/>
          <p:nvPr/>
        </p:nvSpPr>
        <p:spPr>
          <a:xfrm>
            <a:off x="3185692" y="834503"/>
            <a:ext cx="2772600" cy="561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200">
                <a:solidFill>
                  <a:schemeClr val="lt1"/>
                </a:solidFill>
                <a:latin typeface="Chivo Mono"/>
                <a:ea typeface="Chivo Mono"/>
                <a:cs typeface="Chivo Mono"/>
                <a:sym typeface="Chivo Mono"/>
              </a:rPr>
              <a:t>Goals:</a:t>
            </a:r>
            <a:endParaRPr sz="3200">
              <a:solidFill>
                <a:schemeClr val="lt1"/>
              </a:solidFill>
              <a:latin typeface="Chivo Mono"/>
              <a:ea typeface="Chivo Mono"/>
              <a:cs typeface="Chivo Mono"/>
              <a:sym typeface="Chivo Mono"/>
            </a:endParaRPr>
          </a:p>
        </p:txBody>
      </p:sp>
      <p:sp>
        <p:nvSpPr>
          <p:cNvPr id="429" name="Google Shape;429;p28"/>
          <p:cNvSpPr txBox="1"/>
          <p:nvPr/>
        </p:nvSpPr>
        <p:spPr>
          <a:xfrm>
            <a:off x="1445700" y="1584450"/>
            <a:ext cx="6252600" cy="2693700"/>
          </a:xfrm>
          <a:prstGeom prst="rect">
            <a:avLst/>
          </a:prstGeom>
          <a:solidFill>
            <a:srgbClr val="232A35"/>
          </a:solidFill>
          <a:ln>
            <a:noFill/>
          </a:ln>
        </p:spPr>
        <p:txBody>
          <a:bodyPr anchorCtr="0" anchor="t" bIns="34275" lIns="68575" spcFirstLastPara="1" rIns="68575" wrap="square" tIns="34275">
            <a:noAutofit/>
          </a:bodyPr>
          <a:lstStyle/>
          <a:p>
            <a:pPr indent="-431800" lvl="0" marL="457200" marR="0" rtl="0" algn="l">
              <a:spcBef>
                <a:spcPts val="0"/>
              </a:spcBef>
              <a:spcAft>
                <a:spcPts val="0"/>
              </a:spcAft>
              <a:buClr>
                <a:schemeClr val="lt1"/>
              </a:buClr>
              <a:buSzPts val="3200"/>
              <a:buFont typeface="Chivo Mono"/>
              <a:buChar char="●"/>
            </a:pPr>
            <a:r>
              <a:rPr lang="en-GB" sz="3200">
                <a:solidFill>
                  <a:schemeClr val="lt1"/>
                </a:solidFill>
                <a:latin typeface="Chivo Mono"/>
                <a:ea typeface="Chivo Mono"/>
                <a:cs typeface="Chivo Mono"/>
                <a:sym typeface="Chivo Mono"/>
              </a:rPr>
              <a:t>Classify songs in the dataset as bops or flops</a:t>
            </a:r>
            <a:endParaRPr sz="3200">
              <a:solidFill>
                <a:schemeClr val="lt1"/>
              </a:solidFill>
              <a:latin typeface="Chivo Mono"/>
              <a:ea typeface="Chivo Mono"/>
              <a:cs typeface="Chivo Mono"/>
              <a:sym typeface="Chivo Mono"/>
            </a:endParaRPr>
          </a:p>
          <a:p>
            <a:pPr indent="-431800" lvl="0" marL="457200" marR="0" rtl="0" algn="l">
              <a:spcBef>
                <a:spcPts val="1000"/>
              </a:spcBef>
              <a:spcAft>
                <a:spcPts val="0"/>
              </a:spcAft>
              <a:buClr>
                <a:schemeClr val="lt1"/>
              </a:buClr>
              <a:buSzPts val="3200"/>
              <a:buFont typeface="Chivo Mono"/>
              <a:buChar char="●"/>
            </a:pPr>
            <a:r>
              <a:rPr lang="en-GB" sz="3200">
                <a:solidFill>
                  <a:schemeClr val="lt1"/>
                </a:solidFill>
                <a:latin typeface="Chivo Mono"/>
                <a:ea typeface="Chivo Mono"/>
                <a:cs typeface="Chivo Mono"/>
                <a:sym typeface="Chivo Mono"/>
              </a:rPr>
              <a:t>Predict songs outside the dataset</a:t>
            </a:r>
            <a:endParaRPr sz="3200">
              <a:solidFill>
                <a:schemeClr val="lt1"/>
              </a:solidFill>
              <a:latin typeface="Chivo Mono"/>
              <a:ea typeface="Chivo Mono"/>
              <a:cs typeface="Chivo Mono"/>
              <a:sym typeface="Chivo Mono"/>
            </a:endParaRPr>
          </a:p>
        </p:txBody>
      </p:sp>
      <p:sp>
        <p:nvSpPr>
          <p:cNvPr id="430" name="Google Shape;430;p28"/>
          <p:cNvSpPr txBox="1"/>
          <p:nvPr/>
        </p:nvSpPr>
        <p:spPr>
          <a:xfrm>
            <a:off x="0" y="4903300"/>
            <a:ext cx="38055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434" name="Shape 434"/>
        <p:cNvGrpSpPr/>
        <p:nvPr/>
      </p:nvGrpSpPr>
      <p:grpSpPr>
        <a:xfrm>
          <a:off x="0" y="0"/>
          <a:ext cx="0" cy="0"/>
          <a:chOff x="0" y="0"/>
          <a:chExt cx="0" cy="0"/>
        </a:xfrm>
      </p:grpSpPr>
      <p:grpSp>
        <p:nvGrpSpPr>
          <p:cNvPr id="435" name="Google Shape;435;p29"/>
          <p:cNvGrpSpPr/>
          <p:nvPr/>
        </p:nvGrpSpPr>
        <p:grpSpPr>
          <a:xfrm>
            <a:off x="-1" y="2688398"/>
            <a:ext cx="9082484" cy="2446395"/>
            <a:chOff x="-1" y="3584531"/>
            <a:chExt cx="12109978" cy="3261860"/>
          </a:xfrm>
        </p:grpSpPr>
        <p:sp>
          <p:nvSpPr>
            <p:cNvPr id="436" name="Google Shape;436;p29"/>
            <p:cNvSpPr/>
            <p:nvPr/>
          </p:nvSpPr>
          <p:spPr>
            <a:xfrm>
              <a:off x="265823"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90" y="31342"/>
                    <a:pt x="140690" y="70345"/>
                  </a:cubicBezTo>
                  <a:lnTo>
                    <a:pt x="140690" y="3191284"/>
                  </a:lnTo>
                  <a:cubicBezTo>
                    <a:pt x="140690" y="3230055"/>
                    <a:pt x="109348" y="3261629"/>
                    <a:pt x="70345" y="3261629"/>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7" name="Google Shape;437;p29"/>
            <p:cNvSpPr/>
            <p:nvPr/>
          </p:nvSpPr>
          <p:spPr>
            <a:xfrm>
              <a:off x="7713546" y="3886108"/>
              <a:ext cx="140689" cy="2960051"/>
            </a:xfrm>
            <a:custGeom>
              <a:rect b="b" l="l" r="r" t="t"/>
              <a:pathLst>
                <a:path extrusionOk="0" h="2960051" w="140689">
                  <a:moveTo>
                    <a:pt x="70345" y="2960052"/>
                  </a:moveTo>
                  <a:lnTo>
                    <a:pt x="70345" y="2960052"/>
                  </a:lnTo>
                  <a:cubicBezTo>
                    <a:pt x="31574" y="2960052"/>
                    <a:pt x="0" y="2928710"/>
                    <a:pt x="0" y="2889707"/>
                  </a:cubicBezTo>
                  <a:lnTo>
                    <a:pt x="0" y="70345"/>
                  </a:lnTo>
                  <a:cubicBezTo>
                    <a:pt x="0" y="31574"/>
                    <a:pt x="31342" y="0"/>
                    <a:pt x="70345" y="0"/>
                  </a:cubicBezTo>
                  <a:lnTo>
                    <a:pt x="70345" y="0"/>
                  </a:lnTo>
                  <a:cubicBezTo>
                    <a:pt x="109116" y="0"/>
                    <a:pt x="140689" y="31342"/>
                    <a:pt x="140689" y="70345"/>
                  </a:cubicBezTo>
                  <a:lnTo>
                    <a:pt x="140689" y="2889707"/>
                  </a:lnTo>
                  <a:cubicBezTo>
                    <a:pt x="140689" y="2928478"/>
                    <a:pt x="109348" y="2960052"/>
                    <a:pt x="70345" y="2960052"/>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29"/>
            <p:cNvSpPr/>
            <p:nvPr/>
          </p:nvSpPr>
          <p:spPr>
            <a:xfrm>
              <a:off x="3989684"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6"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9" name="Google Shape;439;p29"/>
            <p:cNvSpPr/>
            <p:nvPr/>
          </p:nvSpPr>
          <p:spPr>
            <a:xfrm>
              <a:off x="6915608" y="3584531"/>
              <a:ext cx="140689" cy="3261628"/>
            </a:xfrm>
            <a:custGeom>
              <a:rect b="b" l="l" r="r" t="t"/>
              <a:pathLst>
                <a:path extrusionOk="0" h="3261628" w="140689">
                  <a:moveTo>
                    <a:pt x="70345" y="3261629"/>
                  </a:moveTo>
                  <a:lnTo>
                    <a:pt x="70345" y="3261629"/>
                  </a:lnTo>
                  <a:cubicBezTo>
                    <a:pt x="31574" y="3261629"/>
                    <a:pt x="0" y="3230287"/>
                    <a:pt x="0" y="3191284"/>
                  </a:cubicBezTo>
                  <a:lnTo>
                    <a:pt x="0" y="70345"/>
                  </a:lnTo>
                  <a:cubicBezTo>
                    <a:pt x="0" y="31574"/>
                    <a:pt x="31342" y="0"/>
                    <a:pt x="70345" y="0"/>
                  </a:cubicBezTo>
                  <a:lnTo>
                    <a:pt x="70345" y="0"/>
                  </a:lnTo>
                  <a:cubicBezTo>
                    <a:pt x="109115" y="0"/>
                    <a:pt x="140689" y="31342"/>
                    <a:pt x="140689" y="70345"/>
                  </a:cubicBezTo>
                  <a:lnTo>
                    <a:pt x="140689" y="3191284"/>
                  </a:lnTo>
                  <a:cubicBezTo>
                    <a:pt x="140689" y="3230055"/>
                    <a:pt x="109348" y="3261629"/>
                    <a:pt x="70345" y="3261629"/>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0" name="Google Shape;440;p29"/>
            <p:cNvSpPr/>
            <p:nvPr/>
          </p:nvSpPr>
          <p:spPr>
            <a:xfrm>
              <a:off x="53187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1" name="Google Shape;441;p29"/>
            <p:cNvSpPr/>
            <p:nvPr/>
          </p:nvSpPr>
          <p:spPr>
            <a:xfrm>
              <a:off x="292569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90" y="31342"/>
                    <a:pt x="140690" y="70345"/>
                  </a:cubicBezTo>
                  <a:lnTo>
                    <a:pt x="140690" y="2345290"/>
                  </a:lnTo>
                  <a:cubicBezTo>
                    <a:pt x="140690" y="2384061"/>
                    <a:pt x="109348" y="2415635"/>
                    <a:pt x="70345" y="2415635"/>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2" name="Google Shape;442;p29"/>
            <p:cNvSpPr/>
            <p:nvPr/>
          </p:nvSpPr>
          <p:spPr>
            <a:xfrm>
              <a:off x="7447489"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3" name="Google Shape;443;p29"/>
            <p:cNvSpPr/>
            <p:nvPr/>
          </p:nvSpPr>
          <p:spPr>
            <a:xfrm>
              <a:off x="4787621"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2" y="0"/>
                    <a:pt x="70345" y="0"/>
                  </a:cubicBezTo>
                  <a:lnTo>
                    <a:pt x="70345" y="0"/>
                  </a:lnTo>
                  <a:cubicBezTo>
                    <a:pt x="109116"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4" name="Google Shape;444;p29"/>
            <p:cNvSpPr/>
            <p:nvPr/>
          </p:nvSpPr>
          <p:spPr>
            <a:xfrm>
              <a:off x="8511483" y="6328208"/>
              <a:ext cx="140689" cy="517951"/>
            </a:xfrm>
            <a:custGeom>
              <a:rect b="b" l="l" r="r" t="t"/>
              <a:pathLst>
                <a:path extrusionOk="0" h="517951" w="140689">
                  <a:moveTo>
                    <a:pt x="70345" y="517951"/>
                  </a:moveTo>
                  <a:lnTo>
                    <a:pt x="70345" y="517951"/>
                  </a:lnTo>
                  <a:cubicBezTo>
                    <a:pt x="31574" y="517951"/>
                    <a:pt x="0" y="486609"/>
                    <a:pt x="0" y="447606"/>
                  </a:cubicBezTo>
                  <a:lnTo>
                    <a:pt x="0" y="70345"/>
                  </a:lnTo>
                  <a:cubicBezTo>
                    <a:pt x="0" y="31574"/>
                    <a:pt x="31342" y="0"/>
                    <a:pt x="70345" y="0"/>
                  </a:cubicBezTo>
                  <a:lnTo>
                    <a:pt x="70345" y="0"/>
                  </a:lnTo>
                  <a:cubicBezTo>
                    <a:pt x="109116" y="0"/>
                    <a:pt x="140689" y="31342"/>
                    <a:pt x="140689" y="70345"/>
                  </a:cubicBezTo>
                  <a:lnTo>
                    <a:pt x="140689" y="447606"/>
                  </a:lnTo>
                  <a:cubicBezTo>
                    <a:pt x="140689" y="486377"/>
                    <a:pt x="109348" y="517951"/>
                    <a:pt x="70345" y="517951"/>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5" name="Google Shape;445;p29"/>
            <p:cNvSpPr/>
            <p:nvPr/>
          </p:nvSpPr>
          <p:spPr>
            <a:xfrm>
              <a:off x="1595873"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90" y="31342"/>
                    <a:pt x="140690" y="70345"/>
                  </a:cubicBezTo>
                  <a:lnTo>
                    <a:pt x="140690" y="1464471"/>
                  </a:lnTo>
                  <a:cubicBezTo>
                    <a:pt x="140690" y="1503242"/>
                    <a:pt x="109348" y="1534816"/>
                    <a:pt x="70345" y="1534816"/>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29"/>
            <p:cNvSpPr/>
            <p:nvPr/>
          </p:nvSpPr>
          <p:spPr>
            <a:xfrm>
              <a:off x="3191747"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7" name="Google Shape;447;p29"/>
            <p:cNvSpPr/>
            <p:nvPr/>
          </p:nvSpPr>
          <p:spPr>
            <a:xfrm>
              <a:off x="2659866" y="4849808"/>
              <a:ext cx="140689" cy="1996351"/>
            </a:xfrm>
            <a:custGeom>
              <a:rect b="b" l="l" r="r" t="t"/>
              <a:pathLst>
                <a:path extrusionOk="0" h="1996351" w="140689">
                  <a:moveTo>
                    <a:pt x="70345" y="1996352"/>
                  </a:moveTo>
                  <a:lnTo>
                    <a:pt x="70345" y="1996352"/>
                  </a:lnTo>
                  <a:cubicBezTo>
                    <a:pt x="31574" y="1996352"/>
                    <a:pt x="0" y="1965010"/>
                    <a:pt x="0" y="1926007"/>
                  </a:cubicBezTo>
                  <a:lnTo>
                    <a:pt x="0" y="70345"/>
                  </a:lnTo>
                  <a:cubicBezTo>
                    <a:pt x="0" y="31574"/>
                    <a:pt x="31342" y="0"/>
                    <a:pt x="70345" y="0"/>
                  </a:cubicBezTo>
                  <a:lnTo>
                    <a:pt x="70345" y="0"/>
                  </a:lnTo>
                  <a:cubicBezTo>
                    <a:pt x="109116" y="0"/>
                    <a:pt x="140689" y="31342"/>
                    <a:pt x="140689" y="70345"/>
                  </a:cubicBezTo>
                  <a:lnTo>
                    <a:pt x="140689" y="1926007"/>
                  </a:lnTo>
                  <a:cubicBezTo>
                    <a:pt x="140689" y="1964778"/>
                    <a:pt x="109348" y="1996352"/>
                    <a:pt x="70345" y="1996352"/>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8" name="Google Shape;448;p29"/>
            <p:cNvSpPr/>
            <p:nvPr/>
          </p:nvSpPr>
          <p:spPr>
            <a:xfrm>
              <a:off x="10905294" y="4430757"/>
              <a:ext cx="140689" cy="2415634"/>
            </a:xfrm>
            <a:custGeom>
              <a:rect b="b" l="l" r="r" t="t"/>
              <a:pathLst>
                <a:path extrusionOk="0" h="2415634" w="140689">
                  <a:moveTo>
                    <a:pt x="70345" y="2415402"/>
                  </a:moveTo>
                  <a:lnTo>
                    <a:pt x="70345" y="2415402"/>
                  </a:lnTo>
                  <a:cubicBezTo>
                    <a:pt x="31574" y="2415402"/>
                    <a:pt x="0" y="2384061"/>
                    <a:pt x="0" y="2345058"/>
                  </a:cubicBezTo>
                  <a:lnTo>
                    <a:pt x="0" y="70345"/>
                  </a:lnTo>
                  <a:cubicBezTo>
                    <a:pt x="0" y="31574"/>
                    <a:pt x="31341" y="0"/>
                    <a:pt x="70345" y="0"/>
                  </a:cubicBezTo>
                  <a:lnTo>
                    <a:pt x="70345" y="0"/>
                  </a:lnTo>
                  <a:cubicBezTo>
                    <a:pt x="109115" y="0"/>
                    <a:pt x="140689" y="31342"/>
                    <a:pt x="140689" y="70345"/>
                  </a:cubicBezTo>
                  <a:lnTo>
                    <a:pt x="140689" y="2345290"/>
                  </a:lnTo>
                  <a:cubicBezTo>
                    <a:pt x="140689" y="2384061"/>
                    <a:pt x="109348" y="2415635"/>
                    <a:pt x="70345" y="2415635"/>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9" name="Google Shape;449;p29"/>
            <p:cNvSpPr/>
            <p:nvPr/>
          </p:nvSpPr>
          <p:spPr>
            <a:xfrm>
              <a:off x="11171351" y="5311343"/>
              <a:ext cx="140689" cy="1534816"/>
            </a:xfrm>
            <a:custGeom>
              <a:rect b="b" l="l" r="r" t="t"/>
              <a:pathLst>
                <a:path extrusionOk="0" h="1534816" w="140689">
                  <a:moveTo>
                    <a:pt x="70345" y="1534816"/>
                  </a:moveTo>
                  <a:lnTo>
                    <a:pt x="70345" y="1534816"/>
                  </a:lnTo>
                  <a:cubicBezTo>
                    <a:pt x="31574" y="1534816"/>
                    <a:pt x="0" y="1503474"/>
                    <a:pt x="0" y="1464471"/>
                  </a:cubicBezTo>
                  <a:lnTo>
                    <a:pt x="0" y="70345"/>
                  </a:lnTo>
                  <a:cubicBezTo>
                    <a:pt x="0" y="31574"/>
                    <a:pt x="31342" y="0"/>
                    <a:pt x="70345" y="0"/>
                  </a:cubicBezTo>
                  <a:lnTo>
                    <a:pt x="70345" y="0"/>
                  </a:lnTo>
                  <a:cubicBezTo>
                    <a:pt x="109116" y="0"/>
                    <a:pt x="140689" y="31342"/>
                    <a:pt x="140689" y="70345"/>
                  </a:cubicBezTo>
                  <a:lnTo>
                    <a:pt x="140689" y="1464471"/>
                  </a:lnTo>
                  <a:cubicBezTo>
                    <a:pt x="140689" y="1503242"/>
                    <a:pt x="109348" y="1534816"/>
                    <a:pt x="70345" y="1534816"/>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29"/>
            <p:cNvSpPr/>
            <p:nvPr/>
          </p:nvSpPr>
          <p:spPr>
            <a:xfrm>
              <a:off x="10639237" y="4103642"/>
              <a:ext cx="140689" cy="2742517"/>
            </a:xfrm>
            <a:custGeom>
              <a:rect b="b" l="l" r="r" t="t"/>
              <a:pathLst>
                <a:path extrusionOk="0" h="2742517" w="140689">
                  <a:moveTo>
                    <a:pt x="70345" y="2742517"/>
                  </a:moveTo>
                  <a:lnTo>
                    <a:pt x="70345" y="2742517"/>
                  </a:lnTo>
                  <a:cubicBezTo>
                    <a:pt x="31574" y="2742517"/>
                    <a:pt x="0" y="2711175"/>
                    <a:pt x="0" y="2672172"/>
                  </a:cubicBezTo>
                  <a:lnTo>
                    <a:pt x="0" y="70345"/>
                  </a:lnTo>
                  <a:cubicBezTo>
                    <a:pt x="0" y="31574"/>
                    <a:pt x="31342" y="0"/>
                    <a:pt x="70345" y="0"/>
                  </a:cubicBezTo>
                  <a:lnTo>
                    <a:pt x="70345" y="0"/>
                  </a:lnTo>
                  <a:cubicBezTo>
                    <a:pt x="109116" y="0"/>
                    <a:pt x="140689" y="31342"/>
                    <a:pt x="140689" y="70345"/>
                  </a:cubicBezTo>
                  <a:lnTo>
                    <a:pt x="140689" y="2672172"/>
                  </a:lnTo>
                  <a:cubicBezTo>
                    <a:pt x="140689" y="2710943"/>
                    <a:pt x="109348" y="2742517"/>
                    <a:pt x="70345" y="2742517"/>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1" name="Google Shape;451;p29"/>
            <p:cNvSpPr/>
            <p:nvPr/>
          </p:nvSpPr>
          <p:spPr>
            <a:xfrm>
              <a:off x="2393810"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2" name="Google Shape;452;p29"/>
            <p:cNvSpPr/>
            <p:nvPr/>
          </p:nvSpPr>
          <p:spPr>
            <a:xfrm>
              <a:off x="3457803"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3" name="Google Shape;453;p29"/>
            <p:cNvSpPr/>
            <p:nvPr/>
          </p:nvSpPr>
          <p:spPr>
            <a:xfrm>
              <a:off x="6383495"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4" name="Google Shape;454;p29"/>
            <p:cNvSpPr/>
            <p:nvPr/>
          </p:nvSpPr>
          <p:spPr>
            <a:xfrm>
              <a:off x="824542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5"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5" name="Google Shape;455;p29"/>
            <p:cNvSpPr/>
            <p:nvPr/>
          </p:nvSpPr>
          <p:spPr>
            <a:xfrm>
              <a:off x="5585558" y="6345620"/>
              <a:ext cx="140689" cy="500539"/>
            </a:xfrm>
            <a:custGeom>
              <a:rect b="b" l="l" r="r" t="t"/>
              <a:pathLst>
                <a:path extrusionOk="0" h="500539" w="140689">
                  <a:moveTo>
                    <a:pt x="70345" y="500539"/>
                  </a:moveTo>
                  <a:lnTo>
                    <a:pt x="70345" y="500539"/>
                  </a:lnTo>
                  <a:cubicBezTo>
                    <a:pt x="31574" y="500539"/>
                    <a:pt x="0" y="469197"/>
                    <a:pt x="0" y="430194"/>
                  </a:cubicBezTo>
                  <a:lnTo>
                    <a:pt x="0" y="70345"/>
                  </a:lnTo>
                  <a:cubicBezTo>
                    <a:pt x="0" y="31574"/>
                    <a:pt x="31342" y="0"/>
                    <a:pt x="70345" y="0"/>
                  </a:cubicBezTo>
                  <a:lnTo>
                    <a:pt x="70345" y="0"/>
                  </a:lnTo>
                  <a:cubicBezTo>
                    <a:pt x="109116" y="0"/>
                    <a:pt x="140689" y="31342"/>
                    <a:pt x="140689" y="70345"/>
                  </a:cubicBezTo>
                  <a:lnTo>
                    <a:pt x="140689" y="430194"/>
                  </a:lnTo>
                  <a:cubicBezTo>
                    <a:pt x="140689" y="468965"/>
                    <a:pt x="109348" y="500539"/>
                    <a:pt x="70345" y="500539"/>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6" name="Google Shape;456;p29"/>
            <p:cNvSpPr/>
            <p:nvPr/>
          </p:nvSpPr>
          <p:spPr>
            <a:xfrm>
              <a:off x="1861697"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7" name="Google Shape;457;p29"/>
            <p:cNvSpPr/>
            <p:nvPr/>
          </p:nvSpPr>
          <p:spPr>
            <a:xfrm>
              <a:off x="4521565"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2" y="0"/>
                    <a:pt x="70345" y="0"/>
                  </a:cubicBezTo>
                  <a:lnTo>
                    <a:pt x="70345" y="0"/>
                  </a:lnTo>
                  <a:cubicBezTo>
                    <a:pt x="109116" y="0"/>
                    <a:pt x="140690" y="31342"/>
                    <a:pt x="140690" y="70345"/>
                  </a:cubicBezTo>
                  <a:lnTo>
                    <a:pt x="140690" y="1730528"/>
                  </a:lnTo>
                  <a:cubicBezTo>
                    <a:pt x="140690" y="1769299"/>
                    <a:pt x="109348" y="1800873"/>
                    <a:pt x="70345" y="1800873"/>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8" name="Google Shape;458;p29"/>
            <p:cNvSpPr/>
            <p:nvPr/>
          </p:nvSpPr>
          <p:spPr>
            <a:xfrm>
              <a:off x="6649552" y="5045287"/>
              <a:ext cx="140689" cy="1800872"/>
            </a:xfrm>
            <a:custGeom>
              <a:rect b="b" l="l" r="r" t="t"/>
              <a:pathLst>
                <a:path extrusionOk="0" h="1800872" w="140689">
                  <a:moveTo>
                    <a:pt x="70345" y="1800873"/>
                  </a:moveTo>
                  <a:lnTo>
                    <a:pt x="70345" y="1800873"/>
                  </a:lnTo>
                  <a:cubicBezTo>
                    <a:pt x="31574" y="1800873"/>
                    <a:pt x="0" y="1769531"/>
                    <a:pt x="0" y="1730528"/>
                  </a:cubicBezTo>
                  <a:lnTo>
                    <a:pt x="0" y="70345"/>
                  </a:lnTo>
                  <a:cubicBezTo>
                    <a:pt x="0" y="31574"/>
                    <a:pt x="31341" y="0"/>
                    <a:pt x="70345" y="0"/>
                  </a:cubicBezTo>
                  <a:lnTo>
                    <a:pt x="70345" y="0"/>
                  </a:lnTo>
                  <a:cubicBezTo>
                    <a:pt x="109115" y="0"/>
                    <a:pt x="140689" y="31342"/>
                    <a:pt x="140689" y="70345"/>
                  </a:cubicBezTo>
                  <a:lnTo>
                    <a:pt x="140689" y="1730528"/>
                  </a:lnTo>
                  <a:cubicBezTo>
                    <a:pt x="140689" y="1769299"/>
                    <a:pt x="109348" y="1800873"/>
                    <a:pt x="70345" y="1800873"/>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9" name="Google Shape;459;p29"/>
            <p:cNvSpPr/>
            <p:nvPr/>
          </p:nvSpPr>
          <p:spPr>
            <a:xfrm>
              <a:off x="1063760"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90" y="31342"/>
                    <a:pt x="140690" y="70345"/>
                  </a:cubicBezTo>
                  <a:lnTo>
                    <a:pt x="140690" y="2690049"/>
                  </a:lnTo>
                  <a:cubicBezTo>
                    <a:pt x="140690" y="2728820"/>
                    <a:pt x="109348" y="2760394"/>
                    <a:pt x="70345" y="2760394"/>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0" name="Google Shape;460;p29"/>
            <p:cNvSpPr/>
            <p:nvPr/>
          </p:nvSpPr>
          <p:spPr>
            <a:xfrm>
              <a:off x="425574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6"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1" name="Google Shape;461;p29"/>
            <p:cNvSpPr/>
            <p:nvPr/>
          </p:nvSpPr>
          <p:spPr>
            <a:xfrm>
              <a:off x="7181665" y="4085766"/>
              <a:ext cx="140457" cy="2760393"/>
            </a:xfrm>
            <a:custGeom>
              <a:rect b="b" l="l" r="r" t="t"/>
              <a:pathLst>
                <a:path extrusionOk="0" h="2760393" w="140457">
                  <a:moveTo>
                    <a:pt x="70112" y="0"/>
                  </a:moveTo>
                  <a:cubicBezTo>
                    <a:pt x="108963" y="0"/>
                    <a:pt x="140457" y="31494"/>
                    <a:pt x="140457" y="70345"/>
                  </a:cubicBezTo>
                  <a:lnTo>
                    <a:pt x="140457" y="2690049"/>
                  </a:lnTo>
                  <a:cubicBezTo>
                    <a:pt x="140457" y="2728899"/>
                    <a:pt x="108963" y="2760394"/>
                    <a:pt x="70112" y="2760394"/>
                  </a:cubicBezTo>
                  <a:lnTo>
                    <a:pt x="70345" y="2760394"/>
                  </a:lnTo>
                  <a:cubicBezTo>
                    <a:pt x="31494" y="2760394"/>
                    <a:pt x="0" y="2728899"/>
                    <a:pt x="0" y="2690049"/>
                  </a:cubicBezTo>
                  <a:lnTo>
                    <a:pt x="0" y="70345"/>
                  </a:lnTo>
                  <a:cubicBezTo>
                    <a:pt x="0" y="31495"/>
                    <a:pt x="31494" y="0"/>
                    <a:pt x="70345" y="0"/>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29"/>
            <p:cNvSpPr/>
            <p:nvPr/>
          </p:nvSpPr>
          <p:spPr>
            <a:xfrm>
              <a:off x="797936"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90" y="31342"/>
                    <a:pt x="140690" y="70345"/>
                  </a:cubicBezTo>
                  <a:lnTo>
                    <a:pt x="140690" y="1900237"/>
                  </a:lnTo>
                  <a:cubicBezTo>
                    <a:pt x="140690" y="1939008"/>
                    <a:pt x="109348" y="1970582"/>
                    <a:pt x="70345" y="1970582"/>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3" name="Google Shape;463;p29"/>
            <p:cNvSpPr/>
            <p:nvPr/>
          </p:nvSpPr>
          <p:spPr>
            <a:xfrm>
              <a:off x="7979370"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1" y="0"/>
                    <a:pt x="70345" y="0"/>
                  </a:cubicBezTo>
                  <a:lnTo>
                    <a:pt x="70345" y="0"/>
                  </a:lnTo>
                  <a:cubicBezTo>
                    <a:pt x="109115"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4" name="Google Shape;464;p29"/>
            <p:cNvSpPr/>
            <p:nvPr/>
          </p:nvSpPr>
          <p:spPr>
            <a:xfrm>
              <a:off x="5319502" y="5965109"/>
              <a:ext cx="140689" cy="881050"/>
            </a:xfrm>
            <a:custGeom>
              <a:rect b="b" l="l" r="r" t="t"/>
              <a:pathLst>
                <a:path extrusionOk="0" h="881050" w="140689">
                  <a:moveTo>
                    <a:pt x="70345" y="881051"/>
                  </a:moveTo>
                  <a:lnTo>
                    <a:pt x="70345" y="881051"/>
                  </a:lnTo>
                  <a:cubicBezTo>
                    <a:pt x="31574" y="881051"/>
                    <a:pt x="0" y="849709"/>
                    <a:pt x="0" y="810706"/>
                  </a:cubicBezTo>
                  <a:lnTo>
                    <a:pt x="0" y="70345"/>
                  </a:lnTo>
                  <a:cubicBezTo>
                    <a:pt x="0" y="31574"/>
                    <a:pt x="31342" y="0"/>
                    <a:pt x="70345" y="0"/>
                  </a:cubicBezTo>
                  <a:lnTo>
                    <a:pt x="70345" y="0"/>
                  </a:lnTo>
                  <a:cubicBezTo>
                    <a:pt x="109116" y="0"/>
                    <a:pt x="140689" y="31342"/>
                    <a:pt x="140689" y="70345"/>
                  </a:cubicBezTo>
                  <a:lnTo>
                    <a:pt x="140689" y="810706"/>
                  </a:lnTo>
                  <a:cubicBezTo>
                    <a:pt x="140689" y="849477"/>
                    <a:pt x="109348" y="881051"/>
                    <a:pt x="70345" y="881051"/>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5" name="Google Shape;465;p29"/>
            <p:cNvSpPr/>
            <p:nvPr/>
          </p:nvSpPr>
          <p:spPr>
            <a:xfrm>
              <a:off x="5053678" y="5423709"/>
              <a:ext cx="140689" cy="1422450"/>
            </a:xfrm>
            <a:custGeom>
              <a:rect b="b" l="l" r="r" t="t"/>
              <a:pathLst>
                <a:path extrusionOk="0" h="1422450" w="140689">
                  <a:moveTo>
                    <a:pt x="70345" y="1422450"/>
                  </a:moveTo>
                  <a:lnTo>
                    <a:pt x="70345" y="1422450"/>
                  </a:lnTo>
                  <a:cubicBezTo>
                    <a:pt x="31574" y="1422450"/>
                    <a:pt x="0" y="1391108"/>
                    <a:pt x="0" y="1352105"/>
                  </a:cubicBezTo>
                  <a:lnTo>
                    <a:pt x="0" y="70345"/>
                  </a:lnTo>
                  <a:cubicBezTo>
                    <a:pt x="0" y="31574"/>
                    <a:pt x="31342" y="0"/>
                    <a:pt x="70345" y="0"/>
                  </a:cubicBezTo>
                  <a:lnTo>
                    <a:pt x="70345" y="0"/>
                  </a:lnTo>
                  <a:cubicBezTo>
                    <a:pt x="109116" y="0"/>
                    <a:pt x="140690" y="31342"/>
                    <a:pt x="140690" y="70345"/>
                  </a:cubicBezTo>
                  <a:lnTo>
                    <a:pt x="140690" y="1352105"/>
                  </a:lnTo>
                  <a:cubicBezTo>
                    <a:pt x="140690" y="1390876"/>
                    <a:pt x="109348" y="1422450"/>
                    <a:pt x="70345" y="1422450"/>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6" name="Google Shape;466;p29"/>
            <p:cNvSpPr/>
            <p:nvPr/>
          </p:nvSpPr>
          <p:spPr>
            <a:xfrm>
              <a:off x="3723628" y="4875577"/>
              <a:ext cx="140689" cy="1970582"/>
            </a:xfrm>
            <a:custGeom>
              <a:rect b="b" l="l" r="r" t="t"/>
              <a:pathLst>
                <a:path extrusionOk="0" h="1970582" w="140689">
                  <a:moveTo>
                    <a:pt x="70345" y="1970582"/>
                  </a:moveTo>
                  <a:lnTo>
                    <a:pt x="70345" y="1970582"/>
                  </a:lnTo>
                  <a:cubicBezTo>
                    <a:pt x="31574" y="1970582"/>
                    <a:pt x="0" y="1939240"/>
                    <a:pt x="0" y="1900237"/>
                  </a:cubicBezTo>
                  <a:lnTo>
                    <a:pt x="0" y="70345"/>
                  </a:lnTo>
                  <a:cubicBezTo>
                    <a:pt x="0" y="31574"/>
                    <a:pt x="31342" y="0"/>
                    <a:pt x="70345" y="0"/>
                  </a:cubicBezTo>
                  <a:lnTo>
                    <a:pt x="70345" y="0"/>
                  </a:lnTo>
                  <a:cubicBezTo>
                    <a:pt x="109116" y="0"/>
                    <a:pt x="140689" y="31342"/>
                    <a:pt x="140689" y="70345"/>
                  </a:cubicBezTo>
                  <a:lnTo>
                    <a:pt x="140689" y="1900237"/>
                  </a:lnTo>
                  <a:cubicBezTo>
                    <a:pt x="140689" y="1939008"/>
                    <a:pt x="109348" y="1970582"/>
                    <a:pt x="70345" y="1970582"/>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7" name="Google Shape;467;p29"/>
            <p:cNvSpPr/>
            <p:nvPr/>
          </p:nvSpPr>
          <p:spPr>
            <a:xfrm>
              <a:off x="10107357" y="3584531"/>
              <a:ext cx="140690" cy="3261628"/>
            </a:xfrm>
            <a:custGeom>
              <a:rect b="b" l="l" r="r" t="t"/>
              <a:pathLst>
                <a:path extrusionOk="0" h="3261628" w="140690">
                  <a:moveTo>
                    <a:pt x="70345" y="3261629"/>
                  </a:moveTo>
                  <a:lnTo>
                    <a:pt x="70345" y="3261629"/>
                  </a:lnTo>
                  <a:cubicBezTo>
                    <a:pt x="109116" y="3261629"/>
                    <a:pt x="140690" y="3230287"/>
                    <a:pt x="140690" y="3191284"/>
                  </a:cubicBezTo>
                  <a:lnTo>
                    <a:pt x="140690" y="70345"/>
                  </a:lnTo>
                  <a:cubicBezTo>
                    <a:pt x="140690" y="31574"/>
                    <a:pt x="109348" y="0"/>
                    <a:pt x="70345" y="0"/>
                  </a:cubicBezTo>
                  <a:lnTo>
                    <a:pt x="70345" y="0"/>
                  </a:lnTo>
                  <a:cubicBezTo>
                    <a:pt x="31574" y="0"/>
                    <a:pt x="0" y="31342"/>
                    <a:pt x="0" y="70345"/>
                  </a:cubicBezTo>
                  <a:lnTo>
                    <a:pt x="0" y="3191284"/>
                  </a:lnTo>
                  <a:cubicBezTo>
                    <a:pt x="0" y="3230055"/>
                    <a:pt x="31342" y="3261629"/>
                    <a:pt x="70345" y="3261629"/>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8" name="Google Shape;468;p29"/>
            <p:cNvSpPr/>
            <p:nvPr/>
          </p:nvSpPr>
          <p:spPr>
            <a:xfrm>
              <a:off x="9309420" y="4430757"/>
              <a:ext cx="140689" cy="2415634"/>
            </a:xfrm>
            <a:custGeom>
              <a:rect b="b" l="l" r="r" t="t"/>
              <a:pathLst>
                <a:path extrusionOk="0" h="2415634" w="140689">
                  <a:moveTo>
                    <a:pt x="70345" y="2415402"/>
                  </a:moveTo>
                  <a:lnTo>
                    <a:pt x="70345" y="2415402"/>
                  </a:lnTo>
                  <a:cubicBezTo>
                    <a:pt x="109116" y="2415402"/>
                    <a:pt x="140689" y="2384061"/>
                    <a:pt x="140689" y="2345058"/>
                  </a:cubicBezTo>
                  <a:lnTo>
                    <a:pt x="140689" y="70345"/>
                  </a:lnTo>
                  <a:cubicBezTo>
                    <a:pt x="140689" y="31574"/>
                    <a:pt x="109348" y="0"/>
                    <a:pt x="70345" y="0"/>
                  </a:cubicBezTo>
                  <a:lnTo>
                    <a:pt x="70345" y="0"/>
                  </a:lnTo>
                  <a:cubicBezTo>
                    <a:pt x="31574" y="0"/>
                    <a:pt x="0" y="31342"/>
                    <a:pt x="0" y="70345"/>
                  </a:cubicBezTo>
                  <a:lnTo>
                    <a:pt x="0" y="2345290"/>
                  </a:lnTo>
                  <a:cubicBezTo>
                    <a:pt x="0" y="2384061"/>
                    <a:pt x="31342" y="2415635"/>
                    <a:pt x="70345" y="2415635"/>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9" name="Google Shape;469;p29"/>
            <p:cNvSpPr/>
            <p:nvPr/>
          </p:nvSpPr>
          <p:spPr>
            <a:xfrm>
              <a:off x="9575476" y="5045287"/>
              <a:ext cx="140689" cy="1800872"/>
            </a:xfrm>
            <a:custGeom>
              <a:rect b="b" l="l" r="r" t="t"/>
              <a:pathLst>
                <a:path extrusionOk="0" h="1800872" w="140689">
                  <a:moveTo>
                    <a:pt x="70345" y="1800873"/>
                  </a:moveTo>
                  <a:lnTo>
                    <a:pt x="70345" y="1800873"/>
                  </a:lnTo>
                  <a:cubicBezTo>
                    <a:pt x="109115" y="1800873"/>
                    <a:pt x="140689" y="1769531"/>
                    <a:pt x="140689" y="1730528"/>
                  </a:cubicBezTo>
                  <a:lnTo>
                    <a:pt x="140689" y="70345"/>
                  </a:lnTo>
                  <a:cubicBezTo>
                    <a:pt x="140689" y="31574"/>
                    <a:pt x="109348" y="0"/>
                    <a:pt x="70345" y="0"/>
                  </a:cubicBezTo>
                  <a:lnTo>
                    <a:pt x="70345" y="0"/>
                  </a:lnTo>
                  <a:cubicBezTo>
                    <a:pt x="31574" y="0"/>
                    <a:pt x="0" y="31342"/>
                    <a:pt x="0" y="70345"/>
                  </a:cubicBezTo>
                  <a:lnTo>
                    <a:pt x="0" y="1730528"/>
                  </a:lnTo>
                  <a:cubicBezTo>
                    <a:pt x="0" y="1769299"/>
                    <a:pt x="31341" y="1800873"/>
                    <a:pt x="70345" y="1800873"/>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0" name="Google Shape;470;p29"/>
            <p:cNvSpPr/>
            <p:nvPr/>
          </p:nvSpPr>
          <p:spPr>
            <a:xfrm>
              <a:off x="9841300" y="4085766"/>
              <a:ext cx="140689" cy="2760393"/>
            </a:xfrm>
            <a:custGeom>
              <a:rect b="b" l="l" r="r" t="t"/>
              <a:pathLst>
                <a:path extrusionOk="0" h="2760393" w="140689">
                  <a:moveTo>
                    <a:pt x="70345" y="2760394"/>
                  </a:moveTo>
                  <a:lnTo>
                    <a:pt x="70345" y="2760394"/>
                  </a:lnTo>
                  <a:cubicBezTo>
                    <a:pt x="109116" y="2760394"/>
                    <a:pt x="140689" y="2729052"/>
                    <a:pt x="140689" y="2690049"/>
                  </a:cubicBezTo>
                  <a:lnTo>
                    <a:pt x="140689" y="70345"/>
                  </a:lnTo>
                  <a:cubicBezTo>
                    <a:pt x="140689" y="31574"/>
                    <a:pt x="109348" y="0"/>
                    <a:pt x="70345" y="0"/>
                  </a:cubicBezTo>
                  <a:lnTo>
                    <a:pt x="70345" y="0"/>
                  </a:lnTo>
                  <a:cubicBezTo>
                    <a:pt x="31574" y="0"/>
                    <a:pt x="0" y="31342"/>
                    <a:pt x="0" y="70345"/>
                  </a:cubicBezTo>
                  <a:lnTo>
                    <a:pt x="0" y="2690049"/>
                  </a:lnTo>
                  <a:cubicBezTo>
                    <a:pt x="0" y="2728820"/>
                    <a:pt x="31342" y="2760394"/>
                    <a:pt x="70345" y="2760394"/>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1" name="Google Shape;471;p29"/>
            <p:cNvSpPr/>
            <p:nvPr/>
          </p:nvSpPr>
          <p:spPr>
            <a:xfrm>
              <a:off x="9043363" y="5423709"/>
              <a:ext cx="140689" cy="1422450"/>
            </a:xfrm>
            <a:custGeom>
              <a:rect b="b" l="l" r="r" t="t"/>
              <a:pathLst>
                <a:path extrusionOk="0" h="1422450" w="140689">
                  <a:moveTo>
                    <a:pt x="70345" y="1422450"/>
                  </a:moveTo>
                  <a:lnTo>
                    <a:pt x="70345" y="1422450"/>
                  </a:lnTo>
                  <a:cubicBezTo>
                    <a:pt x="109116" y="1422450"/>
                    <a:pt x="140689" y="1391108"/>
                    <a:pt x="140689" y="1352105"/>
                  </a:cubicBezTo>
                  <a:lnTo>
                    <a:pt x="140689" y="70345"/>
                  </a:lnTo>
                  <a:cubicBezTo>
                    <a:pt x="140689" y="31574"/>
                    <a:pt x="109348" y="0"/>
                    <a:pt x="70345" y="0"/>
                  </a:cubicBezTo>
                  <a:lnTo>
                    <a:pt x="70345" y="0"/>
                  </a:lnTo>
                  <a:cubicBezTo>
                    <a:pt x="31574" y="0"/>
                    <a:pt x="0" y="31342"/>
                    <a:pt x="0" y="70345"/>
                  </a:cubicBezTo>
                  <a:lnTo>
                    <a:pt x="0" y="1352105"/>
                  </a:lnTo>
                  <a:cubicBezTo>
                    <a:pt x="0" y="1390876"/>
                    <a:pt x="31342" y="1422450"/>
                    <a:pt x="70345" y="1422450"/>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2" name="Google Shape;472;p29"/>
            <p:cNvSpPr/>
            <p:nvPr/>
          </p:nvSpPr>
          <p:spPr>
            <a:xfrm>
              <a:off x="10373413" y="4875577"/>
              <a:ext cx="140689" cy="1970582"/>
            </a:xfrm>
            <a:custGeom>
              <a:rect b="b" l="l" r="r" t="t"/>
              <a:pathLst>
                <a:path extrusionOk="0" h="1970582" w="140689">
                  <a:moveTo>
                    <a:pt x="70345" y="1970582"/>
                  </a:moveTo>
                  <a:lnTo>
                    <a:pt x="70345" y="1970582"/>
                  </a:lnTo>
                  <a:cubicBezTo>
                    <a:pt x="109115" y="1970582"/>
                    <a:pt x="140689" y="1939240"/>
                    <a:pt x="140689" y="1900237"/>
                  </a:cubicBezTo>
                  <a:lnTo>
                    <a:pt x="140689" y="70345"/>
                  </a:lnTo>
                  <a:cubicBezTo>
                    <a:pt x="140689" y="31574"/>
                    <a:pt x="109348" y="0"/>
                    <a:pt x="70345" y="0"/>
                  </a:cubicBezTo>
                  <a:lnTo>
                    <a:pt x="70345" y="0"/>
                  </a:lnTo>
                  <a:cubicBezTo>
                    <a:pt x="31574" y="0"/>
                    <a:pt x="0" y="31342"/>
                    <a:pt x="0" y="70345"/>
                  </a:cubicBezTo>
                  <a:lnTo>
                    <a:pt x="0" y="1900237"/>
                  </a:lnTo>
                  <a:cubicBezTo>
                    <a:pt x="0" y="1939008"/>
                    <a:pt x="31342" y="1970582"/>
                    <a:pt x="70345" y="1970582"/>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3" name="Google Shape;473;p29"/>
            <p:cNvSpPr/>
            <p:nvPr/>
          </p:nvSpPr>
          <p:spPr>
            <a:xfrm>
              <a:off x="8777307" y="5999236"/>
              <a:ext cx="140689" cy="846923"/>
            </a:xfrm>
            <a:custGeom>
              <a:rect b="b" l="l" r="r" t="t"/>
              <a:pathLst>
                <a:path extrusionOk="0" h="846923" w="140689">
                  <a:moveTo>
                    <a:pt x="70345" y="846923"/>
                  </a:moveTo>
                  <a:lnTo>
                    <a:pt x="70345" y="846923"/>
                  </a:lnTo>
                  <a:cubicBezTo>
                    <a:pt x="31574" y="846923"/>
                    <a:pt x="0" y="815581"/>
                    <a:pt x="0" y="776578"/>
                  </a:cubicBezTo>
                  <a:lnTo>
                    <a:pt x="0" y="70345"/>
                  </a:lnTo>
                  <a:cubicBezTo>
                    <a:pt x="0" y="31574"/>
                    <a:pt x="31342" y="0"/>
                    <a:pt x="70345" y="0"/>
                  </a:cubicBezTo>
                  <a:lnTo>
                    <a:pt x="70345" y="0"/>
                  </a:lnTo>
                  <a:cubicBezTo>
                    <a:pt x="109115" y="0"/>
                    <a:pt x="140689" y="31342"/>
                    <a:pt x="140689" y="70345"/>
                  </a:cubicBezTo>
                  <a:lnTo>
                    <a:pt x="140689" y="776578"/>
                  </a:lnTo>
                  <a:cubicBezTo>
                    <a:pt x="140689" y="815349"/>
                    <a:pt x="109348" y="846923"/>
                    <a:pt x="70345" y="846923"/>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4" name="Google Shape;474;p29"/>
            <p:cNvSpPr/>
            <p:nvPr/>
          </p:nvSpPr>
          <p:spPr>
            <a:xfrm>
              <a:off x="1329816"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2" y="0"/>
                    <a:pt x="70345" y="0"/>
                  </a:cubicBezTo>
                  <a:lnTo>
                    <a:pt x="70345" y="0"/>
                  </a:lnTo>
                  <a:cubicBezTo>
                    <a:pt x="109116" y="0"/>
                    <a:pt x="140690" y="31342"/>
                    <a:pt x="140690" y="70345"/>
                  </a:cubicBezTo>
                  <a:lnTo>
                    <a:pt x="140690" y="1088603"/>
                  </a:lnTo>
                  <a:cubicBezTo>
                    <a:pt x="140690" y="1127374"/>
                    <a:pt x="109348" y="1158948"/>
                    <a:pt x="70345" y="1158948"/>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5" name="Google Shape;475;p29"/>
            <p:cNvSpPr/>
            <p:nvPr/>
          </p:nvSpPr>
          <p:spPr>
            <a:xfrm>
              <a:off x="2127986" y="6011541"/>
              <a:ext cx="140457" cy="834618"/>
            </a:xfrm>
            <a:custGeom>
              <a:rect b="b" l="l" r="r" t="t"/>
              <a:pathLst>
                <a:path extrusionOk="0" h="834618" w="140457">
                  <a:moveTo>
                    <a:pt x="70113" y="0"/>
                  </a:moveTo>
                  <a:cubicBezTo>
                    <a:pt x="108963" y="0"/>
                    <a:pt x="140457" y="31494"/>
                    <a:pt x="140457" y="70345"/>
                  </a:cubicBezTo>
                  <a:lnTo>
                    <a:pt x="140457" y="764274"/>
                  </a:lnTo>
                  <a:cubicBezTo>
                    <a:pt x="140457" y="803124"/>
                    <a:pt x="108963" y="834619"/>
                    <a:pt x="70113" y="834619"/>
                  </a:cubicBezTo>
                  <a:lnTo>
                    <a:pt x="70345" y="834619"/>
                  </a:lnTo>
                  <a:cubicBezTo>
                    <a:pt x="31494" y="834619"/>
                    <a:pt x="0" y="803124"/>
                    <a:pt x="0" y="764274"/>
                  </a:cubicBezTo>
                  <a:lnTo>
                    <a:pt x="0" y="70345"/>
                  </a:lnTo>
                  <a:cubicBezTo>
                    <a:pt x="0" y="31495"/>
                    <a:pt x="31494" y="0"/>
                    <a:pt x="70345" y="0"/>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6" name="Google Shape;476;p29"/>
            <p:cNvSpPr/>
            <p:nvPr/>
          </p:nvSpPr>
          <p:spPr>
            <a:xfrm>
              <a:off x="11703231" y="4085766"/>
              <a:ext cx="140689" cy="2760393"/>
            </a:xfrm>
            <a:custGeom>
              <a:rect b="b" l="l" r="r" t="t"/>
              <a:pathLst>
                <a:path extrusionOk="0" h="2760393" w="140689">
                  <a:moveTo>
                    <a:pt x="70345" y="2760394"/>
                  </a:moveTo>
                  <a:lnTo>
                    <a:pt x="70345" y="2760394"/>
                  </a:lnTo>
                  <a:cubicBezTo>
                    <a:pt x="31574" y="2760394"/>
                    <a:pt x="0" y="2729052"/>
                    <a:pt x="0" y="2690049"/>
                  </a:cubicBezTo>
                  <a:lnTo>
                    <a:pt x="0" y="70345"/>
                  </a:lnTo>
                  <a:cubicBezTo>
                    <a:pt x="0" y="31574"/>
                    <a:pt x="31342" y="0"/>
                    <a:pt x="70345" y="0"/>
                  </a:cubicBezTo>
                  <a:lnTo>
                    <a:pt x="70345" y="0"/>
                  </a:lnTo>
                  <a:cubicBezTo>
                    <a:pt x="109115" y="0"/>
                    <a:pt x="140689" y="31342"/>
                    <a:pt x="140689" y="70345"/>
                  </a:cubicBezTo>
                  <a:lnTo>
                    <a:pt x="140689" y="2690049"/>
                  </a:lnTo>
                  <a:cubicBezTo>
                    <a:pt x="140689" y="2728820"/>
                    <a:pt x="109348" y="2760394"/>
                    <a:pt x="70345" y="2760394"/>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7" name="Google Shape;477;p29"/>
            <p:cNvSpPr/>
            <p:nvPr/>
          </p:nvSpPr>
          <p:spPr>
            <a:xfrm>
              <a:off x="11437407" y="4875810"/>
              <a:ext cx="140457" cy="1970349"/>
            </a:xfrm>
            <a:custGeom>
              <a:rect b="b" l="l" r="r" t="t"/>
              <a:pathLst>
                <a:path extrusionOk="0" h="1970349" w="140457">
                  <a:moveTo>
                    <a:pt x="70113" y="0"/>
                  </a:moveTo>
                  <a:cubicBezTo>
                    <a:pt x="108963" y="0"/>
                    <a:pt x="140458" y="31494"/>
                    <a:pt x="140458" y="70345"/>
                  </a:cubicBezTo>
                  <a:lnTo>
                    <a:pt x="140458" y="1900005"/>
                  </a:lnTo>
                  <a:cubicBezTo>
                    <a:pt x="140458" y="1938855"/>
                    <a:pt x="108963" y="1970350"/>
                    <a:pt x="70113" y="1970350"/>
                  </a:cubicBezTo>
                  <a:lnTo>
                    <a:pt x="70345" y="1970350"/>
                  </a:lnTo>
                  <a:cubicBezTo>
                    <a:pt x="31495" y="1970350"/>
                    <a:pt x="1" y="1938855"/>
                    <a:pt x="1" y="1900005"/>
                  </a:cubicBezTo>
                  <a:lnTo>
                    <a:pt x="1" y="70345"/>
                  </a:lnTo>
                  <a:cubicBezTo>
                    <a:pt x="1" y="31494"/>
                    <a:pt x="31495" y="0"/>
                    <a:pt x="70345" y="0"/>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8" name="Google Shape;478;p29"/>
            <p:cNvSpPr/>
            <p:nvPr/>
          </p:nvSpPr>
          <p:spPr>
            <a:xfrm>
              <a:off x="11969288" y="5687212"/>
              <a:ext cx="140689" cy="1158947"/>
            </a:xfrm>
            <a:custGeom>
              <a:rect b="b" l="l" r="r" t="t"/>
              <a:pathLst>
                <a:path extrusionOk="0" h="1158947" w="140689">
                  <a:moveTo>
                    <a:pt x="70345" y="1158948"/>
                  </a:moveTo>
                  <a:lnTo>
                    <a:pt x="70345" y="1158948"/>
                  </a:lnTo>
                  <a:cubicBezTo>
                    <a:pt x="31574" y="1158948"/>
                    <a:pt x="0" y="1127606"/>
                    <a:pt x="0" y="1088603"/>
                  </a:cubicBezTo>
                  <a:lnTo>
                    <a:pt x="0" y="70345"/>
                  </a:lnTo>
                  <a:cubicBezTo>
                    <a:pt x="0" y="31574"/>
                    <a:pt x="31341" y="0"/>
                    <a:pt x="70345" y="0"/>
                  </a:cubicBezTo>
                  <a:lnTo>
                    <a:pt x="70345" y="0"/>
                  </a:lnTo>
                  <a:cubicBezTo>
                    <a:pt x="109116" y="0"/>
                    <a:pt x="140689" y="31342"/>
                    <a:pt x="140689" y="70345"/>
                  </a:cubicBezTo>
                  <a:lnTo>
                    <a:pt x="140689" y="1088603"/>
                  </a:lnTo>
                  <a:cubicBezTo>
                    <a:pt x="140689" y="1127374"/>
                    <a:pt x="109348" y="1158948"/>
                    <a:pt x="70345" y="1158948"/>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9" name="Google Shape;479;p29"/>
            <p:cNvSpPr/>
            <p:nvPr/>
          </p:nvSpPr>
          <p:spPr>
            <a:xfrm>
              <a:off x="6117671" y="6011309"/>
              <a:ext cx="140689" cy="834850"/>
            </a:xfrm>
            <a:custGeom>
              <a:rect b="b" l="l" r="r" t="t"/>
              <a:pathLst>
                <a:path extrusionOk="0" h="834850" w="140689">
                  <a:moveTo>
                    <a:pt x="70345" y="834851"/>
                  </a:moveTo>
                  <a:lnTo>
                    <a:pt x="70345" y="834851"/>
                  </a:lnTo>
                  <a:cubicBezTo>
                    <a:pt x="31574" y="834851"/>
                    <a:pt x="0" y="803509"/>
                    <a:pt x="0" y="764506"/>
                  </a:cubicBezTo>
                  <a:lnTo>
                    <a:pt x="0" y="70345"/>
                  </a:lnTo>
                  <a:cubicBezTo>
                    <a:pt x="0" y="31574"/>
                    <a:pt x="31341" y="0"/>
                    <a:pt x="70345" y="0"/>
                  </a:cubicBezTo>
                  <a:lnTo>
                    <a:pt x="70345" y="0"/>
                  </a:lnTo>
                  <a:cubicBezTo>
                    <a:pt x="109115" y="0"/>
                    <a:pt x="140689" y="31342"/>
                    <a:pt x="140689" y="70345"/>
                  </a:cubicBezTo>
                  <a:lnTo>
                    <a:pt x="140689" y="764506"/>
                  </a:lnTo>
                  <a:cubicBezTo>
                    <a:pt x="140689" y="803277"/>
                    <a:pt x="109348" y="834851"/>
                    <a:pt x="70345" y="834851"/>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0" name="Google Shape;480;p29"/>
            <p:cNvSpPr/>
            <p:nvPr/>
          </p:nvSpPr>
          <p:spPr>
            <a:xfrm>
              <a:off x="5851615" y="5251446"/>
              <a:ext cx="140689" cy="1594713"/>
            </a:xfrm>
            <a:custGeom>
              <a:rect b="b" l="l" r="r" t="t"/>
              <a:pathLst>
                <a:path extrusionOk="0" h="1594713" w="140689">
                  <a:moveTo>
                    <a:pt x="70345" y="1594713"/>
                  </a:moveTo>
                  <a:lnTo>
                    <a:pt x="70345" y="1594713"/>
                  </a:lnTo>
                  <a:cubicBezTo>
                    <a:pt x="31574" y="1594713"/>
                    <a:pt x="0" y="1563372"/>
                    <a:pt x="0" y="1524369"/>
                  </a:cubicBezTo>
                  <a:lnTo>
                    <a:pt x="0" y="70345"/>
                  </a:lnTo>
                  <a:cubicBezTo>
                    <a:pt x="0" y="31574"/>
                    <a:pt x="31342" y="0"/>
                    <a:pt x="70345" y="0"/>
                  </a:cubicBezTo>
                  <a:lnTo>
                    <a:pt x="70345" y="0"/>
                  </a:lnTo>
                  <a:cubicBezTo>
                    <a:pt x="109116" y="0"/>
                    <a:pt x="140689" y="31342"/>
                    <a:pt x="140689" y="70345"/>
                  </a:cubicBezTo>
                  <a:lnTo>
                    <a:pt x="140689" y="1524369"/>
                  </a:lnTo>
                  <a:cubicBezTo>
                    <a:pt x="140689" y="1563140"/>
                    <a:pt x="109348" y="1594713"/>
                    <a:pt x="70345" y="1594713"/>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1" name="Google Shape;481;p29"/>
            <p:cNvSpPr/>
            <p:nvPr/>
          </p:nvSpPr>
          <p:spPr>
            <a:xfrm>
              <a:off x="-1" y="5987860"/>
              <a:ext cx="140689" cy="858299"/>
            </a:xfrm>
            <a:custGeom>
              <a:rect b="b" l="l" r="r" t="t"/>
              <a:pathLst>
                <a:path extrusionOk="0" h="858299" w="140689">
                  <a:moveTo>
                    <a:pt x="70345" y="858299"/>
                  </a:moveTo>
                  <a:lnTo>
                    <a:pt x="70345" y="858299"/>
                  </a:lnTo>
                  <a:cubicBezTo>
                    <a:pt x="31574" y="858299"/>
                    <a:pt x="0" y="826957"/>
                    <a:pt x="0" y="787954"/>
                  </a:cubicBezTo>
                  <a:lnTo>
                    <a:pt x="0" y="70345"/>
                  </a:lnTo>
                  <a:cubicBezTo>
                    <a:pt x="0" y="31574"/>
                    <a:pt x="31342" y="0"/>
                    <a:pt x="70345" y="0"/>
                  </a:cubicBezTo>
                  <a:lnTo>
                    <a:pt x="70345" y="0"/>
                  </a:lnTo>
                  <a:cubicBezTo>
                    <a:pt x="109116" y="0"/>
                    <a:pt x="140690" y="31342"/>
                    <a:pt x="140690" y="70345"/>
                  </a:cubicBezTo>
                  <a:lnTo>
                    <a:pt x="140690" y="787954"/>
                  </a:lnTo>
                  <a:cubicBezTo>
                    <a:pt x="140690" y="826725"/>
                    <a:pt x="109348" y="858299"/>
                    <a:pt x="70345" y="858299"/>
                  </a:cubicBezTo>
                  <a:close/>
                </a:path>
              </a:pathLst>
            </a:custGeom>
            <a:gradFill>
              <a:gsLst>
                <a:gs pos="0">
                  <a:srgbClr val="ED24C0"/>
                </a:gs>
                <a:gs pos="100000">
                  <a:srgbClr val="F3C35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82" name="Google Shape;482;p29"/>
          <p:cNvSpPr txBox="1"/>
          <p:nvPr/>
        </p:nvSpPr>
        <p:spPr>
          <a:xfrm>
            <a:off x="1608436" y="605860"/>
            <a:ext cx="58656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3600">
                <a:solidFill>
                  <a:schemeClr val="lt1"/>
                </a:solidFill>
                <a:latin typeface="Chivo Mono"/>
                <a:ea typeface="Chivo Mono"/>
                <a:cs typeface="Chivo Mono"/>
                <a:sym typeface="Chivo Mono"/>
              </a:rPr>
              <a:t>Approach</a:t>
            </a:r>
            <a:endParaRPr sz="3600">
              <a:solidFill>
                <a:schemeClr val="lt1"/>
              </a:solidFill>
              <a:latin typeface="Chivo Mono"/>
              <a:ea typeface="Chivo Mono"/>
              <a:cs typeface="Chivo Mono"/>
              <a:sym typeface="Chivo Mono"/>
            </a:endParaRPr>
          </a:p>
        </p:txBody>
      </p:sp>
      <p:sp>
        <p:nvSpPr>
          <p:cNvPr id="483" name="Google Shape;483;p29"/>
          <p:cNvSpPr/>
          <p:nvPr/>
        </p:nvSpPr>
        <p:spPr>
          <a:xfrm>
            <a:off x="44228" y="2693795"/>
            <a:ext cx="9090317" cy="2441521"/>
          </a:xfrm>
          <a:custGeom>
            <a:rect b="b" l="l" r="r" t="t"/>
            <a:pathLst>
              <a:path extrusionOk="0" h="3255361" w="12120422">
                <a:moveTo>
                  <a:pt x="11852973" y="3092616"/>
                </a:moveTo>
                <a:lnTo>
                  <a:pt x="12120422" y="3092616"/>
                </a:lnTo>
                <a:lnTo>
                  <a:pt x="12120422" y="3255361"/>
                </a:lnTo>
                <a:lnTo>
                  <a:pt x="11852973" y="3255361"/>
                </a:lnTo>
                <a:close/>
                <a:moveTo>
                  <a:pt x="11429742" y="3092616"/>
                </a:moveTo>
                <a:lnTo>
                  <a:pt x="11697191" y="3092616"/>
                </a:lnTo>
                <a:lnTo>
                  <a:pt x="11697191" y="3255361"/>
                </a:lnTo>
                <a:lnTo>
                  <a:pt x="11429742" y="3255361"/>
                </a:lnTo>
                <a:close/>
                <a:moveTo>
                  <a:pt x="11006513" y="3092616"/>
                </a:moveTo>
                <a:lnTo>
                  <a:pt x="11273962" y="3092616"/>
                </a:lnTo>
                <a:lnTo>
                  <a:pt x="11273962" y="3255361"/>
                </a:lnTo>
                <a:lnTo>
                  <a:pt x="11006513" y="3255361"/>
                </a:lnTo>
                <a:close/>
                <a:moveTo>
                  <a:pt x="10583052" y="3092616"/>
                </a:moveTo>
                <a:lnTo>
                  <a:pt x="10850501" y="3092616"/>
                </a:lnTo>
                <a:lnTo>
                  <a:pt x="10850501" y="3255361"/>
                </a:lnTo>
                <a:lnTo>
                  <a:pt x="10583052" y="3255361"/>
                </a:lnTo>
                <a:close/>
                <a:moveTo>
                  <a:pt x="10159822" y="3092616"/>
                </a:moveTo>
                <a:lnTo>
                  <a:pt x="10427271" y="3092616"/>
                </a:lnTo>
                <a:lnTo>
                  <a:pt x="10427271" y="3255361"/>
                </a:lnTo>
                <a:lnTo>
                  <a:pt x="10159822" y="3255361"/>
                </a:lnTo>
                <a:close/>
                <a:moveTo>
                  <a:pt x="9313131" y="3092616"/>
                </a:moveTo>
                <a:lnTo>
                  <a:pt x="9580580" y="3092616"/>
                </a:lnTo>
                <a:lnTo>
                  <a:pt x="9580580" y="3255361"/>
                </a:lnTo>
                <a:lnTo>
                  <a:pt x="9313131" y="3255361"/>
                </a:lnTo>
                <a:close/>
                <a:moveTo>
                  <a:pt x="8889670" y="3092616"/>
                </a:moveTo>
                <a:lnTo>
                  <a:pt x="9157119" y="3092616"/>
                </a:lnTo>
                <a:lnTo>
                  <a:pt x="9157119" y="3255361"/>
                </a:lnTo>
                <a:lnTo>
                  <a:pt x="8889670" y="3255361"/>
                </a:lnTo>
                <a:close/>
                <a:moveTo>
                  <a:pt x="8466440" y="3092616"/>
                </a:moveTo>
                <a:lnTo>
                  <a:pt x="8733889" y="3092616"/>
                </a:lnTo>
                <a:lnTo>
                  <a:pt x="8733889" y="3255361"/>
                </a:lnTo>
                <a:lnTo>
                  <a:pt x="8466440" y="3255361"/>
                </a:lnTo>
                <a:close/>
                <a:moveTo>
                  <a:pt x="8043211" y="3092616"/>
                </a:moveTo>
                <a:lnTo>
                  <a:pt x="8310660" y="3092616"/>
                </a:lnTo>
                <a:lnTo>
                  <a:pt x="8310660" y="3255361"/>
                </a:lnTo>
                <a:lnTo>
                  <a:pt x="8043211" y="3255361"/>
                </a:lnTo>
                <a:close/>
                <a:moveTo>
                  <a:pt x="7619749" y="3092616"/>
                </a:moveTo>
                <a:lnTo>
                  <a:pt x="7887198" y="3092616"/>
                </a:lnTo>
                <a:lnTo>
                  <a:pt x="7887198" y="3255361"/>
                </a:lnTo>
                <a:lnTo>
                  <a:pt x="7619749" y="3255361"/>
                </a:lnTo>
                <a:close/>
                <a:moveTo>
                  <a:pt x="6773058" y="3092616"/>
                </a:moveTo>
                <a:lnTo>
                  <a:pt x="7040507" y="3092616"/>
                </a:lnTo>
                <a:lnTo>
                  <a:pt x="7040507" y="3255361"/>
                </a:lnTo>
                <a:lnTo>
                  <a:pt x="6773058" y="3255361"/>
                </a:lnTo>
                <a:close/>
                <a:moveTo>
                  <a:pt x="6349829" y="3092616"/>
                </a:moveTo>
                <a:lnTo>
                  <a:pt x="6617278" y="3092616"/>
                </a:lnTo>
                <a:lnTo>
                  <a:pt x="6617278" y="3255361"/>
                </a:lnTo>
                <a:lnTo>
                  <a:pt x="6349829" y="3255361"/>
                </a:lnTo>
                <a:close/>
                <a:moveTo>
                  <a:pt x="5926601" y="3092616"/>
                </a:moveTo>
                <a:lnTo>
                  <a:pt x="6194049" y="3092616"/>
                </a:lnTo>
                <a:lnTo>
                  <a:pt x="6194049" y="3255361"/>
                </a:lnTo>
                <a:lnTo>
                  <a:pt x="5926601" y="3255361"/>
                </a:lnTo>
                <a:close/>
                <a:moveTo>
                  <a:pt x="5503140" y="3092616"/>
                </a:moveTo>
                <a:lnTo>
                  <a:pt x="5770590" y="3092616"/>
                </a:lnTo>
                <a:lnTo>
                  <a:pt x="5770590" y="3255361"/>
                </a:lnTo>
                <a:lnTo>
                  <a:pt x="5503140" y="3255361"/>
                </a:lnTo>
                <a:close/>
                <a:moveTo>
                  <a:pt x="5079911" y="3092616"/>
                </a:moveTo>
                <a:lnTo>
                  <a:pt x="5347362" y="3092616"/>
                </a:lnTo>
                <a:lnTo>
                  <a:pt x="5347362" y="3255361"/>
                </a:lnTo>
                <a:lnTo>
                  <a:pt x="5079911" y="3255361"/>
                </a:lnTo>
                <a:close/>
                <a:moveTo>
                  <a:pt x="4656450" y="3092616"/>
                </a:moveTo>
                <a:lnTo>
                  <a:pt x="4923900" y="3092616"/>
                </a:lnTo>
                <a:lnTo>
                  <a:pt x="4923900" y="3255361"/>
                </a:lnTo>
                <a:lnTo>
                  <a:pt x="4656450" y="3255361"/>
                </a:lnTo>
                <a:close/>
                <a:moveTo>
                  <a:pt x="3809778" y="3092616"/>
                </a:moveTo>
                <a:lnTo>
                  <a:pt x="4077231" y="3092616"/>
                </a:lnTo>
                <a:lnTo>
                  <a:pt x="4077231" y="3255361"/>
                </a:lnTo>
                <a:lnTo>
                  <a:pt x="3809778" y="3255361"/>
                </a:lnTo>
                <a:close/>
                <a:moveTo>
                  <a:pt x="3386551" y="3092616"/>
                </a:moveTo>
                <a:lnTo>
                  <a:pt x="3654001" y="3092616"/>
                </a:lnTo>
                <a:lnTo>
                  <a:pt x="3654001" y="3255361"/>
                </a:lnTo>
                <a:lnTo>
                  <a:pt x="3386551" y="3255361"/>
                </a:lnTo>
                <a:close/>
                <a:moveTo>
                  <a:pt x="2963321" y="3092616"/>
                </a:moveTo>
                <a:lnTo>
                  <a:pt x="3230772" y="3092616"/>
                </a:lnTo>
                <a:lnTo>
                  <a:pt x="3230772" y="3255361"/>
                </a:lnTo>
                <a:lnTo>
                  <a:pt x="2963321" y="3255361"/>
                </a:lnTo>
                <a:close/>
                <a:moveTo>
                  <a:pt x="2539859" y="3092616"/>
                </a:moveTo>
                <a:lnTo>
                  <a:pt x="2807307" y="3092616"/>
                </a:lnTo>
                <a:lnTo>
                  <a:pt x="2807307" y="3255361"/>
                </a:lnTo>
                <a:lnTo>
                  <a:pt x="2539859" y="3255361"/>
                </a:lnTo>
                <a:close/>
                <a:moveTo>
                  <a:pt x="2116633" y="3092616"/>
                </a:moveTo>
                <a:lnTo>
                  <a:pt x="2384080" y="3092616"/>
                </a:lnTo>
                <a:lnTo>
                  <a:pt x="2384080" y="3255361"/>
                </a:lnTo>
                <a:lnTo>
                  <a:pt x="2116633" y="3255361"/>
                </a:lnTo>
                <a:close/>
                <a:moveTo>
                  <a:pt x="1693172" y="3092616"/>
                </a:moveTo>
                <a:lnTo>
                  <a:pt x="1960617" y="3092616"/>
                </a:lnTo>
                <a:lnTo>
                  <a:pt x="1960617" y="3255361"/>
                </a:lnTo>
                <a:lnTo>
                  <a:pt x="1693172" y="3255361"/>
                </a:lnTo>
                <a:close/>
                <a:moveTo>
                  <a:pt x="1269934" y="3092616"/>
                </a:moveTo>
                <a:lnTo>
                  <a:pt x="1537387" y="3092616"/>
                </a:lnTo>
                <a:lnTo>
                  <a:pt x="1537387" y="3255361"/>
                </a:lnTo>
                <a:lnTo>
                  <a:pt x="1269934" y="3255361"/>
                </a:lnTo>
                <a:close/>
                <a:moveTo>
                  <a:pt x="846690" y="3092616"/>
                </a:moveTo>
                <a:lnTo>
                  <a:pt x="1114139" y="3092616"/>
                </a:lnTo>
                <a:lnTo>
                  <a:pt x="1114139" y="3255361"/>
                </a:lnTo>
                <a:lnTo>
                  <a:pt x="846690" y="3255361"/>
                </a:lnTo>
                <a:close/>
                <a:moveTo>
                  <a:pt x="423226" y="3092616"/>
                </a:moveTo>
                <a:lnTo>
                  <a:pt x="690674" y="3092616"/>
                </a:lnTo>
                <a:lnTo>
                  <a:pt x="690674" y="3255361"/>
                </a:lnTo>
                <a:lnTo>
                  <a:pt x="423226" y="3255361"/>
                </a:lnTo>
                <a:close/>
                <a:moveTo>
                  <a:pt x="0" y="3092616"/>
                </a:moveTo>
                <a:lnTo>
                  <a:pt x="267449" y="3092616"/>
                </a:lnTo>
                <a:lnTo>
                  <a:pt x="267449" y="3255361"/>
                </a:lnTo>
                <a:lnTo>
                  <a:pt x="0" y="3255361"/>
                </a:lnTo>
                <a:close/>
                <a:moveTo>
                  <a:pt x="11429742" y="2834918"/>
                </a:moveTo>
                <a:lnTo>
                  <a:pt x="11697191" y="2834918"/>
                </a:lnTo>
                <a:lnTo>
                  <a:pt x="11697191" y="2997663"/>
                </a:lnTo>
                <a:lnTo>
                  <a:pt x="11429742" y="2997663"/>
                </a:lnTo>
                <a:close/>
                <a:moveTo>
                  <a:pt x="11006513" y="2834918"/>
                </a:moveTo>
                <a:lnTo>
                  <a:pt x="11273962" y="2834918"/>
                </a:lnTo>
                <a:lnTo>
                  <a:pt x="11273962" y="2997663"/>
                </a:lnTo>
                <a:lnTo>
                  <a:pt x="11006513" y="2997663"/>
                </a:lnTo>
                <a:close/>
                <a:moveTo>
                  <a:pt x="10583052" y="2834918"/>
                </a:moveTo>
                <a:lnTo>
                  <a:pt x="10850501" y="2834918"/>
                </a:lnTo>
                <a:lnTo>
                  <a:pt x="10850501" y="2997663"/>
                </a:lnTo>
                <a:lnTo>
                  <a:pt x="10583052" y="2997663"/>
                </a:lnTo>
                <a:close/>
                <a:moveTo>
                  <a:pt x="10159822" y="2834918"/>
                </a:moveTo>
                <a:lnTo>
                  <a:pt x="10427271" y="2834918"/>
                </a:lnTo>
                <a:lnTo>
                  <a:pt x="10427271" y="2997663"/>
                </a:lnTo>
                <a:lnTo>
                  <a:pt x="10159822" y="2997663"/>
                </a:lnTo>
                <a:close/>
                <a:moveTo>
                  <a:pt x="9313131" y="2834918"/>
                </a:moveTo>
                <a:lnTo>
                  <a:pt x="9580580" y="2834918"/>
                </a:lnTo>
                <a:lnTo>
                  <a:pt x="9580580" y="2997663"/>
                </a:lnTo>
                <a:lnTo>
                  <a:pt x="9313131" y="2997663"/>
                </a:lnTo>
                <a:close/>
                <a:moveTo>
                  <a:pt x="8889670" y="2834918"/>
                </a:moveTo>
                <a:lnTo>
                  <a:pt x="9157119" y="2834918"/>
                </a:lnTo>
                <a:lnTo>
                  <a:pt x="9157119" y="2997663"/>
                </a:lnTo>
                <a:lnTo>
                  <a:pt x="8889670" y="2997663"/>
                </a:lnTo>
                <a:close/>
                <a:moveTo>
                  <a:pt x="8466440" y="2834918"/>
                </a:moveTo>
                <a:lnTo>
                  <a:pt x="8733889" y="2834918"/>
                </a:lnTo>
                <a:lnTo>
                  <a:pt x="8733889" y="2997663"/>
                </a:lnTo>
                <a:lnTo>
                  <a:pt x="8466440" y="2997663"/>
                </a:lnTo>
                <a:close/>
                <a:moveTo>
                  <a:pt x="8043211" y="2834918"/>
                </a:moveTo>
                <a:lnTo>
                  <a:pt x="8310660" y="2834918"/>
                </a:lnTo>
                <a:lnTo>
                  <a:pt x="8310660" y="2997663"/>
                </a:lnTo>
                <a:lnTo>
                  <a:pt x="8043211" y="2997663"/>
                </a:lnTo>
                <a:close/>
                <a:moveTo>
                  <a:pt x="7619749" y="2834918"/>
                </a:moveTo>
                <a:lnTo>
                  <a:pt x="7887198" y="2834918"/>
                </a:lnTo>
                <a:lnTo>
                  <a:pt x="7887198" y="2997663"/>
                </a:lnTo>
                <a:lnTo>
                  <a:pt x="7619749" y="2997663"/>
                </a:lnTo>
                <a:close/>
                <a:moveTo>
                  <a:pt x="6773058" y="2834918"/>
                </a:moveTo>
                <a:lnTo>
                  <a:pt x="7040507" y="2834918"/>
                </a:lnTo>
                <a:lnTo>
                  <a:pt x="7040507" y="2997663"/>
                </a:lnTo>
                <a:lnTo>
                  <a:pt x="6773058" y="2997663"/>
                </a:lnTo>
                <a:close/>
                <a:moveTo>
                  <a:pt x="6349829" y="2834918"/>
                </a:moveTo>
                <a:lnTo>
                  <a:pt x="6617278" y="2834918"/>
                </a:lnTo>
                <a:lnTo>
                  <a:pt x="6617278" y="2997663"/>
                </a:lnTo>
                <a:lnTo>
                  <a:pt x="6349829" y="2997663"/>
                </a:lnTo>
                <a:close/>
                <a:moveTo>
                  <a:pt x="5926601" y="2834918"/>
                </a:moveTo>
                <a:lnTo>
                  <a:pt x="6194049" y="2834918"/>
                </a:lnTo>
                <a:lnTo>
                  <a:pt x="6194049" y="2997663"/>
                </a:lnTo>
                <a:lnTo>
                  <a:pt x="5926601" y="2997663"/>
                </a:lnTo>
                <a:close/>
                <a:moveTo>
                  <a:pt x="5503140" y="2834918"/>
                </a:moveTo>
                <a:lnTo>
                  <a:pt x="5770590" y="2834918"/>
                </a:lnTo>
                <a:lnTo>
                  <a:pt x="5770590" y="2997663"/>
                </a:lnTo>
                <a:lnTo>
                  <a:pt x="5503140" y="2997663"/>
                </a:lnTo>
                <a:close/>
                <a:moveTo>
                  <a:pt x="5079911" y="2834918"/>
                </a:moveTo>
                <a:lnTo>
                  <a:pt x="5347362" y="2834918"/>
                </a:lnTo>
                <a:lnTo>
                  <a:pt x="5347362" y="2997663"/>
                </a:lnTo>
                <a:lnTo>
                  <a:pt x="5079911" y="2997663"/>
                </a:lnTo>
                <a:close/>
                <a:moveTo>
                  <a:pt x="4656450" y="2834918"/>
                </a:moveTo>
                <a:lnTo>
                  <a:pt x="4923900" y="2834918"/>
                </a:lnTo>
                <a:lnTo>
                  <a:pt x="4923900" y="2997663"/>
                </a:lnTo>
                <a:lnTo>
                  <a:pt x="4656450" y="2997663"/>
                </a:lnTo>
                <a:close/>
                <a:moveTo>
                  <a:pt x="3809763" y="2834918"/>
                </a:moveTo>
                <a:lnTo>
                  <a:pt x="4077213" y="2834918"/>
                </a:lnTo>
                <a:lnTo>
                  <a:pt x="4077213" y="2997663"/>
                </a:lnTo>
                <a:lnTo>
                  <a:pt x="3809763" y="2997663"/>
                </a:lnTo>
                <a:close/>
                <a:moveTo>
                  <a:pt x="3386536" y="2834918"/>
                </a:moveTo>
                <a:lnTo>
                  <a:pt x="3653984" y="2834918"/>
                </a:lnTo>
                <a:lnTo>
                  <a:pt x="3653984" y="2997663"/>
                </a:lnTo>
                <a:lnTo>
                  <a:pt x="3386536" y="2997663"/>
                </a:lnTo>
                <a:close/>
                <a:moveTo>
                  <a:pt x="2539845" y="2834918"/>
                </a:moveTo>
                <a:lnTo>
                  <a:pt x="2807293" y="2834918"/>
                </a:lnTo>
                <a:lnTo>
                  <a:pt x="2807293" y="2997663"/>
                </a:lnTo>
                <a:lnTo>
                  <a:pt x="2539845" y="2997663"/>
                </a:lnTo>
                <a:close/>
                <a:moveTo>
                  <a:pt x="2116633" y="2834918"/>
                </a:moveTo>
                <a:lnTo>
                  <a:pt x="2384080" y="2834918"/>
                </a:lnTo>
                <a:lnTo>
                  <a:pt x="2384080" y="2997663"/>
                </a:lnTo>
                <a:lnTo>
                  <a:pt x="2116633" y="2997663"/>
                </a:lnTo>
                <a:close/>
                <a:moveTo>
                  <a:pt x="1693172" y="2834918"/>
                </a:moveTo>
                <a:lnTo>
                  <a:pt x="1960617" y="2834918"/>
                </a:lnTo>
                <a:lnTo>
                  <a:pt x="1960617" y="2997663"/>
                </a:lnTo>
                <a:lnTo>
                  <a:pt x="1693172" y="2997663"/>
                </a:lnTo>
                <a:close/>
                <a:moveTo>
                  <a:pt x="1269937" y="2834918"/>
                </a:moveTo>
                <a:lnTo>
                  <a:pt x="1537387" y="2834918"/>
                </a:lnTo>
                <a:lnTo>
                  <a:pt x="1537387" y="2997663"/>
                </a:lnTo>
                <a:lnTo>
                  <a:pt x="1269937" y="2997663"/>
                </a:lnTo>
                <a:close/>
                <a:moveTo>
                  <a:pt x="846690" y="2834918"/>
                </a:moveTo>
                <a:lnTo>
                  <a:pt x="1114139" y="2834918"/>
                </a:lnTo>
                <a:lnTo>
                  <a:pt x="1114139" y="2997663"/>
                </a:lnTo>
                <a:lnTo>
                  <a:pt x="846690" y="2997663"/>
                </a:lnTo>
                <a:close/>
                <a:moveTo>
                  <a:pt x="423225" y="2834918"/>
                </a:moveTo>
                <a:lnTo>
                  <a:pt x="690674" y="2834918"/>
                </a:lnTo>
                <a:lnTo>
                  <a:pt x="690674" y="2997663"/>
                </a:lnTo>
                <a:lnTo>
                  <a:pt x="423225" y="2997663"/>
                </a:lnTo>
                <a:close/>
                <a:moveTo>
                  <a:pt x="0" y="2834918"/>
                </a:moveTo>
                <a:lnTo>
                  <a:pt x="267449" y="2834918"/>
                </a:lnTo>
                <a:lnTo>
                  <a:pt x="267449" y="2997663"/>
                </a:lnTo>
                <a:lnTo>
                  <a:pt x="0" y="2997663"/>
                </a:lnTo>
                <a:close/>
                <a:moveTo>
                  <a:pt x="11429742" y="2577219"/>
                </a:moveTo>
                <a:lnTo>
                  <a:pt x="11697191" y="2577219"/>
                </a:lnTo>
                <a:lnTo>
                  <a:pt x="11697191" y="2739964"/>
                </a:lnTo>
                <a:lnTo>
                  <a:pt x="11429742" y="2739964"/>
                </a:lnTo>
                <a:close/>
                <a:moveTo>
                  <a:pt x="10583052" y="2577219"/>
                </a:moveTo>
                <a:lnTo>
                  <a:pt x="10850501" y="2577219"/>
                </a:lnTo>
                <a:lnTo>
                  <a:pt x="10850501" y="2739964"/>
                </a:lnTo>
                <a:lnTo>
                  <a:pt x="10583052" y="2739964"/>
                </a:lnTo>
                <a:close/>
                <a:moveTo>
                  <a:pt x="10159822" y="2577219"/>
                </a:moveTo>
                <a:lnTo>
                  <a:pt x="10427271" y="2577219"/>
                </a:lnTo>
                <a:lnTo>
                  <a:pt x="10427271" y="2739964"/>
                </a:lnTo>
                <a:lnTo>
                  <a:pt x="10159822" y="2739964"/>
                </a:lnTo>
                <a:close/>
                <a:moveTo>
                  <a:pt x="9313131" y="2577219"/>
                </a:moveTo>
                <a:lnTo>
                  <a:pt x="9580580" y="2577219"/>
                </a:lnTo>
                <a:lnTo>
                  <a:pt x="9580580" y="2739964"/>
                </a:lnTo>
                <a:lnTo>
                  <a:pt x="9313131" y="2739964"/>
                </a:lnTo>
                <a:close/>
                <a:moveTo>
                  <a:pt x="8889670" y="2577219"/>
                </a:moveTo>
                <a:lnTo>
                  <a:pt x="9157119" y="2577219"/>
                </a:lnTo>
                <a:lnTo>
                  <a:pt x="9157119" y="2739964"/>
                </a:lnTo>
                <a:lnTo>
                  <a:pt x="8889670" y="2739964"/>
                </a:lnTo>
                <a:close/>
                <a:moveTo>
                  <a:pt x="8466440" y="2577219"/>
                </a:moveTo>
                <a:lnTo>
                  <a:pt x="8733889" y="2577219"/>
                </a:lnTo>
                <a:lnTo>
                  <a:pt x="8733889" y="2739964"/>
                </a:lnTo>
                <a:lnTo>
                  <a:pt x="8466440" y="2739964"/>
                </a:lnTo>
                <a:close/>
                <a:moveTo>
                  <a:pt x="8043211" y="2577219"/>
                </a:moveTo>
                <a:lnTo>
                  <a:pt x="8310660" y="2577219"/>
                </a:lnTo>
                <a:lnTo>
                  <a:pt x="8310660" y="2739964"/>
                </a:lnTo>
                <a:lnTo>
                  <a:pt x="8043211" y="2739964"/>
                </a:lnTo>
                <a:close/>
                <a:moveTo>
                  <a:pt x="7619749" y="2577219"/>
                </a:moveTo>
                <a:lnTo>
                  <a:pt x="7887198" y="2577219"/>
                </a:lnTo>
                <a:lnTo>
                  <a:pt x="7887198" y="2739964"/>
                </a:lnTo>
                <a:lnTo>
                  <a:pt x="7619749" y="2739964"/>
                </a:lnTo>
                <a:close/>
                <a:moveTo>
                  <a:pt x="6773058" y="2577219"/>
                </a:moveTo>
                <a:lnTo>
                  <a:pt x="7040507" y="2577219"/>
                </a:lnTo>
                <a:lnTo>
                  <a:pt x="7040507" y="2739964"/>
                </a:lnTo>
                <a:lnTo>
                  <a:pt x="6773058" y="2739964"/>
                </a:lnTo>
                <a:close/>
                <a:moveTo>
                  <a:pt x="6349829" y="2577219"/>
                </a:moveTo>
                <a:lnTo>
                  <a:pt x="6617278" y="2577219"/>
                </a:lnTo>
                <a:lnTo>
                  <a:pt x="6617278" y="2739964"/>
                </a:lnTo>
                <a:lnTo>
                  <a:pt x="6349829" y="2739964"/>
                </a:lnTo>
                <a:close/>
                <a:moveTo>
                  <a:pt x="5926601" y="2577219"/>
                </a:moveTo>
                <a:lnTo>
                  <a:pt x="6194049" y="2577219"/>
                </a:lnTo>
                <a:lnTo>
                  <a:pt x="6194049" y="2739964"/>
                </a:lnTo>
                <a:lnTo>
                  <a:pt x="5926601" y="2739964"/>
                </a:lnTo>
                <a:close/>
                <a:moveTo>
                  <a:pt x="5503140" y="2577219"/>
                </a:moveTo>
                <a:lnTo>
                  <a:pt x="5770590" y="2577219"/>
                </a:lnTo>
                <a:lnTo>
                  <a:pt x="5770590" y="2739964"/>
                </a:lnTo>
                <a:lnTo>
                  <a:pt x="5503140" y="2739964"/>
                </a:lnTo>
                <a:close/>
                <a:moveTo>
                  <a:pt x="5079911" y="2577219"/>
                </a:moveTo>
                <a:lnTo>
                  <a:pt x="5347362" y="2577219"/>
                </a:lnTo>
                <a:lnTo>
                  <a:pt x="5347362" y="2739964"/>
                </a:lnTo>
                <a:lnTo>
                  <a:pt x="5079911" y="2739964"/>
                </a:lnTo>
                <a:close/>
                <a:moveTo>
                  <a:pt x="4656450" y="2577219"/>
                </a:moveTo>
                <a:lnTo>
                  <a:pt x="4923900" y="2577219"/>
                </a:lnTo>
                <a:lnTo>
                  <a:pt x="4923900" y="2739964"/>
                </a:lnTo>
                <a:lnTo>
                  <a:pt x="4656450" y="2739964"/>
                </a:lnTo>
                <a:close/>
                <a:moveTo>
                  <a:pt x="3809772" y="2577219"/>
                </a:moveTo>
                <a:lnTo>
                  <a:pt x="4077223" y="2577219"/>
                </a:lnTo>
                <a:lnTo>
                  <a:pt x="4077223" y="2739964"/>
                </a:lnTo>
                <a:lnTo>
                  <a:pt x="3809772" y="2739964"/>
                </a:lnTo>
                <a:close/>
                <a:moveTo>
                  <a:pt x="3386545" y="2577219"/>
                </a:moveTo>
                <a:lnTo>
                  <a:pt x="3653993" y="2577219"/>
                </a:lnTo>
                <a:lnTo>
                  <a:pt x="3653993" y="2739964"/>
                </a:lnTo>
                <a:lnTo>
                  <a:pt x="3386545" y="2739964"/>
                </a:lnTo>
                <a:close/>
                <a:moveTo>
                  <a:pt x="2539845" y="2577219"/>
                </a:moveTo>
                <a:lnTo>
                  <a:pt x="2807293" y="2577219"/>
                </a:lnTo>
                <a:lnTo>
                  <a:pt x="2807293" y="2739964"/>
                </a:lnTo>
                <a:lnTo>
                  <a:pt x="2539845" y="2739964"/>
                </a:lnTo>
                <a:close/>
                <a:moveTo>
                  <a:pt x="2116633" y="2577219"/>
                </a:moveTo>
                <a:lnTo>
                  <a:pt x="2384080" y="2577219"/>
                </a:lnTo>
                <a:lnTo>
                  <a:pt x="2384080" y="2739964"/>
                </a:lnTo>
                <a:lnTo>
                  <a:pt x="2116633" y="2739964"/>
                </a:lnTo>
                <a:close/>
                <a:moveTo>
                  <a:pt x="1693172" y="2577219"/>
                </a:moveTo>
                <a:lnTo>
                  <a:pt x="1960617" y="2577219"/>
                </a:lnTo>
                <a:lnTo>
                  <a:pt x="1960617" y="2739964"/>
                </a:lnTo>
                <a:lnTo>
                  <a:pt x="1693172" y="2739964"/>
                </a:lnTo>
                <a:close/>
                <a:moveTo>
                  <a:pt x="1269937" y="2577219"/>
                </a:moveTo>
                <a:lnTo>
                  <a:pt x="1537387" y="2577219"/>
                </a:lnTo>
                <a:lnTo>
                  <a:pt x="1537387" y="2739964"/>
                </a:lnTo>
                <a:lnTo>
                  <a:pt x="1269937" y="2739964"/>
                </a:lnTo>
                <a:close/>
                <a:moveTo>
                  <a:pt x="846690" y="2577219"/>
                </a:moveTo>
                <a:lnTo>
                  <a:pt x="1114139" y="2577219"/>
                </a:lnTo>
                <a:lnTo>
                  <a:pt x="1114139" y="2739964"/>
                </a:lnTo>
                <a:lnTo>
                  <a:pt x="846690" y="2739964"/>
                </a:lnTo>
                <a:close/>
                <a:moveTo>
                  <a:pt x="423226" y="2577219"/>
                </a:moveTo>
                <a:lnTo>
                  <a:pt x="690675" y="2577219"/>
                </a:lnTo>
                <a:lnTo>
                  <a:pt x="690675" y="2739964"/>
                </a:lnTo>
                <a:lnTo>
                  <a:pt x="423226" y="2739964"/>
                </a:lnTo>
                <a:close/>
                <a:moveTo>
                  <a:pt x="11429742" y="2319520"/>
                </a:moveTo>
                <a:lnTo>
                  <a:pt x="11697191" y="2319520"/>
                </a:lnTo>
                <a:lnTo>
                  <a:pt x="11697191" y="2482265"/>
                </a:lnTo>
                <a:lnTo>
                  <a:pt x="11429742" y="2482265"/>
                </a:lnTo>
                <a:close/>
                <a:moveTo>
                  <a:pt x="10583052" y="2319520"/>
                </a:moveTo>
                <a:lnTo>
                  <a:pt x="10850501" y="2319520"/>
                </a:lnTo>
                <a:lnTo>
                  <a:pt x="10850501" y="2482265"/>
                </a:lnTo>
                <a:lnTo>
                  <a:pt x="10583052" y="2482265"/>
                </a:lnTo>
                <a:close/>
                <a:moveTo>
                  <a:pt x="10159822" y="2319520"/>
                </a:moveTo>
                <a:lnTo>
                  <a:pt x="10427271" y="2319520"/>
                </a:lnTo>
                <a:lnTo>
                  <a:pt x="10427271" y="2482265"/>
                </a:lnTo>
                <a:lnTo>
                  <a:pt x="10159822" y="2482265"/>
                </a:lnTo>
                <a:close/>
                <a:moveTo>
                  <a:pt x="9313131" y="2319520"/>
                </a:moveTo>
                <a:lnTo>
                  <a:pt x="9580580" y="2319520"/>
                </a:lnTo>
                <a:lnTo>
                  <a:pt x="9580580" y="2482265"/>
                </a:lnTo>
                <a:lnTo>
                  <a:pt x="9313131" y="2482265"/>
                </a:lnTo>
                <a:close/>
                <a:moveTo>
                  <a:pt x="8889670" y="2319520"/>
                </a:moveTo>
                <a:lnTo>
                  <a:pt x="9157119" y="2319520"/>
                </a:lnTo>
                <a:lnTo>
                  <a:pt x="9157119" y="2482265"/>
                </a:lnTo>
                <a:lnTo>
                  <a:pt x="8889670" y="2482265"/>
                </a:lnTo>
                <a:close/>
                <a:moveTo>
                  <a:pt x="8466440" y="2319520"/>
                </a:moveTo>
                <a:lnTo>
                  <a:pt x="8733889" y="2319520"/>
                </a:lnTo>
                <a:lnTo>
                  <a:pt x="8733889" y="2482265"/>
                </a:lnTo>
                <a:lnTo>
                  <a:pt x="8466440" y="2482265"/>
                </a:lnTo>
                <a:close/>
                <a:moveTo>
                  <a:pt x="8043211" y="2319520"/>
                </a:moveTo>
                <a:lnTo>
                  <a:pt x="8310660" y="2319520"/>
                </a:lnTo>
                <a:lnTo>
                  <a:pt x="8310660" y="2482265"/>
                </a:lnTo>
                <a:lnTo>
                  <a:pt x="8043211" y="2482265"/>
                </a:lnTo>
                <a:close/>
                <a:moveTo>
                  <a:pt x="7619749" y="2319520"/>
                </a:moveTo>
                <a:lnTo>
                  <a:pt x="7887198" y="2319520"/>
                </a:lnTo>
                <a:lnTo>
                  <a:pt x="7887198" y="2482265"/>
                </a:lnTo>
                <a:lnTo>
                  <a:pt x="7619749" y="2482265"/>
                </a:lnTo>
                <a:close/>
                <a:moveTo>
                  <a:pt x="6773058" y="2319520"/>
                </a:moveTo>
                <a:lnTo>
                  <a:pt x="7040507" y="2319520"/>
                </a:lnTo>
                <a:lnTo>
                  <a:pt x="7040507" y="2482265"/>
                </a:lnTo>
                <a:lnTo>
                  <a:pt x="6773058" y="2482265"/>
                </a:lnTo>
                <a:close/>
                <a:moveTo>
                  <a:pt x="6349829" y="2319520"/>
                </a:moveTo>
                <a:lnTo>
                  <a:pt x="6617278" y="2319520"/>
                </a:lnTo>
                <a:lnTo>
                  <a:pt x="6617278" y="2482265"/>
                </a:lnTo>
                <a:lnTo>
                  <a:pt x="6349829" y="2482265"/>
                </a:lnTo>
                <a:close/>
                <a:moveTo>
                  <a:pt x="5926601" y="2319520"/>
                </a:moveTo>
                <a:lnTo>
                  <a:pt x="6194049" y="2319520"/>
                </a:lnTo>
                <a:lnTo>
                  <a:pt x="6194049" y="2482265"/>
                </a:lnTo>
                <a:lnTo>
                  <a:pt x="5926601" y="2482265"/>
                </a:lnTo>
                <a:close/>
                <a:moveTo>
                  <a:pt x="5079911" y="2319520"/>
                </a:moveTo>
                <a:lnTo>
                  <a:pt x="5347362" y="2319520"/>
                </a:lnTo>
                <a:lnTo>
                  <a:pt x="5347362" y="2482265"/>
                </a:lnTo>
                <a:lnTo>
                  <a:pt x="5079911" y="2482265"/>
                </a:lnTo>
                <a:close/>
                <a:moveTo>
                  <a:pt x="4656450" y="2319520"/>
                </a:moveTo>
                <a:lnTo>
                  <a:pt x="4923900" y="2319520"/>
                </a:lnTo>
                <a:lnTo>
                  <a:pt x="4923900" y="2482265"/>
                </a:lnTo>
                <a:lnTo>
                  <a:pt x="4656450" y="2482265"/>
                </a:lnTo>
                <a:close/>
                <a:moveTo>
                  <a:pt x="3386544" y="2319520"/>
                </a:moveTo>
                <a:lnTo>
                  <a:pt x="3653991" y="2319520"/>
                </a:lnTo>
                <a:lnTo>
                  <a:pt x="3653991" y="2482265"/>
                </a:lnTo>
                <a:lnTo>
                  <a:pt x="3386544" y="2482265"/>
                </a:lnTo>
                <a:close/>
                <a:moveTo>
                  <a:pt x="2539843" y="2319520"/>
                </a:moveTo>
                <a:lnTo>
                  <a:pt x="2807293" y="2319520"/>
                </a:lnTo>
                <a:lnTo>
                  <a:pt x="2807293" y="2482265"/>
                </a:lnTo>
                <a:lnTo>
                  <a:pt x="2539843" y="2482265"/>
                </a:lnTo>
                <a:close/>
                <a:moveTo>
                  <a:pt x="2116634" y="2319520"/>
                </a:moveTo>
                <a:lnTo>
                  <a:pt x="2384081" y="2319520"/>
                </a:lnTo>
                <a:lnTo>
                  <a:pt x="2384081" y="2482265"/>
                </a:lnTo>
                <a:lnTo>
                  <a:pt x="2116634" y="2482265"/>
                </a:lnTo>
                <a:close/>
                <a:moveTo>
                  <a:pt x="1693172" y="2319520"/>
                </a:moveTo>
                <a:lnTo>
                  <a:pt x="1960617" y="2319520"/>
                </a:lnTo>
                <a:lnTo>
                  <a:pt x="1960617" y="2482265"/>
                </a:lnTo>
                <a:lnTo>
                  <a:pt x="1693172" y="2482265"/>
                </a:lnTo>
                <a:close/>
                <a:moveTo>
                  <a:pt x="1269934" y="2319520"/>
                </a:moveTo>
                <a:lnTo>
                  <a:pt x="1537387" y="2319520"/>
                </a:lnTo>
                <a:lnTo>
                  <a:pt x="1537387" y="2482265"/>
                </a:lnTo>
                <a:lnTo>
                  <a:pt x="1269934" y="2482265"/>
                </a:lnTo>
                <a:close/>
                <a:moveTo>
                  <a:pt x="846690" y="2319520"/>
                </a:moveTo>
                <a:lnTo>
                  <a:pt x="1114139" y="2319520"/>
                </a:lnTo>
                <a:lnTo>
                  <a:pt x="1114139" y="2482265"/>
                </a:lnTo>
                <a:lnTo>
                  <a:pt x="846690" y="2482265"/>
                </a:lnTo>
                <a:close/>
                <a:moveTo>
                  <a:pt x="423226" y="2319520"/>
                </a:moveTo>
                <a:lnTo>
                  <a:pt x="690675" y="2319520"/>
                </a:lnTo>
                <a:lnTo>
                  <a:pt x="690675" y="2482265"/>
                </a:lnTo>
                <a:lnTo>
                  <a:pt x="423226" y="2482265"/>
                </a:lnTo>
                <a:close/>
                <a:moveTo>
                  <a:pt x="11429742" y="2061822"/>
                </a:moveTo>
                <a:lnTo>
                  <a:pt x="11697191" y="2061822"/>
                </a:lnTo>
                <a:lnTo>
                  <a:pt x="11697191" y="2224567"/>
                </a:lnTo>
                <a:lnTo>
                  <a:pt x="11429742" y="2224567"/>
                </a:lnTo>
                <a:close/>
                <a:moveTo>
                  <a:pt x="10583052" y="2061822"/>
                </a:moveTo>
                <a:lnTo>
                  <a:pt x="10850501" y="2061822"/>
                </a:lnTo>
                <a:lnTo>
                  <a:pt x="10850501" y="2224567"/>
                </a:lnTo>
                <a:lnTo>
                  <a:pt x="10583052" y="2224567"/>
                </a:lnTo>
                <a:close/>
                <a:moveTo>
                  <a:pt x="10159822" y="2061822"/>
                </a:moveTo>
                <a:lnTo>
                  <a:pt x="10427271" y="2061822"/>
                </a:lnTo>
                <a:lnTo>
                  <a:pt x="10427271" y="2224567"/>
                </a:lnTo>
                <a:lnTo>
                  <a:pt x="10159822" y="2224567"/>
                </a:lnTo>
                <a:close/>
                <a:moveTo>
                  <a:pt x="9313131" y="2061822"/>
                </a:moveTo>
                <a:lnTo>
                  <a:pt x="9580580" y="2061822"/>
                </a:lnTo>
                <a:lnTo>
                  <a:pt x="9580580" y="2224567"/>
                </a:lnTo>
                <a:lnTo>
                  <a:pt x="9313131" y="2224567"/>
                </a:lnTo>
                <a:close/>
                <a:moveTo>
                  <a:pt x="8889670" y="2061822"/>
                </a:moveTo>
                <a:lnTo>
                  <a:pt x="9157119" y="2061822"/>
                </a:lnTo>
                <a:lnTo>
                  <a:pt x="9157119" y="2224567"/>
                </a:lnTo>
                <a:lnTo>
                  <a:pt x="8889670" y="2224567"/>
                </a:lnTo>
                <a:close/>
                <a:moveTo>
                  <a:pt x="8043211" y="2061822"/>
                </a:moveTo>
                <a:lnTo>
                  <a:pt x="8310660" y="2061822"/>
                </a:lnTo>
                <a:lnTo>
                  <a:pt x="8310660" y="2224567"/>
                </a:lnTo>
                <a:lnTo>
                  <a:pt x="8043211" y="2224567"/>
                </a:lnTo>
                <a:close/>
                <a:moveTo>
                  <a:pt x="7619749" y="2061822"/>
                </a:moveTo>
                <a:lnTo>
                  <a:pt x="7887198" y="2061822"/>
                </a:lnTo>
                <a:lnTo>
                  <a:pt x="7887198" y="2224567"/>
                </a:lnTo>
                <a:lnTo>
                  <a:pt x="7619749" y="2224567"/>
                </a:lnTo>
                <a:close/>
                <a:moveTo>
                  <a:pt x="6773058" y="2061822"/>
                </a:moveTo>
                <a:lnTo>
                  <a:pt x="7040507" y="2061822"/>
                </a:lnTo>
                <a:lnTo>
                  <a:pt x="7040507" y="2224567"/>
                </a:lnTo>
                <a:lnTo>
                  <a:pt x="6773058" y="2224567"/>
                </a:lnTo>
                <a:close/>
                <a:moveTo>
                  <a:pt x="6349829" y="2061822"/>
                </a:moveTo>
                <a:lnTo>
                  <a:pt x="6617278" y="2061822"/>
                </a:lnTo>
                <a:lnTo>
                  <a:pt x="6617278" y="2224567"/>
                </a:lnTo>
                <a:lnTo>
                  <a:pt x="6349829" y="2224567"/>
                </a:lnTo>
                <a:close/>
                <a:moveTo>
                  <a:pt x="5926601" y="2061822"/>
                </a:moveTo>
                <a:lnTo>
                  <a:pt x="6194049" y="2061822"/>
                </a:lnTo>
                <a:lnTo>
                  <a:pt x="6194049" y="2224567"/>
                </a:lnTo>
                <a:lnTo>
                  <a:pt x="5926601" y="2224567"/>
                </a:lnTo>
                <a:close/>
                <a:moveTo>
                  <a:pt x="5079911" y="2061822"/>
                </a:moveTo>
                <a:lnTo>
                  <a:pt x="5347362" y="2061822"/>
                </a:lnTo>
                <a:lnTo>
                  <a:pt x="5347362" y="2224567"/>
                </a:lnTo>
                <a:lnTo>
                  <a:pt x="5079911" y="2224567"/>
                </a:lnTo>
                <a:close/>
                <a:moveTo>
                  <a:pt x="3386541" y="2061822"/>
                </a:moveTo>
                <a:lnTo>
                  <a:pt x="3653991" y="2061822"/>
                </a:lnTo>
                <a:lnTo>
                  <a:pt x="3653991" y="2224567"/>
                </a:lnTo>
                <a:lnTo>
                  <a:pt x="3386541" y="2224567"/>
                </a:lnTo>
                <a:close/>
                <a:moveTo>
                  <a:pt x="2539845" y="2061822"/>
                </a:moveTo>
                <a:lnTo>
                  <a:pt x="2807293" y="2061822"/>
                </a:lnTo>
                <a:lnTo>
                  <a:pt x="2807293" y="2224567"/>
                </a:lnTo>
                <a:lnTo>
                  <a:pt x="2539845" y="2224567"/>
                </a:lnTo>
                <a:close/>
                <a:moveTo>
                  <a:pt x="2116634" y="2061822"/>
                </a:moveTo>
                <a:lnTo>
                  <a:pt x="2384080" y="2061822"/>
                </a:lnTo>
                <a:lnTo>
                  <a:pt x="2384080" y="2224567"/>
                </a:lnTo>
                <a:lnTo>
                  <a:pt x="2116634" y="2224567"/>
                </a:lnTo>
                <a:close/>
                <a:moveTo>
                  <a:pt x="1693172" y="2061822"/>
                </a:moveTo>
                <a:lnTo>
                  <a:pt x="1960617" y="2061822"/>
                </a:lnTo>
                <a:lnTo>
                  <a:pt x="1960617" y="2224567"/>
                </a:lnTo>
                <a:lnTo>
                  <a:pt x="1693172" y="2224567"/>
                </a:lnTo>
                <a:close/>
                <a:moveTo>
                  <a:pt x="1269937" y="2061822"/>
                </a:moveTo>
                <a:lnTo>
                  <a:pt x="1537387" y="2061822"/>
                </a:lnTo>
                <a:lnTo>
                  <a:pt x="1537387" y="2224567"/>
                </a:lnTo>
                <a:lnTo>
                  <a:pt x="1269937" y="2224567"/>
                </a:lnTo>
                <a:close/>
                <a:moveTo>
                  <a:pt x="423226" y="2061822"/>
                </a:moveTo>
                <a:lnTo>
                  <a:pt x="690675" y="2061822"/>
                </a:lnTo>
                <a:lnTo>
                  <a:pt x="690675" y="2224567"/>
                </a:lnTo>
                <a:lnTo>
                  <a:pt x="423226" y="2224567"/>
                </a:lnTo>
                <a:close/>
                <a:moveTo>
                  <a:pt x="11429742" y="1804123"/>
                </a:moveTo>
                <a:lnTo>
                  <a:pt x="11697191" y="1804123"/>
                </a:lnTo>
                <a:lnTo>
                  <a:pt x="11697191" y="1966868"/>
                </a:lnTo>
                <a:lnTo>
                  <a:pt x="11429742" y="1966868"/>
                </a:lnTo>
                <a:close/>
                <a:moveTo>
                  <a:pt x="10583052" y="1804123"/>
                </a:moveTo>
                <a:lnTo>
                  <a:pt x="10850501" y="1804123"/>
                </a:lnTo>
                <a:lnTo>
                  <a:pt x="10850501" y="1966868"/>
                </a:lnTo>
                <a:lnTo>
                  <a:pt x="10583052" y="1966868"/>
                </a:lnTo>
                <a:close/>
                <a:moveTo>
                  <a:pt x="10159822" y="1804123"/>
                </a:moveTo>
                <a:lnTo>
                  <a:pt x="10427271" y="1804123"/>
                </a:lnTo>
                <a:lnTo>
                  <a:pt x="10427271" y="1966868"/>
                </a:lnTo>
                <a:lnTo>
                  <a:pt x="10159822" y="1966868"/>
                </a:lnTo>
                <a:close/>
                <a:moveTo>
                  <a:pt x="9313131" y="1804123"/>
                </a:moveTo>
                <a:lnTo>
                  <a:pt x="9580580" y="1804123"/>
                </a:lnTo>
                <a:lnTo>
                  <a:pt x="9580580" y="1966868"/>
                </a:lnTo>
                <a:lnTo>
                  <a:pt x="9313131" y="1966868"/>
                </a:lnTo>
                <a:close/>
                <a:moveTo>
                  <a:pt x="8889670" y="1804123"/>
                </a:moveTo>
                <a:lnTo>
                  <a:pt x="9157119" y="1804123"/>
                </a:lnTo>
                <a:lnTo>
                  <a:pt x="9157119" y="1966868"/>
                </a:lnTo>
                <a:lnTo>
                  <a:pt x="8889670" y="1966868"/>
                </a:lnTo>
                <a:close/>
                <a:moveTo>
                  <a:pt x="8043211" y="1804123"/>
                </a:moveTo>
                <a:lnTo>
                  <a:pt x="8310660" y="1804123"/>
                </a:lnTo>
                <a:lnTo>
                  <a:pt x="8310660" y="1966868"/>
                </a:lnTo>
                <a:lnTo>
                  <a:pt x="8043211" y="1966868"/>
                </a:lnTo>
                <a:close/>
                <a:moveTo>
                  <a:pt x="7619749" y="1804123"/>
                </a:moveTo>
                <a:lnTo>
                  <a:pt x="7887198" y="1804123"/>
                </a:lnTo>
                <a:lnTo>
                  <a:pt x="7887198" y="1966868"/>
                </a:lnTo>
                <a:lnTo>
                  <a:pt x="7619749" y="1966868"/>
                </a:lnTo>
                <a:close/>
                <a:moveTo>
                  <a:pt x="6773058" y="1804123"/>
                </a:moveTo>
                <a:lnTo>
                  <a:pt x="7040507" y="1804123"/>
                </a:lnTo>
                <a:lnTo>
                  <a:pt x="7040507" y="1966868"/>
                </a:lnTo>
                <a:lnTo>
                  <a:pt x="6773058" y="1966868"/>
                </a:lnTo>
                <a:close/>
                <a:moveTo>
                  <a:pt x="6349829" y="1804123"/>
                </a:moveTo>
                <a:lnTo>
                  <a:pt x="6617278" y="1804123"/>
                </a:lnTo>
                <a:lnTo>
                  <a:pt x="6617278" y="1966868"/>
                </a:lnTo>
                <a:lnTo>
                  <a:pt x="6349829" y="1966868"/>
                </a:lnTo>
                <a:close/>
                <a:moveTo>
                  <a:pt x="5926601" y="1804123"/>
                </a:moveTo>
                <a:lnTo>
                  <a:pt x="6194049" y="1804123"/>
                </a:lnTo>
                <a:lnTo>
                  <a:pt x="6194049" y="1966868"/>
                </a:lnTo>
                <a:lnTo>
                  <a:pt x="5926601" y="1966868"/>
                </a:lnTo>
                <a:close/>
                <a:moveTo>
                  <a:pt x="5079911" y="1804123"/>
                </a:moveTo>
                <a:lnTo>
                  <a:pt x="5347362" y="1804123"/>
                </a:lnTo>
                <a:lnTo>
                  <a:pt x="5347362" y="1966868"/>
                </a:lnTo>
                <a:lnTo>
                  <a:pt x="5079911" y="1966868"/>
                </a:lnTo>
                <a:close/>
                <a:moveTo>
                  <a:pt x="3386541" y="1804123"/>
                </a:moveTo>
                <a:lnTo>
                  <a:pt x="3653991" y="1804123"/>
                </a:lnTo>
                <a:lnTo>
                  <a:pt x="3653991" y="1966868"/>
                </a:lnTo>
                <a:lnTo>
                  <a:pt x="3386541" y="1966868"/>
                </a:lnTo>
                <a:close/>
                <a:moveTo>
                  <a:pt x="2539843" y="1804123"/>
                </a:moveTo>
                <a:lnTo>
                  <a:pt x="2807291" y="1804123"/>
                </a:lnTo>
                <a:lnTo>
                  <a:pt x="2807291" y="1966868"/>
                </a:lnTo>
                <a:lnTo>
                  <a:pt x="2539843" y="1966868"/>
                </a:lnTo>
                <a:close/>
                <a:moveTo>
                  <a:pt x="2116634" y="1804123"/>
                </a:moveTo>
                <a:lnTo>
                  <a:pt x="2384081" y="1804123"/>
                </a:lnTo>
                <a:lnTo>
                  <a:pt x="2384081" y="1966868"/>
                </a:lnTo>
                <a:lnTo>
                  <a:pt x="2116634" y="1966868"/>
                </a:lnTo>
                <a:close/>
                <a:moveTo>
                  <a:pt x="1693172" y="1804123"/>
                </a:moveTo>
                <a:lnTo>
                  <a:pt x="1960617" y="1804123"/>
                </a:lnTo>
                <a:lnTo>
                  <a:pt x="1960617" y="1966868"/>
                </a:lnTo>
                <a:lnTo>
                  <a:pt x="1693172" y="1966868"/>
                </a:lnTo>
                <a:close/>
                <a:moveTo>
                  <a:pt x="1269937" y="1804123"/>
                </a:moveTo>
                <a:lnTo>
                  <a:pt x="1537387" y="1804123"/>
                </a:lnTo>
                <a:lnTo>
                  <a:pt x="1537387" y="1966868"/>
                </a:lnTo>
                <a:lnTo>
                  <a:pt x="1269937" y="1966868"/>
                </a:lnTo>
                <a:close/>
                <a:moveTo>
                  <a:pt x="423226" y="1804123"/>
                </a:moveTo>
                <a:lnTo>
                  <a:pt x="690675" y="1804123"/>
                </a:lnTo>
                <a:lnTo>
                  <a:pt x="690675" y="1966868"/>
                </a:lnTo>
                <a:lnTo>
                  <a:pt x="423226" y="1966868"/>
                </a:lnTo>
                <a:close/>
                <a:moveTo>
                  <a:pt x="11429742" y="1546192"/>
                </a:moveTo>
                <a:lnTo>
                  <a:pt x="11697191" y="1546192"/>
                </a:lnTo>
                <a:lnTo>
                  <a:pt x="11697191" y="1708937"/>
                </a:lnTo>
                <a:lnTo>
                  <a:pt x="11429742" y="1708937"/>
                </a:lnTo>
                <a:close/>
                <a:moveTo>
                  <a:pt x="10583052" y="1546192"/>
                </a:moveTo>
                <a:lnTo>
                  <a:pt x="10850501" y="1546192"/>
                </a:lnTo>
                <a:lnTo>
                  <a:pt x="10850501" y="1708937"/>
                </a:lnTo>
                <a:lnTo>
                  <a:pt x="10583052" y="1708937"/>
                </a:lnTo>
                <a:close/>
                <a:moveTo>
                  <a:pt x="10159822" y="1546192"/>
                </a:moveTo>
                <a:lnTo>
                  <a:pt x="10427271" y="1546192"/>
                </a:lnTo>
                <a:lnTo>
                  <a:pt x="10427271" y="1708937"/>
                </a:lnTo>
                <a:lnTo>
                  <a:pt x="10159822" y="1708937"/>
                </a:lnTo>
                <a:close/>
                <a:moveTo>
                  <a:pt x="9313131" y="1546192"/>
                </a:moveTo>
                <a:lnTo>
                  <a:pt x="9580580" y="1546192"/>
                </a:lnTo>
                <a:lnTo>
                  <a:pt x="9580580" y="1708937"/>
                </a:lnTo>
                <a:lnTo>
                  <a:pt x="9313131" y="1708937"/>
                </a:lnTo>
                <a:close/>
                <a:moveTo>
                  <a:pt x="8889670" y="1546192"/>
                </a:moveTo>
                <a:lnTo>
                  <a:pt x="9157119" y="1546192"/>
                </a:lnTo>
                <a:lnTo>
                  <a:pt x="9157119" y="1708937"/>
                </a:lnTo>
                <a:lnTo>
                  <a:pt x="8889670" y="1708937"/>
                </a:lnTo>
                <a:close/>
                <a:moveTo>
                  <a:pt x="8043211" y="1546192"/>
                </a:moveTo>
                <a:lnTo>
                  <a:pt x="8310660" y="1546192"/>
                </a:lnTo>
                <a:lnTo>
                  <a:pt x="8310660" y="1708937"/>
                </a:lnTo>
                <a:lnTo>
                  <a:pt x="8043211" y="1708937"/>
                </a:lnTo>
                <a:close/>
                <a:moveTo>
                  <a:pt x="7619749" y="1546192"/>
                </a:moveTo>
                <a:lnTo>
                  <a:pt x="7887198" y="1546192"/>
                </a:lnTo>
                <a:lnTo>
                  <a:pt x="7887198" y="1708937"/>
                </a:lnTo>
                <a:lnTo>
                  <a:pt x="7619749" y="1708937"/>
                </a:lnTo>
                <a:close/>
                <a:moveTo>
                  <a:pt x="6773058" y="1546192"/>
                </a:moveTo>
                <a:lnTo>
                  <a:pt x="7040507" y="1546192"/>
                </a:lnTo>
                <a:lnTo>
                  <a:pt x="7040507" y="1708937"/>
                </a:lnTo>
                <a:lnTo>
                  <a:pt x="6773058" y="1708937"/>
                </a:lnTo>
                <a:close/>
                <a:moveTo>
                  <a:pt x="6349829" y="1546192"/>
                </a:moveTo>
                <a:lnTo>
                  <a:pt x="6617278" y="1546192"/>
                </a:lnTo>
                <a:lnTo>
                  <a:pt x="6617278" y="1708937"/>
                </a:lnTo>
                <a:lnTo>
                  <a:pt x="6349829" y="1708937"/>
                </a:lnTo>
                <a:close/>
                <a:moveTo>
                  <a:pt x="5079911" y="1546192"/>
                </a:moveTo>
                <a:lnTo>
                  <a:pt x="5347362" y="1546192"/>
                </a:lnTo>
                <a:lnTo>
                  <a:pt x="5347362" y="1708937"/>
                </a:lnTo>
                <a:lnTo>
                  <a:pt x="5079911" y="1708937"/>
                </a:lnTo>
                <a:close/>
                <a:moveTo>
                  <a:pt x="3386548" y="1546192"/>
                </a:moveTo>
                <a:lnTo>
                  <a:pt x="3653996" y="1546192"/>
                </a:lnTo>
                <a:lnTo>
                  <a:pt x="3653996" y="1708937"/>
                </a:lnTo>
                <a:lnTo>
                  <a:pt x="3386548" y="1708937"/>
                </a:lnTo>
                <a:close/>
                <a:moveTo>
                  <a:pt x="2539843" y="1546192"/>
                </a:moveTo>
                <a:lnTo>
                  <a:pt x="2807291" y="1546192"/>
                </a:lnTo>
                <a:lnTo>
                  <a:pt x="2807291" y="1708937"/>
                </a:lnTo>
                <a:lnTo>
                  <a:pt x="2539843" y="1708937"/>
                </a:lnTo>
                <a:close/>
                <a:moveTo>
                  <a:pt x="2116633" y="1546192"/>
                </a:moveTo>
                <a:lnTo>
                  <a:pt x="2384080" y="1546192"/>
                </a:lnTo>
                <a:lnTo>
                  <a:pt x="2384080" y="1708937"/>
                </a:lnTo>
                <a:lnTo>
                  <a:pt x="2116633" y="1708937"/>
                </a:lnTo>
                <a:close/>
                <a:moveTo>
                  <a:pt x="1269937" y="1546192"/>
                </a:moveTo>
                <a:lnTo>
                  <a:pt x="1537387" y="1546192"/>
                </a:lnTo>
                <a:lnTo>
                  <a:pt x="1537387" y="1708937"/>
                </a:lnTo>
                <a:lnTo>
                  <a:pt x="1269937" y="1708937"/>
                </a:lnTo>
                <a:close/>
                <a:moveTo>
                  <a:pt x="10583052" y="1288494"/>
                </a:moveTo>
                <a:lnTo>
                  <a:pt x="10850501" y="1288494"/>
                </a:lnTo>
                <a:lnTo>
                  <a:pt x="10850501" y="1451239"/>
                </a:lnTo>
                <a:lnTo>
                  <a:pt x="10583052" y="1451239"/>
                </a:lnTo>
                <a:close/>
                <a:moveTo>
                  <a:pt x="8889670" y="1288494"/>
                </a:moveTo>
                <a:lnTo>
                  <a:pt x="9157119" y="1288494"/>
                </a:lnTo>
                <a:lnTo>
                  <a:pt x="9157119" y="1451239"/>
                </a:lnTo>
                <a:lnTo>
                  <a:pt x="8889670" y="1451239"/>
                </a:lnTo>
                <a:close/>
                <a:moveTo>
                  <a:pt x="8043211" y="1288494"/>
                </a:moveTo>
                <a:lnTo>
                  <a:pt x="8310660" y="1288494"/>
                </a:lnTo>
                <a:lnTo>
                  <a:pt x="8310660" y="1451239"/>
                </a:lnTo>
                <a:lnTo>
                  <a:pt x="8043211" y="1451239"/>
                </a:lnTo>
                <a:close/>
                <a:moveTo>
                  <a:pt x="6773058" y="1288494"/>
                </a:moveTo>
                <a:lnTo>
                  <a:pt x="7040507" y="1288494"/>
                </a:lnTo>
                <a:lnTo>
                  <a:pt x="7040507" y="1451239"/>
                </a:lnTo>
                <a:lnTo>
                  <a:pt x="6773058" y="1451239"/>
                </a:lnTo>
                <a:close/>
                <a:moveTo>
                  <a:pt x="6349829" y="1288494"/>
                </a:moveTo>
                <a:lnTo>
                  <a:pt x="6617278" y="1288494"/>
                </a:lnTo>
                <a:lnTo>
                  <a:pt x="6617278" y="1451239"/>
                </a:lnTo>
                <a:lnTo>
                  <a:pt x="6349829" y="1451239"/>
                </a:lnTo>
                <a:close/>
                <a:moveTo>
                  <a:pt x="3386536" y="1288494"/>
                </a:moveTo>
                <a:lnTo>
                  <a:pt x="3653983" y="1288494"/>
                </a:lnTo>
                <a:lnTo>
                  <a:pt x="3653983" y="1451239"/>
                </a:lnTo>
                <a:lnTo>
                  <a:pt x="3386536" y="1451239"/>
                </a:lnTo>
                <a:close/>
                <a:moveTo>
                  <a:pt x="2539858" y="1288494"/>
                </a:moveTo>
                <a:lnTo>
                  <a:pt x="2807305" y="1288494"/>
                </a:lnTo>
                <a:lnTo>
                  <a:pt x="2807305" y="1451239"/>
                </a:lnTo>
                <a:lnTo>
                  <a:pt x="2539858" y="1451239"/>
                </a:lnTo>
                <a:close/>
                <a:moveTo>
                  <a:pt x="2116622" y="1288494"/>
                </a:moveTo>
                <a:lnTo>
                  <a:pt x="2384068" y="1288494"/>
                </a:lnTo>
                <a:lnTo>
                  <a:pt x="2384068" y="1451239"/>
                </a:lnTo>
                <a:lnTo>
                  <a:pt x="2116622" y="1451239"/>
                </a:lnTo>
                <a:close/>
                <a:moveTo>
                  <a:pt x="1269937" y="1288494"/>
                </a:moveTo>
                <a:lnTo>
                  <a:pt x="1537387" y="1288494"/>
                </a:lnTo>
                <a:lnTo>
                  <a:pt x="1537387" y="1451239"/>
                </a:lnTo>
                <a:lnTo>
                  <a:pt x="1269937" y="1451239"/>
                </a:lnTo>
                <a:close/>
                <a:moveTo>
                  <a:pt x="10583052" y="1030795"/>
                </a:moveTo>
                <a:lnTo>
                  <a:pt x="10850501" y="1030795"/>
                </a:lnTo>
                <a:lnTo>
                  <a:pt x="10850501" y="1193540"/>
                </a:lnTo>
                <a:lnTo>
                  <a:pt x="10583052" y="1193540"/>
                </a:lnTo>
                <a:close/>
                <a:moveTo>
                  <a:pt x="8889670" y="1030795"/>
                </a:moveTo>
                <a:lnTo>
                  <a:pt x="9157119" y="1030795"/>
                </a:lnTo>
                <a:lnTo>
                  <a:pt x="9157119" y="1193540"/>
                </a:lnTo>
                <a:lnTo>
                  <a:pt x="8889670" y="1193540"/>
                </a:lnTo>
                <a:close/>
                <a:moveTo>
                  <a:pt x="8043211" y="1030795"/>
                </a:moveTo>
                <a:lnTo>
                  <a:pt x="8310660" y="1030795"/>
                </a:lnTo>
                <a:lnTo>
                  <a:pt x="8310660" y="1193540"/>
                </a:lnTo>
                <a:lnTo>
                  <a:pt x="8043211" y="1193540"/>
                </a:lnTo>
                <a:close/>
                <a:moveTo>
                  <a:pt x="6773058" y="1030795"/>
                </a:moveTo>
                <a:lnTo>
                  <a:pt x="7040507" y="1030795"/>
                </a:lnTo>
                <a:lnTo>
                  <a:pt x="7040507" y="1193540"/>
                </a:lnTo>
                <a:lnTo>
                  <a:pt x="6773058" y="1193540"/>
                </a:lnTo>
                <a:close/>
                <a:moveTo>
                  <a:pt x="6349829" y="1030795"/>
                </a:moveTo>
                <a:lnTo>
                  <a:pt x="6617278" y="1030795"/>
                </a:lnTo>
                <a:lnTo>
                  <a:pt x="6617278" y="1193540"/>
                </a:lnTo>
                <a:lnTo>
                  <a:pt x="6349829" y="1193540"/>
                </a:lnTo>
                <a:close/>
                <a:moveTo>
                  <a:pt x="3386540" y="1030795"/>
                </a:moveTo>
                <a:lnTo>
                  <a:pt x="3653988" y="1030795"/>
                </a:lnTo>
                <a:lnTo>
                  <a:pt x="3653988" y="1193540"/>
                </a:lnTo>
                <a:lnTo>
                  <a:pt x="3386540" y="1193540"/>
                </a:lnTo>
                <a:close/>
                <a:moveTo>
                  <a:pt x="2539847" y="1030795"/>
                </a:moveTo>
                <a:lnTo>
                  <a:pt x="2807295" y="1030795"/>
                </a:lnTo>
                <a:lnTo>
                  <a:pt x="2807295" y="1193540"/>
                </a:lnTo>
                <a:lnTo>
                  <a:pt x="2539847" y="1193540"/>
                </a:lnTo>
                <a:close/>
                <a:moveTo>
                  <a:pt x="2116619" y="1030795"/>
                </a:moveTo>
                <a:lnTo>
                  <a:pt x="2384067" y="1030795"/>
                </a:lnTo>
                <a:lnTo>
                  <a:pt x="2384067" y="1193540"/>
                </a:lnTo>
                <a:lnTo>
                  <a:pt x="2116619" y="1193540"/>
                </a:lnTo>
                <a:close/>
                <a:moveTo>
                  <a:pt x="1269937" y="1030795"/>
                </a:moveTo>
                <a:lnTo>
                  <a:pt x="1537389" y="1030795"/>
                </a:lnTo>
                <a:lnTo>
                  <a:pt x="1537389" y="1193540"/>
                </a:lnTo>
                <a:lnTo>
                  <a:pt x="1269937" y="1193540"/>
                </a:lnTo>
                <a:close/>
                <a:moveTo>
                  <a:pt x="10583052" y="773096"/>
                </a:moveTo>
                <a:lnTo>
                  <a:pt x="10850501" y="773096"/>
                </a:lnTo>
                <a:lnTo>
                  <a:pt x="10850501" y="935841"/>
                </a:lnTo>
                <a:lnTo>
                  <a:pt x="10583052" y="935841"/>
                </a:lnTo>
                <a:close/>
                <a:moveTo>
                  <a:pt x="8889670" y="773096"/>
                </a:moveTo>
                <a:lnTo>
                  <a:pt x="9157119" y="773096"/>
                </a:lnTo>
                <a:lnTo>
                  <a:pt x="9157119" y="935841"/>
                </a:lnTo>
                <a:lnTo>
                  <a:pt x="8889670" y="935841"/>
                </a:lnTo>
                <a:close/>
                <a:moveTo>
                  <a:pt x="6773058" y="773096"/>
                </a:moveTo>
                <a:lnTo>
                  <a:pt x="7040507" y="773096"/>
                </a:lnTo>
                <a:lnTo>
                  <a:pt x="7040507" y="935841"/>
                </a:lnTo>
                <a:lnTo>
                  <a:pt x="6773058" y="935841"/>
                </a:lnTo>
                <a:close/>
                <a:moveTo>
                  <a:pt x="6349829" y="773096"/>
                </a:moveTo>
                <a:lnTo>
                  <a:pt x="6617278" y="773096"/>
                </a:lnTo>
                <a:lnTo>
                  <a:pt x="6617278" y="935841"/>
                </a:lnTo>
                <a:lnTo>
                  <a:pt x="6349829" y="935841"/>
                </a:lnTo>
                <a:close/>
                <a:moveTo>
                  <a:pt x="2116638" y="773096"/>
                </a:moveTo>
                <a:lnTo>
                  <a:pt x="2384082" y="773096"/>
                </a:lnTo>
                <a:lnTo>
                  <a:pt x="2384082" y="935841"/>
                </a:lnTo>
                <a:lnTo>
                  <a:pt x="2116638" y="935841"/>
                </a:lnTo>
                <a:close/>
                <a:moveTo>
                  <a:pt x="6349829" y="515398"/>
                </a:moveTo>
                <a:lnTo>
                  <a:pt x="6617278" y="515398"/>
                </a:lnTo>
                <a:lnTo>
                  <a:pt x="6617278" y="678143"/>
                </a:lnTo>
                <a:lnTo>
                  <a:pt x="6349829" y="678143"/>
                </a:lnTo>
                <a:close/>
                <a:moveTo>
                  <a:pt x="2116633" y="515398"/>
                </a:moveTo>
                <a:lnTo>
                  <a:pt x="2384080" y="515398"/>
                </a:lnTo>
                <a:lnTo>
                  <a:pt x="2384080" y="678143"/>
                </a:lnTo>
                <a:lnTo>
                  <a:pt x="2116633" y="678143"/>
                </a:lnTo>
                <a:close/>
                <a:moveTo>
                  <a:pt x="6349829" y="257699"/>
                </a:moveTo>
                <a:lnTo>
                  <a:pt x="6617278" y="257699"/>
                </a:lnTo>
                <a:lnTo>
                  <a:pt x="6617278" y="420444"/>
                </a:lnTo>
                <a:lnTo>
                  <a:pt x="6349829" y="420444"/>
                </a:lnTo>
                <a:close/>
                <a:moveTo>
                  <a:pt x="2116612" y="257699"/>
                </a:moveTo>
                <a:lnTo>
                  <a:pt x="2384061" y="257699"/>
                </a:lnTo>
                <a:lnTo>
                  <a:pt x="2384061" y="420444"/>
                </a:lnTo>
                <a:lnTo>
                  <a:pt x="2116612" y="420444"/>
                </a:lnTo>
                <a:close/>
                <a:moveTo>
                  <a:pt x="6349829" y="0"/>
                </a:moveTo>
                <a:lnTo>
                  <a:pt x="6617278" y="0"/>
                </a:lnTo>
                <a:lnTo>
                  <a:pt x="6617278" y="162745"/>
                </a:lnTo>
                <a:lnTo>
                  <a:pt x="6349829" y="162745"/>
                </a:lnTo>
                <a:close/>
                <a:moveTo>
                  <a:pt x="2116609" y="0"/>
                </a:moveTo>
                <a:lnTo>
                  <a:pt x="2384058" y="0"/>
                </a:lnTo>
                <a:lnTo>
                  <a:pt x="2384058" y="162745"/>
                </a:lnTo>
                <a:lnTo>
                  <a:pt x="2116609" y="162745"/>
                </a:lnTo>
                <a:close/>
              </a:path>
            </a:pathLst>
          </a:custGeom>
          <a:gradFill>
            <a:gsLst>
              <a:gs pos="0">
                <a:srgbClr val="ED24C0">
                  <a:alpha val="89803"/>
                </a:srgbClr>
              </a:gs>
              <a:gs pos="50000">
                <a:srgbClr val="4B19C0">
                  <a:alpha val="89803"/>
                </a:srgbClr>
              </a:gs>
              <a:gs pos="100000">
                <a:srgbClr val="51E6FC">
                  <a:alpha val="89803"/>
                </a:srgbClr>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4" name="Google Shape;484;p29"/>
          <p:cNvSpPr/>
          <p:nvPr/>
        </p:nvSpPr>
        <p:spPr>
          <a:xfrm>
            <a:off x="0" y="1995128"/>
            <a:ext cx="1742100" cy="1342200"/>
          </a:xfrm>
          <a:prstGeom prst="rect">
            <a:avLst/>
          </a:prstGeom>
          <a:solidFill>
            <a:srgbClr val="A4C2F4">
              <a:alpha val="7000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605125" y="1679228"/>
            <a:ext cx="531900" cy="438600"/>
          </a:xfrm>
          <a:prstGeom prst="ellipse">
            <a:avLst/>
          </a:prstGeom>
          <a:solidFill>
            <a:srgbClr val="CFE2F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2518950" y="1995128"/>
            <a:ext cx="1742100" cy="1342200"/>
          </a:xfrm>
          <a:prstGeom prst="rect">
            <a:avLst/>
          </a:prstGeom>
          <a:solidFill>
            <a:srgbClr val="A4C2F4">
              <a:alpha val="7000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037900" y="1995129"/>
            <a:ext cx="1742100" cy="1342200"/>
          </a:xfrm>
          <a:prstGeom prst="rect">
            <a:avLst/>
          </a:prstGeom>
          <a:solidFill>
            <a:srgbClr val="A4C2F4">
              <a:alpha val="7000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txBox="1"/>
          <p:nvPr/>
        </p:nvSpPr>
        <p:spPr>
          <a:xfrm>
            <a:off x="685674" y="1644569"/>
            <a:ext cx="252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chemeClr val="lt1"/>
                </a:solidFill>
                <a:latin typeface="Chivo Mono"/>
                <a:ea typeface="Chivo Mono"/>
                <a:cs typeface="Chivo Mono"/>
                <a:sym typeface="Chivo Mono"/>
              </a:rPr>
              <a:t>1</a:t>
            </a:r>
            <a:endParaRPr b="1" sz="2100">
              <a:solidFill>
                <a:schemeClr val="lt1"/>
              </a:solidFill>
              <a:latin typeface="Chivo Mono"/>
              <a:ea typeface="Chivo Mono"/>
              <a:cs typeface="Chivo Mono"/>
              <a:sym typeface="Chivo Mono"/>
            </a:endParaRPr>
          </a:p>
        </p:txBody>
      </p:sp>
      <p:sp>
        <p:nvSpPr>
          <p:cNvPr id="489" name="Google Shape;489;p29"/>
          <p:cNvSpPr txBox="1"/>
          <p:nvPr/>
        </p:nvSpPr>
        <p:spPr>
          <a:xfrm>
            <a:off x="25100" y="2304162"/>
            <a:ext cx="16725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lt1"/>
                </a:solidFill>
                <a:latin typeface="Chivo Mono"/>
                <a:ea typeface="Chivo Mono"/>
                <a:cs typeface="Chivo Mono"/>
                <a:sym typeface="Chivo Mono"/>
              </a:rPr>
              <a:t>Data Cleaning</a:t>
            </a:r>
            <a:endParaRPr sz="2100">
              <a:solidFill>
                <a:schemeClr val="lt1"/>
              </a:solidFill>
              <a:latin typeface="Chivo Mono"/>
              <a:ea typeface="Chivo Mono"/>
              <a:cs typeface="Chivo Mono"/>
              <a:sym typeface="Chivo Mono"/>
            </a:endParaRPr>
          </a:p>
        </p:txBody>
      </p:sp>
      <p:sp>
        <p:nvSpPr>
          <p:cNvPr id="490" name="Google Shape;490;p29"/>
          <p:cNvSpPr txBox="1"/>
          <p:nvPr/>
        </p:nvSpPr>
        <p:spPr>
          <a:xfrm>
            <a:off x="2563543" y="2344536"/>
            <a:ext cx="16725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lt1"/>
                </a:solidFill>
                <a:latin typeface="Chivo Mono"/>
                <a:ea typeface="Chivo Mono"/>
                <a:cs typeface="Chivo Mono"/>
                <a:sym typeface="Chivo Mono"/>
              </a:rPr>
              <a:t>Model Training</a:t>
            </a:r>
            <a:endParaRPr sz="2400">
              <a:solidFill>
                <a:schemeClr val="lt1"/>
              </a:solidFill>
              <a:latin typeface="Chivo Mono"/>
              <a:ea typeface="Chivo Mono"/>
              <a:cs typeface="Chivo Mono"/>
              <a:sym typeface="Chivo Mono"/>
            </a:endParaRPr>
          </a:p>
        </p:txBody>
      </p:sp>
      <p:sp>
        <p:nvSpPr>
          <p:cNvPr id="491" name="Google Shape;491;p29"/>
          <p:cNvSpPr txBox="1"/>
          <p:nvPr/>
        </p:nvSpPr>
        <p:spPr>
          <a:xfrm>
            <a:off x="5076900" y="2159886"/>
            <a:ext cx="1672500" cy="1177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lt1"/>
                </a:solidFill>
                <a:latin typeface="Chivo Mono"/>
                <a:ea typeface="Chivo Mono"/>
                <a:cs typeface="Chivo Mono"/>
                <a:sym typeface="Chivo Mono"/>
              </a:rPr>
              <a:t>Results</a:t>
            </a:r>
            <a:endParaRPr sz="2400">
              <a:solidFill>
                <a:schemeClr val="lt1"/>
              </a:solidFill>
              <a:latin typeface="Chivo Mono"/>
              <a:ea typeface="Chivo Mono"/>
              <a:cs typeface="Chivo Mono"/>
              <a:sym typeface="Chivo Mono"/>
            </a:endParaRPr>
          </a:p>
          <a:p>
            <a:pPr indent="0" lvl="0" marL="0" marR="0" rtl="0" algn="ctr">
              <a:spcBef>
                <a:spcPts val="0"/>
              </a:spcBef>
              <a:spcAft>
                <a:spcPts val="0"/>
              </a:spcAft>
              <a:buNone/>
            </a:pPr>
            <a:r>
              <a:rPr lang="en-GB" sz="2400">
                <a:solidFill>
                  <a:schemeClr val="lt1"/>
                </a:solidFill>
                <a:latin typeface="Chivo Mono"/>
                <a:ea typeface="Chivo Mono"/>
                <a:cs typeface="Chivo Mono"/>
                <a:sym typeface="Chivo Mono"/>
              </a:rPr>
              <a:t>&amp; Analysis</a:t>
            </a:r>
            <a:endParaRPr sz="2400">
              <a:solidFill>
                <a:schemeClr val="lt1"/>
              </a:solidFill>
              <a:latin typeface="Chivo Mono"/>
              <a:ea typeface="Chivo Mono"/>
              <a:cs typeface="Chivo Mono"/>
              <a:sym typeface="Chivo Mono"/>
            </a:endParaRPr>
          </a:p>
        </p:txBody>
      </p:sp>
      <p:sp>
        <p:nvSpPr>
          <p:cNvPr id="492" name="Google Shape;492;p29"/>
          <p:cNvSpPr/>
          <p:nvPr/>
        </p:nvSpPr>
        <p:spPr>
          <a:xfrm>
            <a:off x="1948628" y="2155567"/>
            <a:ext cx="363900" cy="225900"/>
          </a:xfrm>
          <a:prstGeom prst="rightArrow">
            <a:avLst>
              <a:gd fmla="val 50000" name="adj1"/>
              <a:gd fmla="val 50000" name="adj2"/>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4487074" y="2155567"/>
            <a:ext cx="363900" cy="225900"/>
          </a:xfrm>
          <a:prstGeom prst="rightArrow">
            <a:avLst>
              <a:gd fmla="val 50000" name="adj1"/>
              <a:gd fmla="val 50000" name="adj2"/>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
        <p:nvSpPr>
          <p:cNvPr id="495" name="Google Shape;495;p29"/>
          <p:cNvSpPr/>
          <p:nvPr/>
        </p:nvSpPr>
        <p:spPr>
          <a:xfrm>
            <a:off x="7401900" y="1987353"/>
            <a:ext cx="1742100" cy="1305900"/>
          </a:xfrm>
          <a:prstGeom prst="rect">
            <a:avLst/>
          </a:prstGeom>
          <a:solidFill>
            <a:srgbClr val="A4C2F4">
              <a:alpha val="7000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txBox="1"/>
          <p:nvPr/>
        </p:nvSpPr>
        <p:spPr>
          <a:xfrm>
            <a:off x="7436700" y="2421011"/>
            <a:ext cx="1672500" cy="438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lt1"/>
                </a:solidFill>
                <a:latin typeface="Chivo Mono"/>
                <a:ea typeface="Chivo Mono"/>
                <a:cs typeface="Chivo Mono"/>
                <a:sym typeface="Chivo Mono"/>
              </a:rPr>
              <a:t>Demo</a:t>
            </a:r>
            <a:endParaRPr sz="2400">
              <a:solidFill>
                <a:schemeClr val="lt1"/>
              </a:solidFill>
              <a:latin typeface="Chivo Mono"/>
              <a:ea typeface="Chivo Mono"/>
              <a:cs typeface="Chivo Mono"/>
              <a:sym typeface="Chivo Mono"/>
            </a:endParaRPr>
          </a:p>
        </p:txBody>
      </p:sp>
      <p:sp>
        <p:nvSpPr>
          <p:cNvPr id="497" name="Google Shape;497;p29"/>
          <p:cNvSpPr/>
          <p:nvPr/>
        </p:nvSpPr>
        <p:spPr>
          <a:xfrm>
            <a:off x="6908999" y="2155567"/>
            <a:ext cx="363900" cy="225900"/>
          </a:xfrm>
          <a:prstGeom prst="rightArrow">
            <a:avLst>
              <a:gd fmla="val 50000" name="adj1"/>
              <a:gd fmla="val 50000" name="adj2"/>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3124050" y="1679228"/>
            <a:ext cx="531900" cy="438600"/>
          </a:xfrm>
          <a:prstGeom prst="ellipse">
            <a:avLst/>
          </a:prstGeom>
          <a:solidFill>
            <a:srgbClr val="CFE2F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txBox="1"/>
          <p:nvPr/>
        </p:nvSpPr>
        <p:spPr>
          <a:xfrm>
            <a:off x="3204599" y="1644569"/>
            <a:ext cx="252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chemeClr val="lt1"/>
                </a:solidFill>
                <a:latin typeface="Chivo Mono"/>
                <a:ea typeface="Chivo Mono"/>
                <a:cs typeface="Chivo Mono"/>
                <a:sym typeface="Chivo Mono"/>
              </a:rPr>
              <a:t>2</a:t>
            </a:r>
            <a:endParaRPr b="1" sz="2100">
              <a:solidFill>
                <a:schemeClr val="lt1"/>
              </a:solidFill>
              <a:latin typeface="Chivo Mono"/>
              <a:ea typeface="Chivo Mono"/>
              <a:cs typeface="Chivo Mono"/>
              <a:sym typeface="Chivo Mono"/>
            </a:endParaRPr>
          </a:p>
        </p:txBody>
      </p:sp>
      <p:sp>
        <p:nvSpPr>
          <p:cNvPr id="500" name="Google Shape;500;p29"/>
          <p:cNvSpPr/>
          <p:nvPr/>
        </p:nvSpPr>
        <p:spPr>
          <a:xfrm>
            <a:off x="5622888" y="1679228"/>
            <a:ext cx="531900" cy="438600"/>
          </a:xfrm>
          <a:prstGeom prst="ellipse">
            <a:avLst/>
          </a:prstGeom>
          <a:solidFill>
            <a:srgbClr val="CFE2F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txBox="1"/>
          <p:nvPr/>
        </p:nvSpPr>
        <p:spPr>
          <a:xfrm>
            <a:off x="5705474" y="1636794"/>
            <a:ext cx="252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chemeClr val="lt1"/>
                </a:solidFill>
                <a:latin typeface="Chivo Mono"/>
                <a:ea typeface="Chivo Mono"/>
                <a:cs typeface="Chivo Mono"/>
                <a:sym typeface="Chivo Mono"/>
              </a:rPr>
              <a:t>3</a:t>
            </a:r>
            <a:endParaRPr b="1" sz="2100">
              <a:solidFill>
                <a:schemeClr val="lt1"/>
              </a:solidFill>
              <a:latin typeface="Chivo Mono"/>
              <a:ea typeface="Chivo Mono"/>
              <a:cs typeface="Chivo Mono"/>
              <a:sym typeface="Chivo Mono"/>
            </a:endParaRPr>
          </a:p>
        </p:txBody>
      </p:sp>
      <p:sp>
        <p:nvSpPr>
          <p:cNvPr id="502" name="Google Shape;502;p29"/>
          <p:cNvSpPr/>
          <p:nvPr/>
        </p:nvSpPr>
        <p:spPr>
          <a:xfrm>
            <a:off x="8006988" y="1671453"/>
            <a:ext cx="531900" cy="438600"/>
          </a:xfrm>
          <a:prstGeom prst="ellipse">
            <a:avLst/>
          </a:prstGeom>
          <a:solidFill>
            <a:srgbClr val="CFE2F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txBox="1"/>
          <p:nvPr/>
        </p:nvSpPr>
        <p:spPr>
          <a:xfrm>
            <a:off x="8081624" y="1636794"/>
            <a:ext cx="252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chemeClr val="lt1"/>
                </a:solidFill>
                <a:latin typeface="Chivo Mono"/>
                <a:ea typeface="Chivo Mono"/>
                <a:cs typeface="Chivo Mono"/>
                <a:sym typeface="Chivo Mono"/>
              </a:rPr>
              <a:t>4</a:t>
            </a:r>
            <a:endParaRPr b="1" sz="2100">
              <a:solidFill>
                <a:schemeClr val="lt1"/>
              </a:solidFill>
              <a:latin typeface="Chivo Mono"/>
              <a:ea typeface="Chivo Mono"/>
              <a:cs typeface="Chivo Mono"/>
              <a:sym typeface="Chiv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35"/>
        </a:solidFill>
      </p:bgPr>
    </p:bg>
    <p:spTree>
      <p:nvGrpSpPr>
        <p:cNvPr id="507" name="Shape 507"/>
        <p:cNvGrpSpPr/>
        <p:nvPr/>
      </p:nvGrpSpPr>
      <p:grpSpPr>
        <a:xfrm>
          <a:off x="0" y="0"/>
          <a:ext cx="0" cy="0"/>
          <a:chOff x="0" y="0"/>
          <a:chExt cx="0" cy="0"/>
        </a:xfrm>
      </p:grpSpPr>
      <p:pic>
        <p:nvPicPr>
          <p:cNvPr id="508" name="Google Shape;508;p30"/>
          <p:cNvPicPr preferRelativeResize="0"/>
          <p:nvPr/>
        </p:nvPicPr>
        <p:blipFill rotWithShape="1">
          <a:blip r:embed="rId3">
            <a:alphaModFix/>
          </a:blip>
          <a:srcRect b="0" l="0" r="0" t="0"/>
          <a:stretch/>
        </p:blipFill>
        <p:spPr>
          <a:xfrm flipH="1" rot="1345045">
            <a:off x="8039006" y="3402749"/>
            <a:ext cx="1278731" cy="1228725"/>
          </a:xfrm>
          <a:prstGeom prst="rect">
            <a:avLst/>
          </a:prstGeom>
          <a:noFill/>
          <a:ln>
            <a:noFill/>
          </a:ln>
        </p:spPr>
      </p:pic>
      <p:pic>
        <p:nvPicPr>
          <p:cNvPr id="509" name="Google Shape;509;p30"/>
          <p:cNvPicPr preferRelativeResize="0"/>
          <p:nvPr/>
        </p:nvPicPr>
        <p:blipFill rotWithShape="1">
          <a:blip r:embed="rId4">
            <a:alphaModFix/>
          </a:blip>
          <a:srcRect b="0" l="0" r="0" t="0"/>
          <a:stretch/>
        </p:blipFill>
        <p:spPr>
          <a:xfrm rot="-5400000">
            <a:off x="-550069" y="3078493"/>
            <a:ext cx="2093119" cy="992981"/>
          </a:xfrm>
          <a:prstGeom prst="rect">
            <a:avLst/>
          </a:prstGeom>
          <a:noFill/>
          <a:ln>
            <a:noFill/>
          </a:ln>
        </p:spPr>
      </p:pic>
      <p:grpSp>
        <p:nvGrpSpPr>
          <p:cNvPr id="510" name="Google Shape;510;p30"/>
          <p:cNvGrpSpPr/>
          <p:nvPr/>
        </p:nvGrpSpPr>
        <p:grpSpPr>
          <a:xfrm>
            <a:off x="-150745" y="-884384"/>
            <a:ext cx="9434604" cy="2379695"/>
            <a:chOff x="-200993" y="-1179179"/>
            <a:chExt cx="12579473" cy="3172927"/>
          </a:xfrm>
        </p:grpSpPr>
        <p:pic>
          <p:nvPicPr>
            <p:cNvPr id="511" name="Google Shape;511;p30"/>
            <p:cNvPicPr preferRelativeResize="0"/>
            <p:nvPr/>
          </p:nvPicPr>
          <p:blipFill rotWithShape="1">
            <a:blip r:embed="rId5">
              <a:alphaModFix/>
            </a:blip>
            <a:srcRect b="0" l="0" r="0" t="0"/>
            <a:stretch/>
          </p:blipFill>
          <p:spPr>
            <a:xfrm>
              <a:off x="-145143" y="-42930"/>
              <a:ext cx="12467772" cy="2036678"/>
            </a:xfrm>
            <a:prstGeom prst="rect">
              <a:avLst/>
            </a:prstGeom>
            <a:noFill/>
            <a:ln>
              <a:noFill/>
            </a:ln>
          </p:spPr>
        </p:pic>
        <p:pic>
          <p:nvPicPr>
            <p:cNvPr id="512" name="Google Shape;512;p30"/>
            <p:cNvPicPr preferRelativeResize="0"/>
            <p:nvPr/>
          </p:nvPicPr>
          <p:blipFill rotWithShape="1">
            <a:blip r:embed="rId5">
              <a:alphaModFix/>
            </a:blip>
            <a:srcRect b="0" l="0" r="0" t="0"/>
            <a:stretch/>
          </p:blipFill>
          <p:spPr>
            <a:xfrm rot="-120000">
              <a:off x="-145143" y="-381677"/>
              <a:ext cx="12467772" cy="2036678"/>
            </a:xfrm>
            <a:prstGeom prst="rect">
              <a:avLst/>
            </a:prstGeom>
            <a:noFill/>
            <a:ln>
              <a:noFill/>
            </a:ln>
          </p:spPr>
        </p:pic>
        <p:pic>
          <p:nvPicPr>
            <p:cNvPr id="513" name="Google Shape;513;p30"/>
            <p:cNvPicPr preferRelativeResize="0"/>
            <p:nvPr/>
          </p:nvPicPr>
          <p:blipFill rotWithShape="1">
            <a:blip r:embed="rId5">
              <a:alphaModFix/>
            </a:blip>
            <a:srcRect b="0" l="0" r="0" t="0"/>
            <a:stretch/>
          </p:blipFill>
          <p:spPr>
            <a:xfrm rot="-240000">
              <a:off x="-145143" y="-746806"/>
              <a:ext cx="12467772" cy="2036678"/>
            </a:xfrm>
            <a:prstGeom prst="rect">
              <a:avLst/>
            </a:prstGeom>
            <a:noFill/>
            <a:ln>
              <a:noFill/>
            </a:ln>
          </p:spPr>
        </p:pic>
      </p:grpSp>
      <p:grpSp>
        <p:nvGrpSpPr>
          <p:cNvPr id="514" name="Google Shape;514;p30"/>
          <p:cNvGrpSpPr/>
          <p:nvPr/>
        </p:nvGrpSpPr>
        <p:grpSpPr>
          <a:xfrm>
            <a:off x="-4151199" y="3977107"/>
            <a:ext cx="14225588" cy="1611631"/>
            <a:chOff x="-5534932" y="4912359"/>
            <a:chExt cx="18967450" cy="2148841"/>
          </a:xfrm>
        </p:grpSpPr>
        <p:pic>
          <p:nvPicPr>
            <p:cNvPr id="515" name="Google Shape;515;p30"/>
            <p:cNvPicPr preferRelativeResize="0"/>
            <p:nvPr/>
          </p:nvPicPr>
          <p:blipFill rotWithShape="1">
            <a:blip r:embed="rId6">
              <a:alphaModFix/>
            </a:blip>
            <a:srcRect b="0" l="0" r="0" t="0"/>
            <a:stretch/>
          </p:blipFill>
          <p:spPr>
            <a:xfrm flipH="1">
              <a:off x="2935968" y="4965700"/>
              <a:ext cx="10496550" cy="2095500"/>
            </a:xfrm>
            <a:prstGeom prst="rect">
              <a:avLst/>
            </a:prstGeom>
            <a:noFill/>
            <a:ln>
              <a:noFill/>
            </a:ln>
          </p:spPr>
        </p:pic>
        <p:pic>
          <p:nvPicPr>
            <p:cNvPr id="516" name="Google Shape;516;p30"/>
            <p:cNvPicPr preferRelativeResize="0"/>
            <p:nvPr/>
          </p:nvPicPr>
          <p:blipFill rotWithShape="1">
            <a:blip r:embed="rId6">
              <a:alphaModFix/>
            </a:blip>
            <a:srcRect b="0" l="0" r="0" t="0"/>
            <a:stretch/>
          </p:blipFill>
          <p:spPr>
            <a:xfrm>
              <a:off x="-5534932" y="4912359"/>
              <a:ext cx="10496550" cy="2148841"/>
            </a:xfrm>
            <a:prstGeom prst="rect">
              <a:avLst/>
            </a:prstGeom>
            <a:noFill/>
            <a:ln>
              <a:noFill/>
            </a:ln>
          </p:spPr>
        </p:pic>
      </p:grpSp>
      <p:pic>
        <p:nvPicPr>
          <p:cNvPr id="517" name="Google Shape;517;p30"/>
          <p:cNvPicPr preferRelativeResize="0"/>
          <p:nvPr/>
        </p:nvPicPr>
        <p:blipFill rotWithShape="1">
          <a:blip r:embed="rId7">
            <a:alphaModFix/>
          </a:blip>
          <a:srcRect b="0" l="0" r="0" t="0"/>
          <a:stretch/>
        </p:blipFill>
        <p:spPr>
          <a:xfrm flipH="1">
            <a:off x="6908347" y="-10292"/>
            <a:ext cx="2788103" cy="1976242"/>
          </a:xfrm>
          <a:prstGeom prst="rect">
            <a:avLst/>
          </a:prstGeom>
          <a:noFill/>
          <a:ln>
            <a:noFill/>
          </a:ln>
        </p:spPr>
      </p:pic>
      <p:pic>
        <p:nvPicPr>
          <p:cNvPr id="518" name="Google Shape;518;p30"/>
          <p:cNvPicPr preferRelativeResize="0"/>
          <p:nvPr/>
        </p:nvPicPr>
        <p:blipFill rotWithShape="1">
          <a:blip r:embed="rId8">
            <a:alphaModFix/>
          </a:blip>
          <a:srcRect b="0" l="0" r="0" t="0"/>
          <a:stretch/>
        </p:blipFill>
        <p:spPr>
          <a:xfrm flipH="1">
            <a:off x="-1" y="-491369"/>
            <a:ext cx="1005568" cy="2185176"/>
          </a:xfrm>
          <a:prstGeom prst="rect">
            <a:avLst/>
          </a:prstGeom>
          <a:noFill/>
          <a:ln>
            <a:noFill/>
          </a:ln>
        </p:spPr>
      </p:pic>
      <p:pic>
        <p:nvPicPr>
          <p:cNvPr id="519" name="Google Shape;519;p30"/>
          <p:cNvPicPr preferRelativeResize="0"/>
          <p:nvPr/>
        </p:nvPicPr>
        <p:blipFill rotWithShape="1">
          <a:blip r:embed="rId9">
            <a:alphaModFix/>
          </a:blip>
          <a:srcRect b="0" l="0" r="0" t="0"/>
          <a:stretch/>
        </p:blipFill>
        <p:spPr>
          <a:xfrm rot="1752381">
            <a:off x="1667629" y="431580"/>
            <a:ext cx="439510" cy="930726"/>
          </a:xfrm>
          <a:prstGeom prst="rect">
            <a:avLst/>
          </a:prstGeom>
          <a:noFill/>
          <a:ln>
            <a:noFill/>
          </a:ln>
        </p:spPr>
      </p:pic>
      <p:pic>
        <p:nvPicPr>
          <p:cNvPr id="520" name="Google Shape;520;p30"/>
          <p:cNvPicPr preferRelativeResize="0"/>
          <p:nvPr/>
        </p:nvPicPr>
        <p:blipFill rotWithShape="1">
          <a:blip r:embed="rId10">
            <a:alphaModFix/>
          </a:blip>
          <a:srcRect b="0" l="0" r="0" t="0"/>
          <a:stretch/>
        </p:blipFill>
        <p:spPr>
          <a:xfrm>
            <a:off x="6064357" y="-286525"/>
            <a:ext cx="777107" cy="980351"/>
          </a:xfrm>
          <a:prstGeom prst="rect">
            <a:avLst/>
          </a:prstGeom>
          <a:noFill/>
          <a:ln>
            <a:noFill/>
          </a:ln>
        </p:spPr>
      </p:pic>
      <p:pic>
        <p:nvPicPr>
          <p:cNvPr id="521" name="Google Shape;521;p30"/>
          <p:cNvPicPr preferRelativeResize="0"/>
          <p:nvPr/>
        </p:nvPicPr>
        <p:blipFill rotWithShape="1">
          <a:blip r:embed="rId11">
            <a:alphaModFix/>
          </a:blip>
          <a:srcRect b="0" l="0" r="0" t="0"/>
          <a:stretch/>
        </p:blipFill>
        <p:spPr>
          <a:xfrm>
            <a:off x="4016148" y="159371"/>
            <a:ext cx="555852" cy="737573"/>
          </a:xfrm>
          <a:prstGeom prst="rect">
            <a:avLst/>
          </a:prstGeom>
          <a:noFill/>
          <a:ln>
            <a:noFill/>
          </a:ln>
        </p:spPr>
      </p:pic>
      <p:sp>
        <p:nvSpPr>
          <p:cNvPr id="522" name="Google Shape;522;p30"/>
          <p:cNvSpPr txBox="1"/>
          <p:nvPr/>
        </p:nvSpPr>
        <p:spPr>
          <a:xfrm>
            <a:off x="884900" y="1693800"/>
            <a:ext cx="6762900" cy="453900"/>
          </a:xfrm>
          <a:prstGeom prst="rect">
            <a:avLst/>
          </a:prstGeom>
          <a:solidFill>
            <a:srgbClr val="222A35"/>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2500">
                <a:solidFill>
                  <a:schemeClr val="lt1"/>
                </a:solidFill>
                <a:latin typeface="Chivo Mono"/>
                <a:ea typeface="Chivo Mono"/>
                <a:cs typeface="Chivo Mono"/>
                <a:sym typeface="Chivo Mono"/>
              </a:rPr>
              <a:t>Data Cleaning &amp; Preprocessing</a:t>
            </a:r>
            <a:endParaRPr b="1" sz="2500">
              <a:solidFill>
                <a:schemeClr val="lt1"/>
              </a:solidFill>
              <a:latin typeface="Chivo Mono"/>
              <a:ea typeface="Chivo Mono"/>
              <a:cs typeface="Chivo Mono"/>
              <a:sym typeface="Chivo Mono"/>
            </a:endParaRPr>
          </a:p>
        </p:txBody>
      </p:sp>
      <p:sp>
        <p:nvSpPr>
          <p:cNvPr id="523" name="Google Shape;523;p30"/>
          <p:cNvSpPr txBox="1"/>
          <p:nvPr/>
        </p:nvSpPr>
        <p:spPr>
          <a:xfrm>
            <a:off x="884899" y="1135900"/>
            <a:ext cx="2065500" cy="623400"/>
          </a:xfrm>
          <a:prstGeom prst="rect">
            <a:avLst/>
          </a:prstGeom>
          <a:solidFill>
            <a:srgbClr val="222A35"/>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600">
                <a:solidFill>
                  <a:schemeClr val="lt1"/>
                </a:solidFill>
                <a:latin typeface="Chivo Mono"/>
                <a:ea typeface="Chivo Mono"/>
                <a:cs typeface="Chivo Mono"/>
                <a:sym typeface="Chivo Mono"/>
              </a:rPr>
              <a:t>Step 1:</a:t>
            </a:r>
            <a:endParaRPr b="1" sz="3600">
              <a:solidFill>
                <a:schemeClr val="lt1"/>
              </a:solidFill>
              <a:latin typeface="Chivo Mono"/>
              <a:ea typeface="Chivo Mono"/>
              <a:cs typeface="Chivo Mono"/>
              <a:sym typeface="Chivo Mono"/>
            </a:endParaRPr>
          </a:p>
        </p:txBody>
      </p:sp>
      <p:sp>
        <p:nvSpPr>
          <p:cNvPr id="524" name="Google Shape;524;p30"/>
          <p:cNvSpPr txBox="1"/>
          <p:nvPr/>
        </p:nvSpPr>
        <p:spPr>
          <a:xfrm>
            <a:off x="884900" y="2147700"/>
            <a:ext cx="6111000" cy="1223700"/>
          </a:xfrm>
          <a:prstGeom prst="rect">
            <a:avLst/>
          </a:prstGeom>
          <a:noFill/>
          <a:ln>
            <a:noFill/>
          </a:ln>
        </p:spPr>
        <p:txBody>
          <a:bodyPr anchorCtr="0" anchor="t" bIns="34275" lIns="68575" spcFirstLastPara="1" rIns="68575" wrap="square" tIns="34275">
            <a:spAutoFit/>
          </a:bodyPr>
          <a:lstStyle/>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Data Concatenation</a:t>
            </a:r>
            <a:endParaRPr sz="2500">
              <a:solidFill>
                <a:schemeClr val="lt1"/>
              </a:solidFill>
              <a:latin typeface="Chivo Mono"/>
              <a:ea typeface="Chivo Mono"/>
              <a:cs typeface="Chivo Mono"/>
              <a:sym typeface="Chivo Mono"/>
            </a:endParaRPr>
          </a:p>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Summary Statistics</a:t>
            </a:r>
            <a:endParaRPr sz="2500">
              <a:solidFill>
                <a:schemeClr val="lt1"/>
              </a:solidFill>
              <a:latin typeface="Chivo Mono"/>
              <a:ea typeface="Chivo Mono"/>
              <a:cs typeface="Chivo Mono"/>
              <a:sym typeface="Chivo Mono"/>
            </a:endParaRPr>
          </a:p>
          <a:p>
            <a:pPr indent="-387350" lvl="0" marL="457200" marR="0" rtl="0" algn="l">
              <a:spcBef>
                <a:spcPts val="0"/>
              </a:spcBef>
              <a:spcAft>
                <a:spcPts val="0"/>
              </a:spcAft>
              <a:buClr>
                <a:schemeClr val="lt1"/>
              </a:buClr>
              <a:buSzPts val="2500"/>
              <a:buFont typeface="Chivo Mono"/>
              <a:buChar char="●"/>
            </a:pPr>
            <a:r>
              <a:rPr lang="en-GB" sz="2500">
                <a:solidFill>
                  <a:schemeClr val="lt1"/>
                </a:solidFill>
                <a:latin typeface="Chivo Mono"/>
                <a:ea typeface="Chivo Mono"/>
                <a:cs typeface="Chivo Mono"/>
                <a:sym typeface="Chivo Mono"/>
              </a:rPr>
              <a:t>Data Visualization</a:t>
            </a:r>
            <a:endParaRPr sz="2500">
              <a:solidFill>
                <a:schemeClr val="lt1"/>
              </a:solidFill>
              <a:latin typeface="Chivo Mono"/>
              <a:ea typeface="Chivo Mono"/>
              <a:cs typeface="Chivo Mono"/>
              <a:sym typeface="Chivo Mono"/>
            </a:endParaRPr>
          </a:p>
        </p:txBody>
      </p:sp>
      <p:sp>
        <p:nvSpPr>
          <p:cNvPr id="525" name="Google Shape;525;p30"/>
          <p:cNvSpPr txBox="1"/>
          <p:nvPr/>
        </p:nvSpPr>
        <p:spPr>
          <a:xfrm>
            <a:off x="0" y="4903300"/>
            <a:ext cx="3717600" cy="238500"/>
          </a:xfrm>
          <a:prstGeom prst="rect">
            <a:avLst/>
          </a:prstGeom>
          <a:solidFill>
            <a:srgbClr val="232A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529" name="Shape 529"/>
        <p:cNvGrpSpPr/>
        <p:nvPr/>
      </p:nvGrpSpPr>
      <p:grpSpPr>
        <a:xfrm>
          <a:off x="0" y="0"/>
          <a:ext cx="0" cy="0"/>
          <a:chOff x="0" y="0"/>
          <a:chExt cx="0" cy="0"/>
        </a:xfrm>
      </p:grpSpPr>
      <p:grpSp>
        <p:nvGrpSpPr>
          <p:cNvPr id="530" name="Google Shape;530;p31"/>
          <p:cNvGrpSpPr/>
          <p:nvPr/>
        </p:nvGrpSpPr>
        <p:grpSpPr>
          <a:xfrm>
            <a:off x="2032" y="899417"/>
            <a:ext cx="9142021" cy="3292149"/>
            <a:chOff x="4610100" y="2777394"/>
            <a:chExt cx="2974466" cy="1233107"/>
          </a:xfrm>
        </p:grpSpPr>
        <p:grpSp>
          <p:nvGrpSpPr>
            <p:cNvPr id="531" name="Google Shape;531;p31"/>
            <p:cNvGrpSpPr/>
            <p:nvPr/>
          </p:nvGrpSpPr>
          <p:grpSpPr>
            <a:xfrm>
              <a:off x="4672488" y="2777394"/>
              <a:ext cx="2849785" cy="1233107"/>
              <a:chOff x="4672488" y="2777394"/>
              <a:chExt cx="2849785" cy="1233107"/>
            </a:xfrm>
          </p:grpSpPr>
          <p:sp>
            <p:nvSpPr>
              <p:cNvPr id="532" name="Google Shape;532;p31"/>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3" name="Google Shape;533;p31"/>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4" name="Google Shape;534;p31"/>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5" name="Google Shape;535;p31"/>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6" name="Google Shape;536;p31"/>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7" name="Google Shape;537;p31"/>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8" name="Google Shape;538;p31"/>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9" name="Google Shape;539;p31"/>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0" name="Google Shape;540;p31"/>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1" name="Google Shape;541;p31"/>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2" name="Google Shape;542;p31"/>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31"/>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31"/>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31"/>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31"/>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31"/>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31"/>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9" name="Google Shape;549;p31"/>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0" name="Google Shape;550;p31"/>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1" name="Google Shape;551;p31"/>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2" name="Google Shape;552;p31"/>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3" name="Google Shape;553;p31"/>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4" name="Google Shape;554;p31"/>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5" name="Google Shape;555;p31"/>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6" name="Google Shape;556;p31"/>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7" name="Google Shape;557;p31"/>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8" name="Google Shape;558;p31"/>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31"/>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31"/>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1" name="Google Shape;561;p31"/>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2" name="Google Shape;562;p31"/>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3" name="Google Shape;563;p31"/>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4" name="Google Shape;564;p31"/>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5" name="Google Shape;565;p31"/>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6" name="Google Shape;566;p31"/>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7" name="Google Shape;567;p31"/>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8" name="Google Shape;568;p31"/>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9" name="Google Shape;569;p31"/>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31"/>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1" name="Google Shape;571;p31"/>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2" name="Google Shape;572;p31"/>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3" name="Google Shape;573;p31"/>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4" name="Google Shape;574;p31"/>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5" name="Google Shape;575;p31"/>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6" name="Google Shape;576;p31"/>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7" name="Google Shape;577;p31"/>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8" name="Google Shape;578;p31"/>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9" name="Google Shape;579;p31"/>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0" name="Google Shape;580;p31"/>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31"/>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2" name="Google Shape;582;p31"/>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3" name="Google Shape;583;p31"/>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4" name="Google Shape;584;p31"/>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5" name="Google Shape;585;p31"/>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6" name="Google Shape;586;p31"/>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7" name="Google Shape;587;p31"/>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8" name="Google Shape;588;p31"/>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9" name="Google Shape;589;p31"/>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0" name="Google Shape;590;p31"/>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1" name="Google Shape;591;p31"/>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2" name="Google Shape;592;p31"/>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3" name="Google Shape;593;p31"/>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4" name="Google Shape;594;p31"/>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5" name="Google Shape;595;p31"/>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6" name="Google Shape;596;p31"/>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7" name="Google Shape;597;p31"/>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8" name="Google Shape;598;p31"/>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9" name="Google Shape;599;p31"/>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0" name="Google Shape;600;p31"/>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1" name="Google Shape;601;p31"/>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2" name="Google Shape;602;p31"/>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3" name="Google Shape;603;p31"/>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4" name="Google Shape;604;p31"/>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5" name="Google Shape;605;p31"/>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6" name="Google Shape;606;p31"/>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7" name="Google Shape;607;p31"/>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8" name="Google Shape;608;p31"/>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9" name="Google Shape;609;p31"/>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0" name="Google Shape;610;p31"/>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1" name="Google Shape;611;p31"/>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2" name="Google Shape;612;p31"/>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3" name="Google Shape;613;p31"/>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4" name="Google Shape;614;p31"/>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5" name="Google Shape;615;p31"/>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6" name="Google Shape;616;p31"/>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7" name="Google Shape;617;p31"/>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8" name="Google Shape;618;p31"/>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9" name="Google Shape;619;p31"/>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0" name="Google Shape;620;p31"/>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1" name="Google Shape;621;p31"/>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2" name="Google Shape;622;p31"/>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3" name="Google Shape;623;p31"/>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4" name="Google Shape;624;p31"/>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5" name="Google Shape;625;p31"/>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6" name="Google Shape;626;p31"/>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7" name="Google Shape;627;p31"/>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8" name="Google Shape;628;p31"/>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9" name="Google Shape;629;p31"/>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0" name="Google Shape;630;p31"/>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1" name="Google Shape;631;p31"/>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2" name="Google Shape;632;p31"/>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31"/>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4" name="Google Shape;634;p31"/>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5" name="Google Shape;635;p31"/>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6" name="Google Shape;636;p31"/>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7" name="Google Shape;637;p31"/>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8" name="Google Shape;638;p31"/>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9" name="Google Shape;639;p31"/>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0" name="Google Shape;640;p31"/>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1" name="Google Shape;641;p31"/>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2" name="Google Shape;642;p31"/>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3" name="Google Shape;643;p31"/>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4" name="Google Shape;644;p31"/>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5" name="Google Shape;645;p31"/>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6" name="Google Shape;646;p31"/>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7" name="Google Shape;647;p31"/>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8" name="Google Shape;648;p31"/>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9" name="Google Shape;649;p31"/>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0" name="Google Shape;650;p31"/>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1" name="Google Shape;651;p31"/>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2" name="Google Shape;652;p31"/>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3" name="Google Shape;653;p31"/>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4" name="Google Shape;654;p31"/>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5" name="Google Shape;655;p31"/>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6" name="Google Shape;656;p31"/>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7" name="Google Shape;657;p31"/>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8" name="Google Shape;658;p31"/>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9" name="Google Shape;659;p31"/>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0" name="Google Shape;660;p31"/>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1" name="Google Shape;661;p31"/>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2" name="Google Shape;662;p31"/>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3" name="Google Shape;663;p31"/>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4" name="Google Shape;664;p31"/>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5" name="Google Shape;665;p31"/>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31"/>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7" name="Google Shape;667;p31"/>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8" name="Google Shape;668;p31"/>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9" name="Google Shape;669;p31"/>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0" name="Google Shape;670;p31"/>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1" name="Google Shape;671;p31"/>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2" name="Google Shape;672;p31"/>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3" name="Google Shape;673;p31"/>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4" name="Google Shape;674;p31"/>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5" name="Google Shape;675;p31"/>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6" name="Google Shape;676;p31"/>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7" name="Google Shape;677;p31"/>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8" name="Google Shape;678;p31"/>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9" name="Google Shape;679;p31"/>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0" name="Google Shape;680;p31"/>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1" name="Google Shape;681;p31"/>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2" name="Google Shape;682;p31"/>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3" name="Google Shape;683;p31"/>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4" name="Google Shape;684;p31"/>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5" name="Google Shape;685;p31"/>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6" name="Google Shape;686;p31"/>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7" name="Google Shape;687;p31"/>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8" name="Google Shape;688;p31"/>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9" name="Google Shape;689;p31"/>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0" name="Google Shape;690;p31"/>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1" name="Google Shape;691;p31"/>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2" name="Google Shape;692;p31"/>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3" name="Google Shape;693;p31"/>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4" name="Google Shape;694;p31"/>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5" name="Google Shape;695;p31"/>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6" name="Google Shape;696;p31"/>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7" name="Google Shape;697;p31"/>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8" name="Google Shape;698;p31"/>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9" name="Google Shape;699;p31"/>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700" name="Google Shape;700;p31"/>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701" name="Google Shape;701;p31"/>
          <p:cNvSpPr txBox="1"/>
          <p:nvPr/>
        </p:nvSpPr>
        <p:spPr>
          <a:xfrm>
            <a:off x="305075" y="1337450"/>
            <a:ext cx="66009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Tracks and features taken from Spotify Web API</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28,774 tracks with 19 normalized attributes each</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No missing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702" name="Google Shape;702;p31"/>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3" name="Google Shape;703;p31"/>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4" name="Google Shape;704;p31"/>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5" name="Google Shape;705;p31"/>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6" name="Google Shape;706;p31"/>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7" name="Google Shape;707;p31"/>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8" name="Google Shape;708;p31"/>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9" name="Google Shape;709;p31"/>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0" name="Google Shape;710;p31"/>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1" name="Google Shape;711;p31"/>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2" name="Google Shape;712;p31"/>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713" name="Google Shape;713;p31"/>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hivo Mono"/>
              <a:ea typeface="Chivo Mono"/>
              <a:cs typeface="Chivo Mono"/>
              <a:sym typeface="Chivo Mono"/>
            </a:endParaRPr>
          </a:p>
        </p:txBody>
      </p:sp>
      <p:sp>
        <p:nvSpPr>
          <p:cNvPr id="714" name="Google Shape;714;p31"/>
          <p:cNvSpPr txBox="1"/>
          <p:nvPr/>
        </p:nvSpPr>
        <p:spPr>
          <a:xfrm>
            <a:off x="305075" y="283250"/>
            <a:ext cx="6334500" cy="10542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The Spotify Hit Predictor Dataset (1960-2019)</a:t>
            </a:r>
            <a:endParaRPr sz="3200">
              <a:solidFill>
                <a:schemeClr val="lt1"/>
              </a:solidFill>
              <a:latin typeface="Chivo Mono"/>
              <a:ea typeface="Chivo Mono"/>
              <a:cs typeface="Chivo Mono"/>
              <a:sym typeface="Chivo Mono"/>
            </a:endParaRPr>
          </a:p>
        </p:txBody>
      </p:sp>
      <p:sp>
        <p:nvSpPr>
          <p:cNvPr id="715" name="Google Shape;715;p31"/>
          <p:cNvSpPr txBox="1"/>
          <p:nvPr/>
        </p:nvSpPr>
        <p:spPr>
          <a:xfrm>
            <a:off x="939750" y="212047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hivo Mono"/>
                <a:ea typeface="Chivo Mono"/>
                <a:cs typeface="Chivo Mono"/>
                <a:sym typeface="Chivo Mono"/>
              </a:rPr>
              <a:t>└── dataset.zip/</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rPr lang="en-GB">
                <a:solidFill>
                  <a:schemeClr val="lt1"/>
                </a:solidFill>
                <a:latin typeface="Chivo Mono"/>
                <a:ea typeface="Chivo Mono"/>
                <a:cs typeface="Chivo Mono"/>
                <a:sym typeface="Chivo Mono"/>
              </a:rPr>
              <a:t>    ├── dataset-of-60s.csv</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rPr lang="en-GB">
                <a:solidFill>
                  <a:schemeClr val="lt1"/>
                </a:solidFill>
                <a:latin typeface="Chivo Mono"/>
                <a:ea typeface="Chivo Mono"/>
                <a:cs typeface="Chivo Mono"/>
                <a:sym typeface="Chivo Mono"/>
              </a:rPr>
              <a:t>    ├── dataset-of-70s.csv</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rPr lang="en-GB">
                <a:solidFill>
                  <a:schemeClr val="lt1"/>
                </a:solidFill>
                <a:latin typeface="Chivo Mono"/>
                <a:ea typeface="Chivo Mono"/>
                <a:cs typeface="Chivo Mono"/>
                <a:sym typeface="Chivo Mono"/>
              </a:rPr>
              <a:t>    ├── dataset-of-80s.csv</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rPr lang="en-GB">
                <a:solidFill>
                  <a:schemeClr val="lt1"/>
                </a:solidFill>
                <a:latin typeface="Chivo Mono"/>
                <a:ea typeface="Chivo Mono"/>
                <a:cs typeface="Chivo Mono"/>
                <a:sym typeface="Chivo Mono"/>
              </a:rPr>
              <a:t>    ├── dataset-of-90s.csv</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rPr lang="en-GB">
                <a:solidFill>
                  <a:schemeClr val="lt1"/>
                </a:solidFill>
                <a:latin typeface="Chivo Mono"/>
                <a:ea typeface="Chivo Mono"/>
                <a:cs typeface="Chivo Mono"/>
                <a:sym typeface="Chivo Mono"/>
              </a:rPr>
              <a:t>    ├── dataset-of-00s.csv</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rPr lang="en-GB">
                <a:solidFill>
                  <a:schemeClr val="lt1"/>
                </a:solidFill>
                <a:latin typeface="Chivo Mono"/>
                <a:ea typeface="Chivo Mono"/>
                <a:cs typeface="Chivo Mono"/>
                <a:sym typeface="Chivo Mono"/>
              </a:rPr>
              <a:t>    └── dataset-of-10s.csv</a:t>
            </a:r>
            <a:endParaRPr>
              <a:solidFill>
                <a:schemeClr val="lt1"/>
              </a:solidFill>
              <a:latin typeface="Chivo Mono"/>
              <a:ea typeface="Chivo Mono"/>
              <a:cs typeface="Chivo Mono"/>
              <a:sym typeface="Chivo Mono"/>
            </a:endParaRPr>
          </a:p>
        </p:txBody>
      </p:sp>
      <p:sp>
        <p:nvSpPr>
          <p:cNvPr id="716" name="Google Shape;716;p31"/>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
        <p:nvSpPr>
          <p:cNvPr id="717" name="Google Shape;717;p31"/>
          <p:cNvSpPr txBox="1"/>
          <p:nvPr/>
        </p:nvSpPr>
        <p:spPr>
          <a:xfrm>
            <a:off x="305075" y="3663300"/>
            <a:ext cx="6600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Need to concatenate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721" name="Shape 721"/>
        <p:cNvGrpSpPr/>
        <p:nvPr/>
      </p:nvGrpSpPr>
      <p:grpSpPr>
        <a:xfrm>
          <a:off x="0" y="0"/>
          <a:ext cx="0" cy="0"/>
          <a:chOff x="0" y="0"/>
          <a:chExt cx="0" cy="0"/>
        </a:xfrm>
      </p:grpSpPr>
      <p:grpSp>
        <p:nvGrpSpPr>
          <p:cNvPr id="722" name="Google Shape;722;p32"/>
          <p:cNvGrpSpPr/>
          <p:nvPr/>
        </p:nvGrpSpPr>
        <p:grpSpPr>
          <a:xfrm>
            <a:off x="2032" y="899417"/>
            <a:ext cx="9142021" cy="3292149"/>
            <a:chOff x="4610100" y="2777394"/>
            <a:chExt cx="2974466" cy="1233107"/>
          </a:xfrm>
        </p:grpSpPr>
        <p:grpSp>
          <p:nvGrpSpPr>
            <p:cNvPr id="723" name="Google Shape;723;p32"/>
            <p:cNvGrpSpPr/>
            <p:nvPr/>
          </p:nvGrpSpPr>
          <p:grpSpPr>
            <a:xfrm>
              <a:off x="4672488" y="2777394"/>
              <a:ext cx="2849785" cy="1233107"/>
              <a:chOff x="4672488" y="2777394"/>
              <a:chExt cx="2849785" cy="1233107"/>
            </a:xfrm>
          </p:grpSpPr>
          <p:sp>
            <p:nvSpPr>
              <p:cNvPr id="724" name="Google Shape;724;p32"/>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5" name="Google Shape;725;p32"/>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6" name="Google Shape;726;p32"/>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7" name="Google Shape;727;p32"/>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8" name="Google Shape;728;p32"/>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9" name="Google Shape;729;p32"/>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0" name="Google Shape;730;p32"/>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1" name="Google Shape;731;p32"/>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2" name="Google Shape;732;p32"/>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3" name="Google Shape;733;p32"/>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4" name="Google Shape;734;p32"/>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5" name="Google Shape;735;p32"/>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6" name="Google Shape;736;p32"/>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7" name="Google Shape;737;p32"/>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8" name="Google Shape;738;p32"/>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9" name="Google Shape;739;p32"/>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0" name="Google Shape;740;p32"/>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1" name="Google Shape;741;p32"/>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2" name="Google Shape;742;p32"/>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3" name="Google Shape;743;p32"/>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4" name="Google Shape;744;p32"/>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5" name="Google Shape;745;p32"/>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6" name="Google Shape;746;p32"/>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7" name="Google Shape;747;p32"/>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8" name="Google Shape;748;p32"/>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9" name="Google Shape;749;p32"/>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0" name="Google Shape;750;p32"/>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1" name="Google Shape;751;p32"/>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2" name="Google Shape;752;p32"/>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3" name="Google Shape;753;p32"/>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4" name="Google Shape;754;p32"/>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5" name="Google Shape;755;p32"/>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6" name="Google Shape;756;p32"/>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7" name="Google Shape;757;p32"/>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8" name="Google Shape;758;p32"/>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9" name="Google Shape;759;p32"/>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0" name="Google Shape;760;p32"/>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1" name="Google Shape;761;p32"/>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2" name="Google Shape;762;p32"/>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3" name="Google Shape;763;p32"/>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4" name="Google Shape;764;p32"/>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5" name="Google Shape;765;p32"/>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6" name="Google Shape;766;p32"/>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7" name="Google Shape;767;p32"/>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8" name="Google Shape;768;p32"/>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9" name="Google Shape;769;p32"/>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0" name="Google Shape;770;p32"/>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1" name="Google Shape;771;p32"/>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2" name="Google Shape;772;p32"/>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3" name="Google Shape;773;p32"/>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4" name="Google Shape;774;p32"/>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5" name="Google Shape;775;p32"/>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6" name="Google Shape;776;p32"/>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7" name="Google Shape;777;p32"/>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8" name="Google Shape;778;p32"/>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9" name="Google Shape;779;p32"/>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0" name="Google Shape;780;p32"/>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1" name="Google Shape;781;p32"/>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2" name="Google Shape;782;p32"/>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3" name="Google Shape;783;p32"/>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4" name="Google Shape;784;p32"/>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5" name="Google Shape;785;p32"/>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6" name="Google Shape;786;p32"/>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7" name="Google Shape;787;p32"/>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8" name="Google Shape;788;p32"/>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9" name="Google Shape;789;p32"/>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0" name="Google Shape;790;p32"/>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1" name="Google Shape;791;p32"/>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2" name="Google Shape;792;p32"/>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3" name="Google Shape;793;p32"/>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4" name="Google Shape;794;p32"/>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5" name="Google Shape;795;p32"/>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6" name="Google Shape;796;p32"/>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7" name="Google Shape;797;p32"/>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8" name="Google Shape;798;p32"/>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9" name="Google Shape;799;p32"/>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0" name="Google Shape;800;p32"/>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1" name="Google Shape;801;p32"/>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2" name="Google Shape;802;p32"/>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3" name="Google Shape;803;p32"/>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4" name="Google Shape;804;p32"/>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5" name="Google Shape;805;p32"/>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6" name="Google Shape;806;p32"/>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7" name="Google Shape;807;p32"/>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8" name="Google Shape;808;p32"/>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9" name="Google Shape;809;p32"/>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0" name="Google Shape;810;p32"/>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1" name="Google Shape;811;p32"/>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2" name="Google Shape;812;p32"/>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3" name="Google Shape;813;p32"/>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4" name="Google Shape;814;p32"/>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5" name="Google Shape;815;p32"/>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6" name="Google Shape;816;p32"/>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7" name="Google Shape;817;p32"/>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8" name="Google Shape;818;p32"/>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9" name="Google Shape;819;p32"/>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0" name="Google Shape;820;p32"/>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1" name="Google Shape;821;p32"/>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2" name="Google Shape;822;p32"/>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3" name="Google Shape;823;p32"/>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4" name="Google Shape;824;p32"/>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5" name="Google Shape;825;p32"/>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6" name="Google Shape;826;p32"/>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7" name="Google Shape;827;p32"/>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8" name="Google Shape;828;p32"/>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9" name="Google Shape;829;p32"/>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0" name="Google Shape;830;p32"/>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1" name="Google Shape;831;p32"/>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2" name="Google Shape;832;p32"/>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3" name="Google Shape;833;p32"/>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4" name="Google Shape;834;p32"/>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5" name="Google Shape;835;p32"/>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6" name="Google Shape;836;p32"/>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7" name="Google Shape;837;p32"/>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8" name="Google Shape;838;p32"/>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9" name="Google Shape;839;p32"/>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0" name="Google Shape;840;p32"/>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1" name="Google Shape;841;p32"/>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2" name="Google Shape;842;p32"/>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3" name="Google Shape;843;p32"/>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4" name="Google Shape;844;p32"/>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5" name="Google Shape;845;p32"/>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6" name="Google Shape;846;p32"/>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7" name="Google Shape;847;p32"/>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8" name="Google Shape;848;p32"/>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9" name="Google Shape;849;p32"/>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0" name="Google Shape;850;p32"/>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1" name="Google Shape;851;p32"/>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2" name="Google Shape;852;p32"/>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3" name="Google Shape;853;p32"/>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4" name="Google Shape;854;p32"/>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5" name="Google Shape;855;p32"/>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6" name="Google Shape;856;p32"/>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7" name="Google Shape;857;p32"/>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8" name="Google Shape;858;p32"/>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9" name="Google Shape;859;p32"/>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0" name="Google Shape;860;p32"/>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1" name="Google Shape;861;p32"/>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2" name="Google Shape;862;p32"/>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3" name="Google Shape;863;p32"/>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4" name="Google Shape;864;p32"/>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5" name="Google Shape;865;p32"/>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6" name="Google Shape;866;p32"/>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7" name="Google Shape;867;p32"/>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8" name="Google Shape;868;p32"/>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9" name="Google Shape;869;p32"/>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0" name="Google Shape;870;p32"/>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1" name="Google Shape;871;p32"/>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2" name="Google Shape;872;p32"/>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3" name="Google Shape;873;p32"/>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4" name="Google Shape;874;p32"/>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5" name="Google Shape;875;p32"/>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6" name="Google Shape;876;p32"/>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7" name="Google Shape;877;p32"/>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8" name="Google Shape;878;p32"/>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9" name="Google Shape;879;p32"/>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0" name="Google Shape;880;p32"/>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1" name="Google Shape;881;p32"/>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2" name="Google Shape;882;p32"/>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3" name="Google Shape;883;p32"/>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4" name="Google Shape;884;p32"/>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5" name="Google Shape;885;p32"/>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6" name="Google Shape;886;p32"/>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7" name="Google Shape;887;p32"/>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8" name="Google Shape;888;p32"/>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9" name="Google Shape;889;p32"/>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0" name="Google Shape;890;p32"/>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1" name="Google Shape;891;p32"/>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92" name="Google Shape;892;p32"/>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93" name="Google Shape;893;p32"/>
          <p:cNvSpPr txBox="1"/>
          <p:nvPr/>
        </p:nvSpPr>
        <p:spPr>
          <a:xfrm>
            <a:off x="305075" y="1337450"/>
            <a:ext cx="66009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Tracks and features taken from Spotify Web API</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28,774 tracks with 19 normalized attributes each</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No missing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894" name="Google Shape;894;p32"/>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5" name="Google Shape;895;p32"/>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6" name="Google Shape;896;p32"/>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7" name="Google Shape;897;p32"/>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8" name="Google Shape;898;p32"/>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9" name="Google Shape;899;p32"/>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0" name="Google Shape;900;p32"/>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1" name="Google Shape;901;p32"/>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2" name="Google Shape;902;p32"/>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3" name="Google Shape;903;p32"/>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4" name="Google Shape;904;p32"/>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5" name="Google Shape;905;p32"/>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6" name="Google Shape;906;p32"/>
          <p:cNvSpPr txBox="1"/>
          <p:nvPr/>
        </p:nvSpPr>
        <p:spPr>
          <a:xfrm>
            <a:off x="305075" y="283250"/>
            <a:ext cx="6334500" cy="10542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The Spotify Hit Predictor Dataset (1960-2019)</a:t>
            </a:r>
            <a:endParaRPr sz="3200">
              <a:solidFill>
                <a:schemeClr val="lt1"/>
              </a:solidFill>
              <a:latin typeface="Chivo Mono"/>
              <a:ea typeface="Chivo Mono"/>
              <a:cs typeface="Chivo Mono"/>
              <a:sym typeface="Chivo Mono"/>
            </a:endParaRPr>
          </a:p>
        </p:txBody>
      </p:sp>
      <p:sp>
        <p:nvSpPr>
          <p:cNvPr id="907" name="Google Shape;907;p32"/>
          <p:cNvSpPr txBox="1"/>
          <p:nvPr/>
        </p:nvSpPr>
        <p:spPr>
          <a:xfrm>
            <a:off x="305075" y="2129338"/>
            <a:ext cx="2622900" cy="2586000"/>
          </a:xfrm>
          <a:prstGeom prst="rect">
            <a:avLst/>
          </a:prstGeom>
          <a:noFill/>
          <a:ln>
            <a:noFill/>
          </a:ln>
        </p:spPr>
        <p:txBody>
          <a:bodyPr anchorCtr="0" anchor="t" bIns="91425" lIns="91425" spcFirstLastPara="1" rIns="91425" wrap="square" tIns="91425">
            <a:spAutoFit/>
          </a:bodyPr>
          <a:lstStyle/>
          <a:p>
            <a:pPr indent="-330200" lvl="0" marL="9144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Artist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URI</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Danceability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Energy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Key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Loudness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Mode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Speechiness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Acousticness</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908" name="Google Shape;908;p32"/>
          <p:cNvSpPr txBox="1"/>
          <p:nvPr/>
        </p:nvSpPr>
        <p:spPr>
          <a:xfrm>
            <a:off x="2927900" y="2129350"/>
            <a:ext cx="2807700" cy="23397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Instrumentalness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Liveness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Valence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Tempo</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Duration (ms)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Time signature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Chorus "hit"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Sections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Target</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909" name="Google Shape;909;p32"/>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913" name="Shape 913"/>
        <p:cNvGrpSpPr/>
        <p:nvPr/>
      </p:nvGrpSpPr>
      <p:grpSpPr>
        <a:xfrm>
          <a:off x="0" y="0"/>
          <a:ext cx="0" cy="0"/>
          <a:chOff x="0" y="0"/>
          <a:chExt cx="0" cy="0"/>
        </a:xfrm>
      </p:grpSpPr>
      <p:grpSp>
        <p:nvGrpSpPr>
          <p:cNvPr id="914" name="Google Shape;914;p33"/>
          <p:cNvGrpSpPr/>
          <p:nvPr/>
        </p:nvGrpSpPr>
        <p:grpSpPr>
          <a:xfrm>
            <a:off x="2032" y="899417"/>
            <a:ext cx="9142021" cy="3292149"/>
            <a:chOff x="4610100" y="2777394"/>
            <a:chExt cx="2974466" cy="1233107"/>
          </a:xfrm>
        </p:grpSpPr>
        <p:grpSp>
          <p:nvGrpSpPr>
            <p:cNvPr id="915" name="Google Shape;915;p33"/>
            <p:cNvGrpSpPr/>
            <p:nvPr/>
          </p:nvGrpSpPr>
          <p:grpSpPr>
            <a:xfrm>
              <a:off x="4672488" y="2777394"/>
              <a:ext cx="2849785" cy="1233107"/>
              <a:chOff x="4672488" y="2777394"/>
              <a:chExt cx="2849785" cy="1233107"/>
            </a:xfrm>
          </p:grpSpPr>
          <p:sp>
            <p:nvSpPr>
              <p:cNvPr id="916" name="Google Shape;916;p33"/>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7" name="Google Shape;917;p33"/>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8" name="Google Shape;918;p33"/>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9" name="Google Shape;919;p33"/>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0" name="Google Shape;920;p33"/>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1" name="Google Shape;921;p33"/>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2" name="Google Shape;922;p33"/>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3" name="Google Shape;923;p33"/>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4" name="Google Shape;924;p33"/>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5" name="Google Shape;925;p33"/>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6" name="Google Shape;926;p33"/>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7" name="Google Shape;927;p33"/>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8" name="Google Shape;928;p33"/>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9" name="Google Shape;929;p33"/>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0" name="Google Shape;930;p33"/>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1" name="Google Shape;931;p33"/>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2" name="Google Shape;932;p33"/>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3" name="Google Shape;933;p33"/>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4" name="Google Shape;934;p33"/>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5" name="Google Shape;935;p33"/>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6" name="Google Shape;936;p33"/>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7" name="Google Shape;937;p33"/>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8" name="Google Shape;938;p33"/>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9" name="Google Shape;939;p33"/>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0" name="Google Shape;940;p33"/>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1" name="Google Shape;941;p33"/>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2" name="Google Shape;942;p33"/>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3" name="Google Shape;943;p33"/>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4" name="Google Shape;944;p33"/>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5" name="Google Shape;945;p33"/>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6" name="Google Shape;946;p33"/>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7" name="Google Shape;947;p33"/>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8" name="Google Shape;948;p33"/>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9" name="Google Shape;949;p33"/>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0" name="Google Shape;950;p33"/>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1" name="Google Shape;951;p33"/>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2" name="Google Shape;952;p33"/>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3" name="Google Shape;953;p33"/>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4" name="Google Shape;954;p33"/>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5" name="Google Shape;955;p33"/>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6" name="Google Shape;956;p33"/>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7" name="Google Shape;957;p33"/>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8" name="Google Shape;958;p33"/>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9" name="Google Shape;959;p33"/>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0" name="Google Shape;960;p33"/>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1" name="Google Shape;961;p33"/>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2" name="Google Shape;962;p33"/>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3" name="Google Shape;963;p33"/>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4" name="Google Shape;964;p33"/>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5" name="Google Shape;965;p33"/>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6" name="Google Shape;966;p33"/>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7" name="Google Shape;967;p33"/>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8" name="Google Shape;968;p33"/>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9" name="Google Shape;969;p33"/>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0" name="Google Shape;970;p33"/>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1" name="Google Shape;971;p33"/>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2" name="Google Shape;972;p33"/>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3" name="Google Shape;973;p33"/>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4" name="Google Shape;974;p33"/>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5" name="Google Shape;975;p33"/>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6" name="Google Shape;976;p33"/>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7" name="Google Shape;977;p33"/>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8" name="Google Shape;978;p33"/>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9" name="Google Shape;979;p33"/>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0" name="Google Shape;980;p33"/>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1" name="Google Shape;981;p33"/>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2" name="Google Shape;982;p33"/>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3" name="Google Shape;983;p33"/>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4" name="Google Shape;984;p33"/>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5" name="Google Shape;985;p33"/>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6" name="Google Shape;986;p33"/>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7" name="Google Shape;987;p33"/>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8" name="Google Shape;988;p33"/>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9" name="Google Shape;989;p33"/>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0" name="Google Shape;990;p33"/>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1" name="Google Shape;991;p33"/>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2" name="Google Shape;992;p33"/>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3" name="Google Shape;993;p33"/>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4" name="Google Shape;994;p33"/>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5" name="Google Shape;995;p33"/>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6" name="Google Shape;996;p33"/>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7" name="Google Shape;997;p33"/>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8" name="Google Shape;998;p33"/>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9" name="Google Shape;999;p33"/>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0" name="Google Shape;1000;p33"/>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1" name="Google Shape;1001;p33"/>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2" name="Google Shape;1002;p33"/>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3" name="Google Shape;1003;p33"/>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4" name="Google Shape;1004;p33"/>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5" name="Google Shape;1005;p33"/>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6" name="Google Shape;1006;p33"/>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7" name="Google Shape;1007;p33"/>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8" name="Google Shape;1008;p33"/>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9" name="Google Shape;1009;p33"/>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0" name="Google Shape;1010;p33"/>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1" name="Google Shape;1011;p33"/>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2" name="Google Shape;1012;p33"/>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3" name="Google Shape;1013;p33"/>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4" name="Google Shape;1014;p33"/>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5" name="Google Shape;1015;p33"/>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6" name="Google Shape;1016;p33"/>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7" name="Google Shape;1017;p33"/>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8" name="Google Shape;1018;p33"/>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9" name="Google Shape;1019;p33"/>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0" name="Google Shape;1020;p33"/>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1" name="Google Shape;1021;p33"/>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2" name="Google Shape;1022;p33"/>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3" name="Google Shape;1023;p33"/>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4" name="Google Shape;1024;p33"/>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5" name="Google Shape;1025;p33"/>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6" name="Google Shape;1026;p33"/>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7" name="Google Shape;1027;p33"/>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8" name="Google Shape;1028;p33"/>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9" name="Google Shape;1029;p33"/>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0" name="Google Shape;1030;p33"/>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1" name="Google Shape;1031;p33"/>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2" name="Google Shape;1032;p33"/>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3" name="Google Shape;1033;p33"/>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4" name="Google Shape;1034;p33"/>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5" name="Google Shape;1035;p33"/>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6" name="Google Shape;1036;p33"/>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7" name="Google Shape;1037;p33"/>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8" name="Google Shape;1038;p33"/>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9" name="Google Shape;1039;p33"/>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0" name="Google Shape;1040;p33"/>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1" name="Google Shape;1041;p33"/>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2" name="Google Shape;1042;p33"/>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3" name="Google Shape;1043;p33"/>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4" name="Google Shape;1044;p33"/>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5" name="Google Shape;1045;p33"/>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6" name="Google Shape;1046;p33"/>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7" name="Google Shape;1047;p33"/>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8" name="Google Shape;1048;p33"/>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9" name="Google Shape;1049;p33"/>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0" name="Google Shape;1050;p33"/>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1" name="Google Shape;1051;p33"/>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2" name="Google Shape;1052;p33"/>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3" name="Google Shape;1053;p33"/>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4" name="Google Shape;1054;p33"/>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5" name="Google Shape;1055;p33"/>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6" name="Google Shape;1056;p33"/>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7" name="Google Shape;1057;p33"/>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8" name="Google Shape;1058;p33"/>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9" name="Google Shape;1059;p33"/>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0" name="Google Shape;1060;p33"/>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1" name="Google Shape;1061;p33"/>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2" name="Google Shape;1062;p33"/>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3" name="Google Shape;1063;p33"/>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4" name="Google Shape;1064;p33"/>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5" name="Google Shape;1065;p33"/>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6" name="Google Shape;1066;p33"/>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7" name="Google Shape;1067;p33"/>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8" name="Google Shape;1068;p33"/>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9" name="Google Shape;1069;p33"/>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0" name="Google Shape;1070;p33"/>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1" name="Google Shape;1071;p33"/>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2" name="Google Shape;1072;p33"/>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3" name="Google Shape;1073;p33"/>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4" name="Google Shape;1074;p33"/>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5" name="Google Shape;1075;p33"/>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6" name="Google Shape;1076;p33"/>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7" name="Google Shape;1077;p33"/>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8" name="Google Shape;1078;p33"/>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9" name="Google Shape;1079;p33"/>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0" name="Google Shape;1080;p33"/>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1" name="Google Shape;1081;p33"/>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2" name="Google Shape;1082;p33"/>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3" name="Google Shape;1083;p33"/>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84" name="Google Shape;1084;p33"/>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85" name="Google Shape;1085;p33"/>
          <p:cNvSpPr txBox="1"/>
          <p:nvPr/>
        </p:nvSpPr>
        <p:spPr>
          <a:xfrm>
            <a:off x="305075" y="1337450"/>
            <a:ext cx="66009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Tracks and features taken from Spotify Web API</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28,774 tracks with 19 normalized attributes each</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No missing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086" name="Google Shape;1086;p33"/>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7" name="Google Shape;1087;p33"/>
          <p:cNvSpPr/>
          <p:nvPr/>
        </p:nvSpPr>
        <p:spPr>
          <a:xfrm rot="-1737219">
            <a:off x="7897094" y="571636"/>
            <a:ext cx="1009174" cy="506156"/>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8" name="Google Shape;1088;p33"/>
          <p:cNvSpPr/>
          <p:nvPr/>
        </p:nvSpPr>
        <p:spPr>
          <a:xfrm rot="648462">
            <a:off x="7761041" y="2483340"/>
            <a:ext cx="590452" cy="409609"/>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9" name="Google Shape;1089;p33"/>
          <p:cNvSpPr/>
          <p:nvPr/>
        </p:nvSpPr>
        <p:spPr>
          <a:xfrm rot="-1983699">
            <a:off x="7869746" y="3873449"/>
            <a:ext cx="326575" cy="367299"/>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0" name="Google Shape;1090;p33"/>
          <p:cNvSpPr/>
          <p:nvPr/>
        </p:nvSpPr>
        <p:spPr>
          <a:xfrm rot="-914081">
            <a:off x="6298127" y="4730521"/>
            <a:ext cx="413593" cy="5508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1" name="Google Shape;1091;p33"/>
          <p:cNvSpPr/>
          <p:nvPr/>
        </p:nvSpPr>
        <p:spPr>
          <a:xfrm rot="-398760">
            <a:off x="5563549" y="4894301"/>
            <a:ext cx="374123" cy="498398"/>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2" name="Google Shape;1092;p33"/>
          <p:cNvSpPr/>
          <p:nvPr/>
        </p:nvSpPr>
        <p:spPr>
          <a:xfrm rot="-914081">
            <a:off x="7361563" y="4016166"/>
            <a:ext cx="316490" cy="421522"/>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3" name="Google Shape;1093;p33"/>
          <p:cNvSpPr/>
          <p:nvPr/>
        </p:nvSpPr>
        <p:spPr>
          <a:xfrm rot="-1285034">
            <a:off x="8234182" y="3221880"/>
            <a:ext cx="300959" cy="400906"/>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4" name="Google Shape;1094;p33"/>
          <p:cNvSpPr/>
          <p:nvPr/>
        </p:nvSpPr>
        <p:spPr>
          <a:xfrm rot="951828">
            <a:off x="7406167" y="2130406"/>
            <a:ext cx="334800" cy="376627"/>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5" name="Google Shape;1095;p33"/>
          <p:cNvSpPr/>
          <p:nvPr/>
        </p:nvSpPr>
        <p:spPr>
          <a:xfrm rot="-914081">
            <a:off x="7185667" y="1343005"/>
            <a:ext cx="564596" cy="542171"/>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6" name="Google Shape;1096;p33"/>
          <p:cNvSpPr/>
          <p:nvPr/>
        </p:nvSpPr>
        <p:spPr>
          <a:xfrm rot="-3046951">
            <a:off x="-2655977" y="2421184"/>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7" name="Google Shape;1097;p33"/>
          <p:cNvSpPr/>
          <p:nvPr/>
        </p:nvSpPr>
        <p:spPr>
          <a:xfrm rot="1546967">
            <a:off x="-508275" y="-3774730"/>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8" name="Google Shape;1098;p33"/>
          <p:cNvSpPr txBox="1"/>
          <p:nvPr/>
        </p:nvSpPr>
        <p:spPr>
          <a:xfrm>
            <a:off x="305075" y="283250"/>
            <a:ext cx="6334500" cy="10542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The Spotify Hit Predictor Dataset (1960-2019)</a:t>
            </a:r>
            <a:endParaRPr sz="3200">
              <a:solidFill>
                <a:schemeClr val="lt1"/>
              </a:solidFill>
              <a:latin typeface="Chivo Mono"/>
              <a:ea typeface="Chivo Mono"/>
              <a:cs typeface="Chivo Mono"/>
              <a:sym typeface="Chivo Mono"/>
            </a:endParaRPr>
          </a:p>
        </p:txBody>
      </p:sp>
      <p:sp>
        <p:nvSpPr>
          <p:cNvPr id="1099" name="Google Shape;1099;p33"/>
          <p:cNvSpPr txBox="1"/>
          <p:nvPr/>
        </p:nvSpPr>
        <p:spPr>
          <a:xfrm>
            <a:off x="305075" y="2129338"/>
            <a:ext cx="2622900" cy="2586000"/>
          </a:xfrm>
          <a:prstGeom prst="rect">
            <a:avLst/>
          </a:prstGeom>
          <a:noFill/>
          <a:ln>
            <a:noFill/>
          </a:ln>
        </p:spPr>
        <p:txBody>
          <a:bodyPr anchorCtr="0" anchor="t" bIns="91425" lIns="91425" spcFirstLastPara="1" rIns="91425" wrap="square" tIns="91425">
            <a:spAutoFit/>
          </a:bodyPr>
          <a:lstStyle/>
          <a:p>
            <a:pPr indent="-330200" lvl="0" marL="914400" rtl="0" algn="l">
              <a:spcBef>
                <a:spcPts val="0"/>
              </a:spcBef>
              <a:spcAft>
                <a:spcPts val="0"/>
              </a:spcAft>
              <a:buClr>
                <a:srgbClr val="FFD966"/>
              </a:buClr>
              <a:buSzPts val="1600"/>
              <a:buFont typeface="Chivo Mono"/>
              <a:buChar char="●"/>
            </a:pPr>
            <a:r>
              <a:rPr lang="en-GB">
                <a:solidFill>
                  <a:srgbClr val="FFD966"/>
                </a:solidFill>
                <a:latin typeface="Chivo Mono"/>
                <a:ea typeface="Chivo Mono"/>
                <a:cs typeface="Chivo Mono"/>
                <a:sym typeface="Chivo Mono"/>
              </a:rPr>
              <a:t>Track</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Artist</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URI</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Danceability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Energy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Key</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Loudness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Mode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Speechiness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Acousticness</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100" name="Google Shape;1100;p33"/>
          <p:cNvSpPr txBox="1"/>
          <p:nvPr/>
        </p:nvSpPr>
        <p:spPr>
          <a:xfrm>
            <a:off x="2927900" y="2129350"/>
            <a:ext cx="2807700" cy="23397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Instrumentalness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Liveness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Valence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Tempo</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Duration (ms)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Time signature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Chorus "hit"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Sections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Target</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101" name="Google Shape;1101;p33"/>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105" name="Shape 1105"/>
        <p:cNvGrpSpPr/>
        <p:nvPr/>
      </p:nvGrpSpPr>
      <p:grpSpPr>
        <a:xfrm>
          <a:off x="0" y="0"/>
          <a:ext cx="0" cy="0"/>
          <a:chOff x="0" y="0"/>
          <a:chExt cx="0" cy="0"/>
        </a:xfrm>
      </p:grpSpPr>
      <p:grpSp>
        <p:nvGrpSpPr>
          <p:cNvPr id="1106" name="Google Shape;1106;p34"/>
          <p:cNvGrpSpPr/>
          <p:nvPr/>
        </p:nvGrpSpPr>
        <p:grpSpPr>
          <a:xfrm>
            <a:off x="2032" y="899417"/>
            <a:ext cx="9142021" cy="3292149"/>
            <a:chOff x="4610100" y="2777394"/>
            <a:chExt cx="2974466" cy="1233107"/>
          </a:xfrm>
        </p:grpSpPr>
        <p:grpSp>
          <p:nvGrpSpPr>
            <p:cNvPr id="1107" name="Google Shape;1107;p34"/>
            <p:cNvGrpSpPr/>
            <p:nvPr/>
          </p:nvGrpSpPr>
          <p:grpSpPr>
            <a:xfrm>
              <a:off x="4672488" y="2777394"/>
              <a:ext cx="2849785" cy="1233107"/>
              <a:chOff x="4672488" y="2777394"/>
              <a:chExt cx="2849785" cy="1233107"/>
            </a:xfrm>
          </p:grpSpPr>
          <p:sp>
            <p:nvSpPr>
              <p:cNvPr id="1108" name="Google Shape;1108;p34"/>
              <p:cNvSpPr/>
              <p:nvPr/>
            </p:nvSpPr>
            <p:spPr>
              <a:xfrm>
                <a:off x="4672488" y="3360229"/>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9" name="Google Shape;1109;p34"/>
              <p:cNvSpPr/>
              <p:nvPr/>
            </p:nvSpPr>
            <p:spPr>
              <a:xfrm>
                <a:off x="7512177" y="3373850"/>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0" name="Google Shape;1110;p34"/>
              <p:cNvSpPr/>
              <p:nvPr/>
            </p:nvSpPr>
            <p:spPr>
              <a:xfrm>
                <a:off x="7477791" y="333136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1" name="Google Shape;1111;p34"/>
              <p:cNvSpPr/>
              <p:nvPr/>
            </p:nvSpPr>
            <p:spPr>
              <a:xfrm>
                <a:off x="7444073" y="3296602"/>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2" name="Google Shape;1112;p34"/>
              <p:cNvSpPr/>
              <p:nvPr/>
            </p:nvSpPr>
            <p:spPr>
              <a:xfrm>
                <a:off x="7409688" y="3346037"/>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3" name="Google Shape;1113;p34"/>
              <p:cNvSpPr/>
              <p:nvPr/>
            </p:nvSpPr>
            <p:spPr>
              <a:xfrm>
                <a:off x="7375302" y="3264884"/>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4" name="Google Shape;1114;p34"/>
              <p:cNvSpPr/>
              <p:nvPr/>
            </p:nvSpPr>
            <p:spPr>
              <a:xfrm>
                <a:off x="7340917" y="3216211"/>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5" name="Google Shape;1115;p34"/>
              <p:cNvSpPr/>
              <p:nvPr/>
            </p:nvSpPr>
            <p:spPr>
              <a:xfrm>
                <a:off x="7307294" y="3192970"/>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6" name="Google Shape;1116;p34"/>
              <p:cNvSpPr/>
              <p:nvPr/>
            </p:nvSpPr>
            <p:spPr>
              <a:xfrm>
                <a:off x="7272909" y="3274980"/>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7" name="Google Shape;1117;p34"/>
              <p:cNvSpPr/>
              <p:nvPr/>
            </p:nvSpPr>
            <p:spPr>
              <a:xfrm>
                <a:off x="7238523" y="3223926"/>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8" name="Google Shape;1118;p34"/>
              <p:cNvSpPr/>
              <p:nvPr/>
            </p:nvSpPr>
            <p:spPr>
              <a:xfrm>
                <a:off x="7204138" y="3156680"/>
                <a:ext cx="10096" cy="237362"/>
              </a:xfrm>
              <a:custGeom>
                <a:rect b="b" l="l" r="r" t="t"/>
                <a:pathLst>
                  <a:path extrusionOk="0" h="237362"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9" name="Google Shape;1119;p34"/>
              <p:cNvSpPr/>
              <p:nvPr/>
            </p:nvSpPr>
            <p:spPr>
              <a:xfrm>
                <a:off x="7170420" y="3111246"/>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0" name="Google Shape;1120;p34"/>
              <p:cNvSpPr/>
              <p:nvPr/>
            </p:nvSpPr>
            <p:spPr>
              <a:xfrm>
                <a:off x="7136034" y="2967037"/>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1" name="Google Shape;1121;p34"/>
              <p:cNvSpPr/>
              <p:nvPr/>
            </p:nvSpPr>
            <p:spPr>
              <a:xfrm>
                <a:off x="7136034" y="3393948"/>
                <a:ext cx="10096" cy="427005"/>
              </a:xfrm>
              <a:custGeom>
                <a:rect b="b" l="l" r="r" t="t"/>
                <a:pathLst>
                  <a:path extrusionOk="0" h="427005" w="10096">
                    <a:moveTo>
                      <a:pt x="0" y="0"/>
                    </a:moveTo>
                    <a:lnTo>
                      <a:pt x="10097" y="0"/>
                    </a:lnTo>
                    <a:lnTo>
                      <a:pt x="10097" y="427006"/>
                    </a:lnTo>
                    <a:lnTo>
                      <a:pt x="0" y="4270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2" name="Google Shape;1122;p34"/>
              <p:cNvSpPr/>
              <p:nvPr/>
            </p:nvSpPr>
            <p:spPr>
              <a:xfrm>
                <a:off x="7101649" y="2854356"/>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3" name="Google Shape;1123;p34"/>
              <p:cNvSpPr/>
              <p:nvPr/>
            </p:nvSpPr>
            <p:spPr>
              <a:xfrm>
                <a:off x="7067264" y="3125247"/>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4" name="Google Shape;1124;p34"/>
              <p:cNvSpPr/>
              <p:nvPr/>
            </p:nvSpPr>
            <p:spPr>
              <a:xfrm>
                <a:off x="7033641" y="3275933"/>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5" name="Google Shape;1125;p34"/>
              <p:cNvSpPr/>
              <p:nvPr/>
            </p:nvSpPr>
            <p:spPr>
              <a:xfrm>
                <a:off x="6999255" y="3157823"/>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6" name="Google Shape;1126;p34"/>
              <p:cNvSpPr/>
              <p:nvPr/>
            </p:nvSpPr>
            <p:spPr>
              <a:xfrm>
                <a:off x="6964870" y="3207543"/>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7" name="Google Shape;1127;p34"/>
              <p:cNvSpPr/>
              <p:nvPr/>
            </p:nvSpPr>
            <p:spPr>
              <a:xfrm>
                <a:off x="6930485" y="310276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8" name="Google Shape;1128;p34"/>
              <p:cNvSpPr/>
              <p:nvPr/>
            </p:nvSpPr>
            <p:spPr>
              <a:xfrm>
                <a:off x="6896766" y="3275838"/>
                <a:ext cx="10096" cy="118109"/>
              </a:xfrm>
              <a:custGeom>
                <a:rect b="b" l="l" r="r" t="t"/>
                <a:pathLst>
                  <a:path extrusionOk="0" h="118109"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9" name="Google Shape;1129;p34"/>
              <p:cNvSpPr/>
              <p:nvPr/>
            </p:nvSpPr>
            <p:spPr>
              <a:xfrm>
                <a:off x="6862381" y="3113151"/>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0" name="Google Shape;1130;p34"/>
              <p:cNvSpPr/>
              <p:nvPr/>
            </p:nvSpPr>
            <p:spPr>
              <a:xfrm>
                <a:off x="6827996" y="3049619"/>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1" name="Google Shape;1131;p34"/>
              <p:cNvSpPr/>
              <p:nvPr/>
            </p:nvSpPr>
            <p:spPr>
              <a:xfrm>
                <a:off x="6793611" y="3022758"/>
                <a:ext cx="10096" cy="367188"/>
              </a:xfrm>
              <a:custGeom>
                <a:rect b="b" l="l" r="r" t="t"/>
                <a:pathLst>
                  <a:path extrusionOk="0" h="367188" w="10096">
                    <a:moveTo>
                      <a:pt x="0" y="0"/>
                    </a:moveTo>
                    <a:lnTo>
                      <a:pt x="10097" y="0"/>
                    </a:lnTo>
                    <a:lnTo>
                      <a:pt x="10097" y="367189"/>
                    </a:lnTo>
                    <a:lnTo>
                      <a:pt x="0" y="36718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2" name="Google Shape;1132;p34"/>
              <p:cNvSpPr/>
              <p:nvPr/>
            </p:nvSpPr>
            <p:spPr>
              <a:xfrm>
                <a:off x="6759225" y="3148965"/>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3" name="Google Shape;1133;p34"/>
              <p:cNvSpPr/>
              <p:nvPr/>
            </p:nvSpPr>
            <p:spPr>
              <a:xfrm>
                <a:off x="6725602" y="2947416"/>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4" name="Google Shape;1134;p34"/>
              <p:cNvSpPr/>
              <p:nvPr/>
            </p:nvSpPr>
            <p:spPr>
              <a:xfrm>
                <a:off x="6691217" y="3034760"/>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5" name="Google Shape;1135;p34"/>
              <p:cNvSpPr/>
              <p:nvPr/>
            </p:nvSpPr>
            <p:spPr>
              <a:xfrm>
                <a:off x="6656832" y="3169539"/>
                <a:ext cx="10096" cy="224408"/>
              </a:xfrm>
              <a:custGeom>
                <a:rect b="b" l="l" r="r" t="t"/>
                <a:pathLst>
                  <a:path extrusionOk="0" h="224408"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6" name="Google Shape;1136;p34"/>
              <p:cNvSpPr/>
              <p:nvPr/>
            </p:nvSpPr>
            <p:spPr>
              <a:xfrm>
                <a:off x="6622446" y="3110769"/>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7" name="Google Shape;1137;p34"/>
              <p:cNvSpPr/>
              <p:nvPr/>
            </p:nvSpPr>
            <p:spPr>
              <a:xfrm>
                <a:off x="6588728" y="3277171"/>
                <a:ext cx="10096" cy="116776"/>
              </a:xfrm>
              <a:custGeom>
                <a:rect b="b" l="l" r="r" t="t"/>
                <a:pathLst>
                  <a:path extrusionOk="0" h="116776" w="10096">
                    <a:moveTo>
                      <a:pt x="0" y="0"/>
                    </a:moveTo>
                    <a:lnTo>
                      <a:pt x="10096" y="0"/>
                    </a:lnTo>
                    <a:lnTo>
                      <a:pt x="10096" y="116776"/>
                    </a:lnTo>
                    <a:lnTo>
                      <a:pt x="0" y="11677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8" name="Google Shape;1138;p34"/>
              <p:cNvSpPr/>
              <p:nvPr/>
            </p:nvSpPr>
            <p:spPr>
              <a:xfrm>
                <a:off x="6554343" y="3274599"/>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9" name="Google Shape;1139;p34"/>
              <p:cNvSpPr/>
              <p:nvPr/>
            </p:nvSpPr>
            <p:spPr>
              <a:xfrm>
                <a:off x="6519957" y="3278314"/>
                <a:ext cx="10096" cy="115633"/>
              </a:xfrm>
              <a:custGeom>
                <a:rect b="b" l="l" r="r" t="t"/>
                <a:pathLst>
                  <a:path extrusionOk="0" h="115633" w="10096">
                    <a:moveTo>
                      <a:pt x="0" y="0"/>
                    </a:moveTo>
                    <a:lnTo>
                      <a:pt x="10096" y="0"/>
                    </a:lnTo>
                    <a:lnTo>
                      <a:pt x="10096" y="115633"/>
                    </a:lnTo>
                    <a:lnTo>
                      <a:pt x="0" y="1156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0" name="Google Shape;1140;p34"/>
              <p:cNvSpPr/>
              <p:nvPr/>
            </p:nvSpPr>
            <p:spPr>
              <a:xfrm>
                <a:off x="6485572" y="3362515"/>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1" name="Google Shape;1141;p34"/>
              <p:cNvSpPr/>
              <p:nvPr/>
            </p:nvSpPr>
            <p:spPr>
              <a:xfrm>
                <a:off x="6451949" y="3280981"/>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2" name="Google Shape;1142;p34"/>
              <p:cNvSpPr/>
              <p:nvPr/>
            </p:nvSpPr>
            <p:spPr>
              <a:xfrm>
                <a:off x="6417564" y="3227451"/>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3" name="Google Shape;1143;p34"/>
              <p:cNvSpPr/>
              <p:nvPr/>
            </p:nvSpPr>
            <p:spPr>
              <a:xfrm>
                <a:off x="6383178" y="3162681"/>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4" name="Google Shape;1144;p34"/>
              <p:cNvSpPr/>
              <p:nvPr/>
            </p:nvSpPr>
            <p:spPr>
              <a:xfrm>
                <a:off x="6348793" y="3024187"/>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5" name="Google Shape;1145;p34"/>
              <p:cNvSpPr/>
              <p:nvPr/>
            </p:nvSpPr>
            <p:spPr>
              <a:xfrm>
                <a:off x="6315075" y="2958465"/>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6" name="Google Shape;1146;p34"/>
              <p:cNvSpPr/>
              <p:nvPr/>
            </p:nvSpPr>
            <p:spPr>
              <a:xfrm>
                <a:off x="6280689" y="3057525"/>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7" name="Google Shape;1147;p34"/>
              <p:cNvSpPr/>
              <p:nvPr/>
            </p:nvSpPr>
            <p:spPr>
              <a:xfrm>
                <a:off x="6246304" y="3129343"/>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8" name="Google Shape;1148;p34"/>
              <p:cNvSpPr/>
              <p:nvPr/>
            </p:nvSpPr>
            <p:spPr>
              <a:xfrm>
                <a:off x="6211919" y="3201162"/>
                <a:ext cx="10096" cy="192785"/>
              </a:xfrm>
              <a:custGeom>
                <a:rect b="b" l="l" r="r" t="t"/>
                <a:pathLst>
                  <a:path extrusionOk="0" h="192785"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9" name="Google Shape;1149;p34"/>
              <p:cNvSpPr/>
              <p:nvPr/>
            </p:nvSpPr>
            <p:spPr>
              <a:xfrm>
                <a:off x="6178296" y="3254692"/>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0" name="Google Shape;1150;p34"/>
              <p:cNvSpPr/>
              <p:nvPr/>
            </p:nvSpPr>
            <p:spPr>
              <a:xfrm>
                <a:off x="6143910" y="330631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1" name="Google Shape;1151;p34"/>
              <p:cNvSpPr/>
              <p:nvPr/>
            </p:nvSpPr>
            <p:spPr>
              <a:xfrm>
                <a:off x="6109525" y="3190113"/>
                <a:ext cx="10096" cy="203834"/>
              </a:xfrm>
              <a:custGeom>
                <a:rect b="b" l="l" r="r" t="t"/>
                <a:pathLst>
                  <a:path extrusionOk="0" h="203834"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2" name="Google Shape;1152;p34"/>
              <p:cNvSpPr/>
              <p:nvPr/>
            </p:nvSpPr>
            <p:spPr>
              <a:xfrm>
                <a:off x="6075140" y="3339274"/>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3" name="Google Shape;1153;p34"/>
              <p:cNvSpPr/>
              <p:nvPr/>
            </p:nvSpPr>
            <p:spPr>
              <a:xfrm>
                <a:off x="6040755" y="3278409"/>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4" name="Google Shape;1154;p34"/>
              <p:cNvSpPr/>
              <p:nvPr/>
            </p:nvSpPr>
            <p:spPr>
              <a:xfrm>
                <a:off x="6007036" y="3201257"/>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5" name="Google Shape;1155;p34"/>
              <p:cNvSpPr/>
              <p:nvPr/>
            </p:nvSpPr>
            <p:spPr>
              <a:xfrm>
                <a:off x="5972651" y="3127914"/>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6" name="Google Shape;1156;p34"/>
              <p:cNvSpPr/>
              <p:nvPr/>
            </p:nvSpPr>
            <p:spPr>
              <a:xfrm>
                <a:off x="5938266" y="2998660"/>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7" name="Google Shape;1157;p34"/>
              <p:cNvSpPr/>
              <p:nvPr/>
            </p:nvSpPr>
            <p:spPr>
              <a:xfrm>
                <a:off x="5903880" y="2777394"/>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8" name="Google Shape;1158;p34"/>
              <p:cNvSpPr/>
              <p:nvPr/>
            </p:nvSpPr>
            <p:spPr>
              <a:xfrm>
                <a:off x="5870257" y="3050857"/>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9" name="Google Shape;1159;p34"/>
              <p:cNvSpPr/>
              <p:nvPr/>
            </p:nvSpPr>
            <p:spPr>
              <a:xfrm>
                <a:off x="5835872" y="3148679"/>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0" name="Google Shape;1160;p34"/>
              <p:cNvSpPr/>
              <p:nvPr/>
            </p:nvSpPr>
            <p:spPr>
              <a:xfrm>
                <a:off x="5801487" y="3319367"/>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1" name="Google Shape;1161;p34"/>
              <p:cNvSpPr/>
              <p:nvPr/>
            </p:nvSpPr>
            <p:spPr>
              <a:xfrm>
                <a:off x="5767101" y="3223260"/>
                <a:ext cx="10096" cy="170687"/>
              </a:xfrm>
              <a:custGeom>
                <a:rect b="b" l="l" r="r" t="t"/>
                <a:pathLst>
                  <a:path extrusionOk="0" h="170687"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2" name="Google Shape;1162;p34"/>
              <p:cNvSpPr/>
              <p:nvPr/>
            </p:nvSpPr>
            <p:spPr>
              <a:xfrm>
                <a:off x="5733383" y="3105626"/>
                <a:ext cx="10096" cy="288416"/>
              </a:xfrm>
              <a:custGeom>
                <a:rect b="b" l="l" r="r" t="t"/>
                <a:pathLst>
                  <a:path extrusionOk="0" h="288416"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3" name="Google Shape;1163;p34"/>
              <p:cNvSpPr/>
              <p:nvPr/>
            </p:nvSpPr>
            <p:spPr>
              <a:xfrm>
                <a:off x="5698998" y="3030950"/>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4" name="Google Shape;1164;p34"/>
              <p:cNvSpPr/>
              <p:nvPr/>
            </p:nvSpPr>
            <p:spPr>
              <a:xfrm>
                <a:off x="5664612" y="3335940"/>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5" name="Google Shape;1165;p34"/>
              <p:cNvSpPr/>
              <p:nvPr/>
            </p:nvSpPr>
            <p:spPr>
              <a:xfrm>
                <a:off x="5630227" y="3272123"/>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6" name="Google Shape;1166;p34"/>
              <p:cNvSpPr/>
              <p:nvPr/>
            </p:nvSpPr>
            <p:spPr>
              <a:xfrm>
                <a:off x="5596604" y="3094386"/>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7" name="Google Shape;1167;p34"/>
              <p:cNvSpPr/>
              <p:nvPr/>
            </p:nvSpPr>
            <p:spPr>
              <a:xfrm>
                <a:off x="5562219" y="3172682"/>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8" name="Google Shape;1168;p34"/>
              <p:cNvSpPr/>
              <p:nvPr/>
            </p:nvSpPr>
            <p:spPr>
              <a:xfrm>
                <a:off x="5527833" y="298627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9" name="Google Shape;1169;p34"/>
              <p:cNvSpPr/>
              <p:nvPr/>
            </p:nvSpPr>
            <p:spPr>
              <a:xfrm>
                <a:off x="5493448" y="2916650"/>
                <a:ext cx="10096" cy="477392"/>
              </a:xfrm>
              <a:custGeom>
                <a:rect b="b" l="l" r="r" t="t"/>
                <a:pathLst>
                  <a:path extrusionOk="0" h="477392"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0" name="Google Shape;1170;p34"/>
              <p:cNvSpPr/>
              <p:nvPr/>
            </p:nvSpPr>
            <p:spPr>
              <a:xfrm>
                <a:off x="5459730" y="3042189"/>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1" name="Google Shape;1171;p34"/>
              <p:cNvSpPr/>
              <p:nvPr/>
            </p:nvSpPr>
            <p:spPr>
              <a:xfrm>
                <a:off x="5425344" y="3268408"/>
                <a:ext cx="10096" cy="125539"/>
              </a:xfrm>
              <a:custGeom>
                <a:rect b="b" l="l" r="r" t="t"/>
                <a:pathLst>
                  <a:path extrusionOk="0" h="125539" w="10096">
                    <a:moveTo>
                      <a:pt x="0" y="0"/>
                    </a:moveTo>
                    <a:lnTo>
                      <a:pt x="10096" y="0"/>
                    </a:lnTo>
                    <a:lnTo>
                      <a:pt x="10096" y="125539"/>
                    </a:lnTo>
                    <a:lnTo>
                      <a:pt x="0" y="1255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2" name="Google Shape;1172;p34"/>
              <p:cNvSpPr/>
              <p:nvPr/>
            </p:nvSpPr>
            <p:spPr>
              <a:xfrm>
                <a:off x="5390959" y="3173920"/>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3" name="Google Shape;1173;p34"/>
              <p:cNvSpPr/>
              <p:nvPr/>
            </p:nvSpPr>
            <p:spPr>
              <a:xfrm>
                <a:off x="5356574" y="3101816"/>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4" name="Google Shape;1174;p34"/>
              <p:cNvSpPr/>
              <p:nvPr/>
            </p:nvSpPr>
            <p:spPr>
              <a:xfrm>
                <a:off x="5322189" y="3287077"/>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5" name="Google Shape;1175;p34"/>
              <p:cNvSpPr/>
              <p:nvPr/>
            </p:nvSpPr>
            <p:spPr>
              <a:xfrm>
                <a:off x="5288565" y="3249739"/>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6" name="Google Shape;1176;p34"/>
              <p:cNvSpPr/>
              <p:nvPr/>
            </p:nvSpPr>
            <p:spPr>
              <a:xfrm>
                <a:off x="5254180" y="3150298"/>
                <a:ext cx="10096" cy="243649"/>
              </a:xfrm>
              <a:custGeom>
                <a:rect b="b" l="l" r="r" t="t"/>
                <a:pathLst>
                  <a:path extrusionOk="0" h="243649" w="10096">
                    <a:moveTo>
                      <a:pt x="0" y="0"/>
                    </a:moveTo>
                    <a:lnTo>
                      <a:pt x="10097" y="0"/>
                    </a:lnTo>
                    <a:lnTo>
                      <a:pt x="10097" y="243649"/>
                    </a:lnTo>
                    <a:lnTo>
                      <a:pt x="0" y="24364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7" name="Google Shape;1177;p34"/>
              <p:cNvSpPr/>
              <p:nvPr/>
            </p:nvSpPr>
            <p:spPr>
              <a:xfrm>
                <a:off x="5219795" y="3153060"/>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8" name="Google Shape;1178;p34"/>
              <p:cNvSpPr/>
              <p:nvPr/>
            </p:nvSpPr>
            <p:spPr>
              <a:xfrm>
                <a:off x="5185410" y="3173634"/>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9" name="Google Shape;1179;p34"/>
              <p:cNvSpPr/>
              <p:nvPr/>
            </p:nvSpPr>
            <p:spPr>
              <a:xfrm>
                <a:off x="5151691" y="3271837"/>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0" name="Google Shape;1180;p34"/>
              <p:cNvSpPr/>
              <p:nvPr/>
            </p:nvSpPr>
            <p:spPr>
              <a:xfrm>
                <a:off x="5117306" y="3212401"/>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1" name="Google Shape;1181;p34"/>
              <p:cNvSpPr/>
              <p:nvPr/>
            </p:nvSpPr>
            <p:spPr>
              <a:xfrm>
                <a:off x="5082921" y="3002851"/>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2" name="Google Shape;1182;p34"/>
              <p:cNvSpPr/>
              <p:nvPr/>
            </p:nvSpPr>
            <p:spPr>
              <a:xfrm>
                <a:off x="5048535" y="3142297"/>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3" name="Google Shape;1183;p34"/>
              <p:cNvSpPr/>
              <p:nvPr/>
            </p:nvSpPr>
            <p:spPr>
              <a:xfrm>
                <a:off x="5014912" y="3197542"/>
                <a:ext cx="10096" cy="196405"/>
              </a:xfrm>
              <a:custGeom>
                <a:rect b="b" l="l" r="r" t="t"/>
                <a:pathLst>
                  <a:path extrusionOk="0" h="196405" w="10096">
                    <a:moveTo>
                      <a:pt x="0" y="0"/>
                    </a:moveTo>
                    <a:lnTo>
                      <a:pt x="10097" y="0"/>
                    </a:lnTo>
                    <a:lnTo>
                      <a:pt x="10097" y="196405"/>
                    </a:lnTo>
                    <a:lnTo>
                      <a:pt x="0" y="1964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4" name="Google Shape;1184;p34"/>
              <p:cNvSpPr/>
              <p:nvPr/>
            </p:nvSpPr>
            <p:spPr>
              <a:xfrm>
                <a:off x="4980527" y="3265265"/>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5" name="Google Shape;1185;p34"/>
              <p:cNvSpPr/>
              <p:nvPr/>
            </p:nvSpPr>
            <p:spPr>
              <a:xfrm>
                <a:off x="4946142" y="3373564"/>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6" name="Google Shape;1186;p34"/>
              <p:cNvSpPr/>
              <p:nvPr/>
            </p:nvSpPr>
            <p:spPr>
              <a:xfrm>
                <a:off x="4911756" y="3347180"/>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7" name="Google Shape;1187;p34"/>
              <p:cNvSpPr/>
              <p:nvPr/>
            </p:nvSpPr>
            <p:spPr>
              <a:xfrm>
                <a:off x="4878038"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8" name="Google Shape;1188;p34"/>
              <p:cNvSpPr/>
              <p:nvPr/>
            </p:nvSpPr>
            <p:spPr>
              <a:xfrm>
                <a:off x="4843653" y="3280981"/>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9" name="Google Shape;1189;p34"/>
              <p:cNvSpPr/>
              <p:nvPr/>
            </p:nvSpPr>
            <p:spPr>
              <a:xfrm>
                <a:off x="4809267" y="3242976"/>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0" name="Google Shape;1190;p34"/>
              <p:cNvSpPr/>
              <p:nvPr/>
            </p:nvSpPr>
            <p:spPr>
              <a:xfrm>
                <a:off x="4774882" y="3303365"/>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1" name="Google Shape;1191;p34"/>
              <p:cNvSpPr/>
              <p:nvPr/>
            </p:nvSpPr>
            <p:spPr>
              <a:xfrm>
                <a:off x="4741259" y="3162109"/>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2" name="Google Shape;1192;p34"/>
              <p:cNvSpPr/>
              <p:nvPr/>
            </p:nvSpPr>
            <p:spPr>
              <a:xfrm>
                <a:off x="4706874" y="3335559"/>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3" name="Google Shape;1193;p34"/>
              <p:cNvSpPr/>
              <p:nvPr/>
            </p:nvSpPr>
            <p:spPr>
              <a:xfrm>
                <a:off x="4672488" y="3393948"/>
                <a:ext cx="10096" cy="33813"/>
              </a:xfrm>
              <a:custGeom>
                <a:rect b="b" l="l" r="r" t="t"/>
                <a:pathLst>
                  <a:path extrusionOk="0" h="33813" w="10096">
                    <a:moveTo>
                      <a:pt x="0" y="0"/>
                    </a:moveTo>
                    <a:lnTo>
                      <a:pt x="10097" y="0"/>
                    </a:lnTo>
                    <a:lnTo>
                      <a:pt x="10097" y="33814"/>
                    </a:lnTo>
                    <a:lnTo>
                      <a:pt x="0" y="3381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4" name="Google Shape;1194;p34"/>
              <p:cNvSpPr/>
              <p:nvPr/>
            </p:nvSpPr>
            <p:spPr>
              <a:xfrm>
                <a:off x="7512177" y="3393948"/>
                <a:ext cx="10096" cy="20097"/>
              </a:xfrm>
              <a:custGeom>
                <a:rect b="b" l="l" r="r" t="t"/>
                <a:pathLst>
                  <a:path extrusionOk="0" h="20097" w="10096">
                    <a:moveTo>
                      <a:pt x="0" y="0"/>
                    </a:moveTo>
                    <a:lnTo>
                      <a:pt x="10096" y="0"/>
                    </a:lnTo>
                    <a:lnTo>
                      <a:pt x="10096" y="20098"/>
                    </a:lnTo>
                    <a:lnTo>
                      <a:pt x="0" y="200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5" name="Google Shape;1195;p34"/>
              <p:cNvSpPr/>
              <p:nvPr/>
            </p:nvSpPr>
            <p:spPr>
              <a:xfrm>
                <a:off x="7477791" y="3393948"/>
                <a:ext cx="10096" cy="62579"/>
              </a:xfrm>
              <a:custGeom>
                <a:rect b="b" l="l" r="r" t="t"/>
                <a:pathLst>
                  <a:path extrusionOk="0" h="62579" w="10096">
                    <a:moveTo>
                      <a:pt x="0" y="0"/>
                    </a:moveTo>
                    <a:lnTo>
                      <a:pt x="10097" y="0"/>
                    </a:lnTo>
                    <a:lnTo>
                      <a:pt x="10097" y="62579"/>
                    </a:lnTo>
                    <a:lnTo>
                      <a:pt x="0" y="625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6" name="Google Shape;1196;p34"/>
              <p:cNvSpPr/>
              <p:nvPr/>
            </p:nvSpPr>
            <p:spPr>
              <a:xfrm>
                <a:off x="7444073" y="3393948"/>
                <a:ext cx="10096" cy="97440"/>
              </a:xfrm>
              <a:custGeom>
                <a:rect b="b" l="l" r="r" t="t"/>
                <a:pathLst>
                  <a:path extrusionOk="0" h="97440" w="10096">
                    <a:moveTo>
                      <a:pt x="0" y="0"/>
                    </a:moveTo>
                    <a:lnTo>
                      <a:pt x="10096" y="0"/>
                    </a:lnTo>
                    <a:lnTo>
                      <a:pt x="10096" y="97441"/>
                    </a:lnTo>
                    <a:lnTo>
                      <a:pt x="0" y="9744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7" name="Google Shape;1197;p34"/>
              <p:cNvSpPr/>
              <p:nvPr/>
            </p:nvSpPr>
            <p:spPr>
              <a:xfrm>
                <a:off x="7409688" y="3393948"/>
                <a:ext cx="10096" cy="47910"/>
              </a:xfrm>
              <a:custGeom>
                <a:rect b="b" l="l" r="r" t="t"/>
                <a:pathLst>
                  <a:path extrusionOk="0" h="47910" w="10096">
                    <a:moveTo>
                      <a:pt x="0" y="0"/>
                    </a:moveTo>
                    <a:lnTo>
                      <a:pt x="10097" y="0"/>
                    </a:lnTo>
                    <a:lnTo>
                      <a:pt x="10097" y="47911"/>
                    </a:lnTo>
                    <a:lnTo>
                      <a:pt x="0" y="479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8" name="Google Shape;1198;p34"/>
              <p:cNvSpPr/>
              <p:nvPr/>
            </p:nvSpPr>
            <p:spPr>
              <a:xfrm>
                <a:off x="7375302" y="3393948"/>
                <a:ext cx="10096" cy="129063"/>
              </a:xfrm>
              <a:custGeom>
                <a:rect b="b" l="l" r="r" t="t"/>
                <a:pathLst>
                  <a:path extrusionOk="0" h="129063" w="10096">
                    <a:moveTo>
                      <a:pt x="0" y="0"/>
                    </a:moveTo>
                    <a:lnTo>
                      <a:pt x="10096" y="0"/>
                    </a:lnTo>
                    <a:lnTo>
                      <a:pt x="10096" y="129064"/>
                    </a:lnTo>
                    <a:lnTo>
                      <a:pt x="0" y="12906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9" name="Google Shape;1199;p34"/>
              <p:cNvSpPr/>
              <p:nvPr/>
            </p:nvSpPr>
            <p:spPr>
              <a:xfrm>
                <a:off x="7340917" y="3393948"/>
                <a:ext cx="10096" cy="177831"/>
              </a:xfrm>
              <a:custGeom>
                <a:rect b="b" l="l" r="r" t="t"/>
                <a:pathLst>
                  <a:path extrusionOk="0" h="177831" w="10096">
                    <a:moveTo>
                      <a:pt x="0" y="0"/>
                    </a:moveTo>
                    <a:lnTo>
                      <a:pt x="10097" y="0"/>
                    </a:lnTo>
                    <a:lnTo>
                      <a:pt x="10097" y="177832"/>
                    </a:lnTo>
                    <a:lnTo>
                      <a:pt x="0" y="1778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0" name="Google Shape;1200;p34"/>
              <p:cNvSpPr/>
              <p:nvPr/>
            </p:nvSpPr>
            <p:spPr>
              <a:xfrm>
                <a:off x="7307294" y="3393948"/>
                <a:ext cx="10096" cy="200977"/>
              </a:xfrm>
              <a:custGeom>
                <a:rect b="b" l="l" r="r" t="t"/>
                <a:pathLst>
                  <a:path extrusionOk="0" h="200977" w="10096">
                    <a:moveTo>
                      <a:pt x="0" y="0"/>
                    </a:moveTo>
                    <a:lnTo>
                      <a:pt x="10097" y="0"/>
                    </a:lnTo>
                    <a:lnTo>
                      <a:pt x="10097" y="200978"/>
                    </a:lnTo>
                    <a:lnTo>
                      <a:pt x="0" y="2009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1" name="Google Shape;1201;p34"/>
              <p:cNvSpPr/>
              <p:nvPr/>
            </p:nvSpPr>
            <p:spPr>
              <a:xfrm>
                <a:off x="7272909" y="3393948"/>
                <a:ext cx="10096" cy="119062"/>
              </a:xfrm>
              <a:custGeom>
                <a:rect b="b" l="l" r="r" t="t"/>
                <a:pathLst>
                  <a:path extrusionOk="0" h="119062" w="10096">
                    <a:moveTo>
                      <a:pt x="0" y="0"/>
                    </a:moveTo>
                    <a:lnTo>
                      <a:pt x="10096" y="0"/>
                    </a:lnTo>
                    <a:lnTo>
                      <a:pt x="10096" y="119063"/>
                    </a:lnTo>
                    <a:lnTo>
                      <a:pt x="0" y="1190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2" name="Google Shape;1202;p34"/>
              <p:cNvSpPr/>
              <p:nvPr/>
            </p:nvSpPr>
            <p:spPr>
              <a:xfrm>
                <a:off x="7238523" y="3393948"/>
                <a:ext cx="10096" cy="170021"/>
              </a:xfrm>
              <a:custGeom>
                <a:rect b="b" l="l" r="r" t="t"/>
                <a:pathLst>
                  <a:path extrusionOk="0" h="170021" w="10096">
                    <a:moveTo>
                      <a:pt x="0" y="0"/>
                    </a:moveTo>
                    <a:lnTo>
                      <a:pt x="10097" y="0"/>
                    </a:lnTo>
                    <a:lnTo>
                      <a:pt x="10097" y="170021"/>
                    </a:lnTo>
                    <a:lnTo>
                      <a:pt x="0" y="17002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3" name="Google Shape;1203;p34"/>
              <p:cNvSpPr/>
              <p:nvPr/>
            </p:nvSpPr>
            <p:spPr>
              <a:xfrm>
                <a:off x="7204138" y="3393948"/>
                <a:ext cx="10096" cy="237363"/>
              </a:xfrm>
              <a:custGeom>
                <a:rect b="b" l="l" r="r" t="t"/>
                <a:pathLst>
                  <a:path extrusionOk="0" h="237363" w="10096">
                    <a:moveTo>
                      <a:pt x="0" y="0"/>
                    </a:moveTo>
                    <a:lnTo>
                      <a:pt x="10096" y="0"/>
                    </a:lnTo>
                    <a:lnTo>
                      <a:pt x="10096" y="237363"/>
                    </a:lnTo>
                    <a:lnTo>
                      <a:pt x="0" y="23736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4" name="Google Shape;1204;p34"/>
              <p:cNvSpPr/>
              <p:nvPr/>
            </p:nvSpPr>
            <p:spPr>
              <a:xfrm>
                <a:off x="7170420" y="3393948"/>
                <a:ext cx="10096" cy="282797"/>
              </a:xfrm>
              <a:custGeom>
                <a:rect b="b" l="l" r="r" t="t"/>
                <a:pathLst>
                  <a:path extrusionOk="0" h="282797" w="10096">
                    <a:moveTo>
                      <a:pt x="0" y="0"/>
                    </a:moveTo>
                    <a:lnTo>
                      <a:pt x="10096" y="0"/>
                    </a:lnTo>
                    <a:lnTo>
                      <a:pt x="10096" y="282797"/>
                    </a:lnTo>
                    <a:lnTo>
                      <a:pt x="0" y="2827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5" name="Google Shape;1205;p34"/>
              <p:cNvSpPr/>
              <p:nvPr/>
            </p:nvSpPr>
            <p:spPr>
              <a:xfrm>
                <a:off x="7101649" y="3393948"/>
                <a:ext cx="10096" cy="539686"/>
              </a:xfrm>
              <a:custGeom>
                <a:rect b="b" l="l" r="r" t="t"/>
                <a:pathLst>
                  <a:path extrusionOk="0" h="539686" w="10096">
                    <a:moveTo>
                      <a:pt x="0" y="0"/>
                    </a:moveTo>
                    <a:lnTo>
                      <a:pt x="10096" y="0"/>
                    </a:lnTo>
                    <a:lnTo>
                      <a:pt x="10096" y="539687"/>
                    </a:lnTo>
                    <a:lnTo>
                      <a:pt x="0" y="5396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6" name="Google Shape;1206;p34"/>
              <p:cNvSpPr/>
              <p:nvPr/>
            </p:nvSpPr>
            <p:spPr>
              <a:xfrm>
                <a:off x="7067264" y="3393948"/>
                <a:ext cx="10096" cy="268795"/>
              </a:xfrm>
              <a:custGeom>
                <a:rect b="b" l="l" r="r" t="t"/>
                <a:pathLst>
                  <a:path extrusionOk="0" h="268795" w="10096">
                    <a:moveTo>
                      <a:pt x="0" y="0"/>
                    </a:moveTo>
                    <a:lnTo>
                      <a:pt x="10096" y="0"/>
                    </a:lnTo>
                    <a:lnTo>
                      <a:pt x="10096" y="268796"/>
                    </a:lnTo>
                    <a:lnTo>
                      <a:pt x="0" y="268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7" name="Google Shape;1207;p34"/>
              <p:cNvSpPr/>
              <p:nvPr/>
            </p:nvSpPr>
            <p:spPr>
              <a:xfrm>
                <a:off x="7033641"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8" name="Google Shape;1208;p34"/>
              <p:cNvSpPr/>
              <p:nvPr/>
            </p:nvSpPr>
            <p:spPr>
              <a:xfrm>
                <a:off x="6999255" y="3393948"/>
                <a:ext cx="10096" cy="236220"/>
              </a:xfrm>
              <a:custGeom>
                <a:rect b="b" l="l" r="r" t="t"/>
                <a:pathLst>
                  <a:path extrusionOk="0" h="236220" w="10096">
                    <a:moveTo>
                      <a:pt x="0" y="0"/>
                    </a:moveTo>
                    <a:lnTo>
                      <a:pt x="10096" y="0"/>
                    </a:lnTo>
                    <a:lnTo>
                      <a:pt x="10096" y="236220"/>
                    </a:lnTo>
                    <a:lnTo>
                      <a:pt x="0" y="23622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9" name="Google Shape;1209;p34"/>
              <p:cNvSpPr/>
              <p:nvPr/>
            </p:nvSpPr>
            <p:spPr>
              <a:xfrm>
                <a:off x="6964870" y="3393948"/>
                <a:ext cx="10096" cy="186499"/>
              </a:xfrm>
              <a:custGeom>
                <a:rect b="b" l="l" r="r" t="t"/>
                <a:pathLst>
                  <a:path extrusionOk="0" h="186499" w="10096">
                    <a:moveTo>
                      <a:pt x="0" y="0"/>
                    </a:moveTo>
                    <a:lnTo>
                      <a:pt x="10096" y="0"/>
                    </a:lnTo>
                    <a:lnTo>
                      <a:pt x="10096" y="186500"/>
                    </a:lnTo>
                    <a:lnTo>
                      <a:pt x="0" y="18650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0" name="Google Shape;1210;p34"/>
              <p:cNvSpPr/>
              <p:nvPr/>
            </p:nvSpPr>
            <p:spPr>
              <a:xfrm>
                <a:off x="6930485" y="3393948"/>
                <a:ext cx="10096" cy="291274"/>
              </a:xfrm>
              <a:custGeom>
                <a:rect b="b" l="l" r="r" t="t"/>
                <a:pathLst>
                  <a:path extrusionOk="0" h="291274" w="10096">
                    <a:moveTo>
                      <a:pt x="0" y="0"/>
                    </a:moveTo>
                    <a:lnTo>
                      <a:pt x="10096" y="0"/>
                    </a:lnTo>
                    <a:lnTo>
                      <a:pt x="10096" y="291275"/>
                    </a:lnTo>
                    <a:lnTo>
                      <a:pt x="0" y="29127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1" name="Google Shape;1211;p34"/>
              <p:cNvSpPr/>
              <p:nvPr/>
            </p:nvSpPr>
            <p:spPr>
              <a:xfrm>
                <a:off x="6896766" y="3393948"/>
                <a:ext cx="10096" cy="118110"/>
              </a:xfrm>
              <a:custGeom>
                <a:rect b="b" l="l" r="r" t="t"/>
                <a:pathLst>
                  <a:path extrusionOk="0" h="118110" w="10096">
                    <a:moveTo>
                      <a:pt x="0" y="0"/>
                    </a:moveTo>
                    <a:lnTo>
                      <a:pt x="10097" y="0"/>
                    </a:lnTo>
                    <a:lnTo>
                      <a:pt x="10097" y="118110"/>
                    </a:lnTo>
                    <a:lnTo>
                      <a:pt x="0" y="118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2" name="Google Shape;1212;p34"/>
              <p:cNvSpPr/>
              <p:nvPr/>
            </p:nvSpPr>
            <p:spPr>
              <a:xfrm>
                <a:off x="6862381" y="3389947"/>
                <a:ext cx="10096" cy="276796"/>
              </a:xfrm>
              <a:custGeom>
                <a:rect b="b" l="l" r="r" t="t"/>
                <a:pathLst>
                  <a:path extrusionOk="0" h="276796" w="10096">
                    <a:moveTo>
                      <a:pt x="0" y="0"/>
                    </a:moveTo>
                    <a:lnTo>
                      <a:pt x="10097" y="0"/>
                    </a:lnTo>
                    <a:lnTo>
                      <a:pt x="10097" y="276796"/>
                    </a:lnTo>
                    <a:lnTo>
                      <a:pt x="0" y="27679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3" name="Google Shape;1213;p34"/>
              <p:cNvSpPr/>
              <p:nvPr/>
            </p:nvSpPr>
            <p:spPr>
              <a:xfrm>
                <a:off x="6827996" y="3389947"/>
                <a:ext cx="10096" cy="340423"/>
              </a:xfrm>
              <a:custGeom>
                <a:rect b="b" l="l" r="r" t="t"/>
                <a:pathLst>
                  <a:path extrusionOk="0" h="340423" w="10096">
                    <a:moveTo>
                      <a:pt x="0" y="0"/>
                    </a:moveTo>
                    <a:lnTo>
                      <a:pt x="10097" y="0"/>
                    </a:lnTo>
                    <a:lnTo>
                      <a:pt x="10097" y="340424"/>
                    </a:lnTo>
                    <a:lnTo>
                      <a:pt x="0" y="34042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4" name="Google Shape;1214;p34"/>
              <p:cNvSpPr/>
              <p:nvPr/>
            </p:nvSpPr>
            <p:spPr>
              <a:xfrm>
                <a:off x="6793611" y="3389947"/>
                <a:ext cx="10096" cy="501110"/>
              </a:xfrm>
              <a:custGeom>
                <a:rect b="b" l="l" r="r" t="t"/>
                <a:pathLst>
                  <a:path extrusionOk="0" h="501110" w="10096">
                    <a:moveTo>
                      <a:pt x="0" y="0"/>
                    </a:moveTo>
                    <a:lnTo>
                      <a:pt x="10097" y="0"/>
                    </a:lnTo>
                    <a:lnTo>
                      <a:pt x="10097" y="501110"/>
                    </a:lnTo>
                    <a:lnTo>
                      <a:pt x="0" y="50111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5" name="Google Shape;1215;p34"/>
              <p:cNvSpPr/>
              <p:nvPr/>
            </p:nvSpPr>
            <p:spPr>
              <a:xfrm>
                <a:off x="6759225" y="3389947"/>
                <a:ext cx="10096" cy="240982"/>
              </a:xfrm>
              <a:custGeom>
                <a:rect b="b" l="l" r="r" t="t"/>
                <a:pathLst>
                  <a:path extrusionOk="0" h="240982" w="10096">
                    <a:moveTo>
                      <a:pt x="0" y="0"/>
                    </a:moveTo>
                    <a:lnTo>
                      <a:pt x="10097" y="0"/>
                    </a:lnTo>
                    <a:lnTo>
                      <a:pt x="10097" y="240982"/>
                    </a:lnTo>
                    <a:lnTo>
                      <a:pt x="0" y="24098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6" name="Google Shape;1216;p34"/>
              <p:cNvSpPr/>
              <p:nvPr/>
            </p:nvSpPr>
            <p:spPr>
              <a:xfrm>
                <a:off x="6725602" y="3389947"/>
                <a:ext cx="10096" cy="442531"/>
              </a:xfrm>
              <a:custGeom>
                <a:rect b="b" l="l" r="r" t="t"/>
                <a:pathLst>
                  <a:path extrusionOk="0" h="442531" w="10096">
                    <a:moveTo>
                      <a:pt x="0" y="0"/>
                    </a:moveTo>
                    <a:lnTo>
                      <a:pt x="10097" y="0"/>
                    </a:lnTo>
                    <a:lnTo>
                      <a:pt x="10097" y="442532"/>
                    </a:lnTo>
                    <a:lnTo>
                      <a:pt x="0" y="4425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7" name="Google Shape;1217;p34"/>
              <p:cNvSpPr/>
              <p:nvPr/>
            </p:nvSpPr>
            <p:spPr>
              <a:xfrm>
                <a:off x="6691217" y="3389947"/>
                <a:ext cx="10096" cy="355187"/>
              </a:xfrm>
              <a:custGeom>
                <a:rect b="b" l="l" r="r" t="t"/>
                <a:pathLst>
                  <a:path extrusionOk="0" h="355187" w="10096">
                    <a:moveTo>
                      <a:pt x="0" y="0"/>
                    </a:moveTo>
                    <a:lnTo>
                      <a:pt x="10097" y="0"/>
                    </a:lnTo>
                    <a:lnTo>
                      <a:pt x="10097" y="355187"/>
                    </a:lnTo>
                    <a:lnTo>
                      <a:pt x="0" y="35518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8" name="Google Shape;1218;p34"/>
              <p:cNvSpPr/>
              <p:nvPr/>
            </p:nvSpPr>
            <p:spPr>
              <a:xfrm>
                <a:off x="6656832" y="3393948"/>
                <a:ext cx="10096" cy="224409"/>
              </a:xfrm>
              <a:custGeom>
                <a:rect b="b" l="l" r="r" t="t"/>
                <a:pathLst>
                  <a:path extrusionOk="0" h="224409" w="10096">
                    <a:moveTo>
                      <a:pt x="0" y="0"/>
                    </a:moveTo>
                    <a:lnTo>
                      <a:pt x="10097" y="0"/>
                    </a:lnTo>
                    <a:lnTo>
                      <a:pt x="10097" y="224409"/>
                    </a:lnTo>
                    <a:lnTo>
                      <a:pt x="0" y="2244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9" name="Google Shape;1219;p34"/>
              <p:cNvSpPr/>
              <p:nvPr/>
            </p:nvSpPr>
            <p:spPr>
              <a:xfrm>
                <a:off x="6622446" y="3393948"/>
                <a:ext cx="10096" cy="283178"/>
              </a:xfrm>
              <a:custGeom>
                <a:rect b="b" l="l" r="r" t="t"/>
                <a:pathLst>
                  <a:path extrusionOk="0" h="283178" w="10096">
                    <a:moveTo>
                      <a:pt x="0" y="0"/>
                    </a:moveTo>
                    <a:lnTo>
                      <a:pt x="10097" y="0"/>
                    </a:lnTo>
                    <a:lnTo>
                      <a:pt x="10097" y="283178"/>
                    </a:lnTo>
                    <a:lnTo>
                      <a:pt x="0" y="2831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0" name="Google Shape;1220;p34"/>
              <p:cNvSpPr/>
              <p:nvPr/>
            </p:nvSpPr>
            <p:spPr>
              <a:xfrm>
                <a:off x="6588728" y="3393948"/>
                <a:ext cx="10096" cy="116776"/>
              </a:xfrm>
              <a:custGeom>
                <a:rect b="b" l="l" r="r" t="t"/>
                <a:pathLst>
                  <a:path extrusionOk="0" h="116776" w="10096">
                    <a:moveTo>
                      <a:pt x="0" y="0"/>
                    </a:moveTo>
                    <a:lnTo>
                      <a:pt x="10096" y="0"/>
                    </a:lnTo>
                    <a:lnTo>
                      <a:pt x="10096" y="116777"/>
                    </a:lnTo>
                    <a:lnTo>
                      <a:pt x="0" y="11677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1" name="Google Shape;1221;p34"/>
              <p:cNvSpPr/>
              <p:nvPr/>
            </p:nvSpPr>
            <p:spPr>
              <a:xfrm>
                <a:off x="6554343" y="3393948"/>
                <a:ext cx="10096" cy="119443"/>
              </a:xfrm>
              <a:custGeom>
                <a:rect b="b" l="l" r="r" t="t"/>
                <a:pathLst>
                  <a:path extrusionOk="0" h="119443" w="10096">
                    <a:moveTo>
                      <a:pt x="0" y="0"/>
                    </a:moveTo>
                    <a:lnTo>
                      <a:pt x="10096" y="0"/>
                    </a:lnTo>
                    <a:lnTo>
                      <a:pt x="10096" y="119444"/>
                    </a:lnTo>
                    <a:lnTo>
                      <a:pt x="0" y="11944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2" name="Google Shape;1222;p34"/>
              <p:cNvSpPr/>
              <p:nvPr/>
            </p:nvSpPr>
            <p:spPr>
              <a:xfrm>
                <a:off x="6519957"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3" name="Google Shape;1223;p34"/>
              <p:cNvSpPr/>
              <p:nvPr/>
            </p:nvSpPr>
            <p:spPr>
              <a:xfrm>
                <a:off x="6485572" y="3393948"/>
                <a:ext cx="10096" cy="31527"/>
              </a:xfrm>
              <a:custGeom>
                <a:rect b="b" l="l" r="r" t="t"/>
                <a:pathLst>
                  <a:path extrusionOk="0" h="31527" w="10096">
                    <a:moveTo>
                      <a:pt x="0" y="0"/>
                    </a:moveTo>
                    <a:lnTo>
                      <a:pt x="10096" y="0"/>
                    </a:lnTo>
                    <a:lnTo>
                      <a:pt x="10096" y="31528"/>
                    </a:lnTo>
                    <a:lnTo>
                      <a:pt x="0" y="315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4" name="Google Shape;1224;p34"/>
              <p:cNvSpPr/>
              <p:nvPr/>
            </p:nvSpPr>
            <p:spPr>
              <a:xfrm>
                <a:off x="6451949" y="3393948"/>
                <a:ext cx="10096" cy="113061"/>
              </a:xfrm>
              <a:custGeom>
                <a:rect b="b" l="l" r="r" t="t"/>
                <a:pathLst>
                  <a:path extrusionOk="0" h="113061" w="10096">
                    <a:moveTo>
                      <a:pt x="0" y="0"/>
                    </a:moveTo>
                    <a:lnTo>
                      <a:pt x="10096" y="0"/>
                    </a:lnTo>
                    <a:lnTo>
                      <a:pt x="10096" y="113062"/>
                    </a:lnTo>
                    <a:lnTo>
                      <a:pt x="0" y="1130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5" name="Google Shape;1225;p34"/>
              <p:cNvSpPr/>
              <p:nvPr/>
            </p:nvSpPr>
            <p:spPr>
              <a:xfrm>
                <a:off x="6417564" y="3393948"/>
                <a:ext cx="10096" cy="166496"/>
              </a:xfrm>
              <a:custGeom>
                <a:rect b="b" l="l" r="r" t="t"/>
                <a:pathLst>
                  <a:path extrusionOk="0" h="166496" w="10096">
                    <a:moveTo>
                      <a:pt x="0" y="0"/>
                    </a:moveTo>
                    <a:lnTo>
                      <a:pt x="10096" y="0"/>
                    </a:lnTo>
                    <a:lnTo>
                      <a:pt x="10096" y="166497"/>
                    </a:lnTo>
                    <a:lnTo>
                      <a:pt x="0" y="16649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6" name="Google Shape;1226;p34"/>
              <p:cNvSpPr/>
              <p:nvPr/>
            </p:nvSpPr>
            <p:spPr>
              <a:xfrm>
                <a:off x="6383178" y="3393948"/>
                <a:ext cx="10096" cy="231362"/>
              </a:xfrm>
              <a:custGeom>
                <a:rect b="b" l="l" r="r" t="t"/>
                <a:pathLst>
                  <a:path extrusionOk="0" h="231362" w="10096">
                    <a:moveTo>
                      <a:pt x="0" y="0"/>
                    </a:moveTo>
                    <a:lnTo>
                      <a:pt x="10096" y="0"/>
                    </a:lnTo>
                    <a:lnTo>
                      <a:pt x="10096" y="231362"/>
                    </a:lnTo>
                    <a:lnTo>
                      <a:pt x="0" y="23136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7" name="Google Shape;1227;p34"/>
              <p:cNvSpPr/>
              <p:nvPr/>
            </p:nvSpPr>
            <p:spPr>
              <a:xfrm>
                <a:off x="6348793" y="3393948"/>
                <a:ext cx="10096" cy="369760"/>
              </a:xfrm>
              <a:custGeom>
                <a:rect b="b" l="l" r="r" t="t"/>
                <a:pathLst>
                  <a:path extrusionOk="0" h="369760" w="10096">
                    <a:moveTo>
                      <a:pt x="0" y="0"/>
                    </a:moveTo>
                    <a:lnTo>
                      <a:pt x="10096" y="0"/>
                    </a:lnTo>
                    <a:lnTo>
                      <a:pt x="10096" y="369761"/>
                    </a:lnTo>
                    <a:lnTo>
                      <a:pt x="0" y="3697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8" name="Google Shape;1228;p34"/>
              <p:cNvSpPr/>
              <p:nvPr/>
            </p:nvSpPr>
            <p:spPr>
              <a:xfrm>
                <a:off x="6315075" y="3393948"/>
                <a:ext cx="10096" cy="435483"/>
              </a:xfrm>
              <a:custGeom>
                <a:rect b="b" l="l" r="r" t="t"/>
                <a:pathLst>
                  <a:path extrusionOk="0" h="435483" w="10096">
                    <a:moveTo>
                      <a:pt x="0" y="0"/>
                    </a:moveTo>
                    <a:lnTo>
                      <a:pt x="10096" y="0"/>
                    </a:lnTo>
                    <a:lnTo>
                      <a:pt x="10096" y="435483"/>
                    </a:lnTo>
                    <a:lnTo>
                      <a:pt x="0" y="4354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9" name="Google Shape;1229;p34"/>
              <p:cNvSpPr/>
              <p:nvPr/>
            </p:nvSpPr>
            <p:spPr>
              <a:xfrm>
                <a:off x="6280689" y="3393948"/>
                <a:ext cx="10096" cy="336518"/>
              </a:xfrm>
              <a:custGeom>
                <a:rect b="b" l="l" r="r" t="t"/>
                <a:pathLst>
                  <a:path extrusionOk="0" h="336518" w="10096">
                    <a:moveTo>
                      <a:pt x="0" y="0"/>
                    </a:moveTo>
                    <a:lnTo>
                      <a:pt x="10096" y="0"/>
                    </a:lnTo>
                    <a:lnTo>
                      <a:pt x="10096" y="336518"/>
                    </a:lnTo>
                    <a:lnTo>
                      <a:pt x="0" y="33651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0" name="Google Shape;1230;p34"/>
              <p:cNvSpPr/>
              <p:nvPr/>
            </p:nvSpPr>
            <p:spPr>
              <a:xfrm>
                <a:off x="6246304" y="3393948"/>
                <a:ext cx="10096" cy="264604"/>
              </a:xfrm>
              <a:custGeom>
                <a:rect b="b" l="l" r="r" t="t"/>
                <a:pathLst>
                  <a:path extrusionOk="0" h="264604" w="10096">
                    <a:moveTo>
                      <a:pt x="0" y="0"/>
                    </a:moveTo>
                    <a:lnTo>
                      <a:pt x="10096" y="0"/>
                    </a:lnTo>
                    <a:lnTo>
                      <a:pt x="10096" y="264605"/>
                    </a:lnTo>
                    <a:lnTo>
                      <a:pt x="0" y="26460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1" name="Google Shape;1231;p34"/>
              <p:cNvSpPr/>
              <p:nvPr/>
            </p:nvSpPr>
            <p:spPr>
              <a:xfrm>
                <a:off x="6211919" y="3393948"/>
                <a:ext cx="10096" cy="192786"/>
              </a:xfrm>
              <a:custGeom>
                <a:rect b="b" l="l" r="r" t="t"/>
                <a:pathLst>
                  <a:path extrusionOk="0" h="192786" w="10096">
                    <a:moveTo>
                      <a:pt x="0" y="0"/>
                    </a:moveTo>
                    <a:lnTo>
                      <a:pt x="10096" y="0"/>
                    </a:lnTo>
                    <a:lnTo>
                      <a:pt x="10096" y="192786"/>
                    </a:lnTo>
                    <a:lnTo>
                      <a:pt x="0" y="19278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2" name="Google Shape;1232;p34"/>
              <p:cNvSpPr/>
              <p:nvPr/>
            </p:nvSpPr>
            <p:spPr>
              <a:xfrm>
                <a:off x="6178296" y="3393948"/>
                <a:ext cx="10096" cy="139350"/>
              </a:xfrm>
              <a:custGeom>
                <a:rect b="b" l="l" r="r" t="t"/>
                <a:pathLst>
                  <a:path extrusionOk="0" h="139350" w="10096">
                    <a:moveTo>
                      <a:pt x="0" y="0"/>
                    </a:moveTo>
                    <a:lnTo>
                      <a:pt x="10096" y="0"/>
                    </a:lnTo>
                    <a:lnTo>
                      <a:pt x="10096" y="139351"/>
                    </a:lnTo>
                    <a:lnTo>
                      <a:pt x="0" y="13935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3" name="Google Shape;1233;p34"/>
              <p:cNvSpPr/>
              <p:nvPr/>
            </p:nvSpPr>
            <p:spPr>
              <a:xfrm>
                <a:off x="6143910" y="3393948"/>
                <a:ext cx="10096" cy="87629"/>
              </a:xfrm>
              <a:custGeom>
                <a:rect b="b" l="l" r="r" t="t"/>
                <a:pathLst>
                  <a:path extrusionOk="0" h="87629" w="10096">
                    <a:moveTo>
                      <a:pt x="0" y="0"/>
                    </a:moveTo>
                    <a:lnTo>
                      <a:pt x="10096" y="0"/>
                    </a:lnTo>
                    <a:lnTo>
                      <a:pt x="10096" y="87630"/>
                    </a:lnTo>
                    <a:lnTo>
                      <a:pt x="0" y="8763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4" name="Google Shape;1234;p34"/>
              <p:cNvSpPr/>
              <p:nvPr/>
            </p:nvSpPr>
            <p:spPr>
              <a:xfrm>
                <a:off x="6109525" y="3393948"/>
                <a:ext cx="10096" cy="203835"/>
              </a:xfrm>
              <a:custGeom>
                <a:rect b="b" l="l" r="r" t="t"/>
                <a:pathLst>
                  <a:path extrusionOk="0" h="203835" w="10096">
                    <a:moveTo>
                      <a:pt x="0" y="0"/>
                    </a:moveTo>
                    <a:lnTo>
                      <a:pt x="10096" y="0"/>
                    </a:lnTo>
                    <a:lnTo>
                      <a:pt x="10096" y="203835"/>
                    </a:lnTo>
                    <a:lnTo>
                      <a:pt x="0" y="20383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5" name="Google Shape;1235;p34"/>
              <p:cNvSpPr/>
              <p:nvPr/>
            </p:nvSpPr>
            <p:spPr>
              <a:xfrm>
                <a:off x="6075140" y="3393948"/>
                <a:ext cx="10096" cy="54673"/>
              </a:xfrm>
              <a:custGeom>
                <a:rect b="b" l="l" r="r" t="t"/>
                <a:pathLst>
                  <a:path extrusionOk="0" h="54673" w="10096">
                    <a:moveTo>
                      <a:pt x="0" y="0"/>
                    </a:moveTo>
                    <a:lnTo>
                      <a:pt x="10096" y="0"/>
                    </a:lnTo>
                    <a:lnTo>
                      <a:pt x="10096" y="54674"/>
                    </a:lnTo>
                    <a:lnTo>
                      <a:pt x="0" y="5467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6" name="Google Shape;1236;p34"/>
              <p:cNvSpPr/>
              <p:nvPr/>
            </p:nvSpPr>
            <p:spPr>
              <a:xfrm>
                <a:off x="6040755" y="3393948"/>
                <a:ext cx="10096" cy="115633"/>
              </a:xfrm>
              <a:custGeom>
                <a:rect b="b" l="l" r="r" t="t"/>
                <a:pathLst>
                  <a:path extrusionOk="0" h="115633" w="10096">
                    <a:moveTo>
                      <a:pt x="0" y="0"/>
                    </a:moveTo>
                    <a:lnTo>
                      <a:pt x="10096" y="0"/>
                    </a:lnTo>
                    <a:lnTo>
                      <a:pt x="10096" y="115634"/>
                    </a:lnTo>
                    <a:lnTo>
                      <a:pt x="0" y="11563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7" name="Google Shape;1237;p34"/>
              <p:cNvSpPr/>
              <p:nvPr/>
            </p:nvSpPr>
            <p:spPr>
              <a:xfrm>
                <a:off x="6007036" y="3393948"/>
                <a:ext cx="10096" cy="192690"/>
              </a:xfrm>
              <a:custGeom>
                <a:rect b="b" l="l" r="r" t="t"/>
                <a:pathLst>
                  <a:path extrusionOk="0" h="192690" w="10096">
                    <a:moveTo>
                      <a:pt x="0" y="0"/>
                    </a:moveTo>
                    <a:lnTo>
                      <a:pt x="10097" y="0"/>
                    </a:lnTo>
                    <a:lnTo>
                      <a:pt x="10097" y="192691"/>
                    </a:lnTo>
                    <a:lnTo>
                      <a:pt x="0" y="1926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8" name="Google Shape;1238;p34"/>
              <p:cNvSpPr/>
              <p:nvPr/>
            </p:nvSpPr>
            <p:spPr>
              <a:xfrm>
                <a:off x="5972651" y="3393948"/>
                <a:ext cx="10096" cy="266033"/>
              </a:xfrm>
              <a:custGeom>
                <a:rect b="b" l="l" r="r" t="t"/>
                <a:pathLst>
                  <a:path extrusionOk="0" h="266033" w="10096">
                    <a:moveTo>
                      <a:pt x="0" y="0"/>
                    </a:moveTo>
                    <a:lnTo>
                      <a:pt x="10097" y="0"/>
                    </a:lnTo>
                    <a:lnTo>
                      <a:pt x="10097" y="266033"/>
                    </a:lnTo>
                    <a:lnTo>
                      <a:pt x="0" y="26603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9" name="Google Shape;1239;p34"/>
              <p:cNvSpPr/>
              <p:nvPr/>
            </p:nvSpPr>
            <p:spPr>
              <a:xfrm>
                <a:off x="5938266" y="3393948"/>
                <a:ext cx="10096" cy="395287"/>
              </a:xfrm>
              <a:custGeom>
                <a:rect b="b" l="l" r="r" t="t"/>
                <a:pathLst>
                  <a:path extrusionOk="0" h="395287" w="10096">
                    <a:moveTo>
                      <a:pt x="0" y="0"/>
                    </a:moveTo>
                    <a:lnTo>
                      <a:pt x="10097" y="0"/>
                    </a:lnTo>
                    <a:lnTo>
                      <a:pt x="10097" y="395288"/>
                    </a:lnTo>
                    <a:lnTo>
                      <a:pt x="0" y="3952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0" name="Google Shape;1240;p34"/>
              <p:cNvSpPr/>
              <p:nvPr/>
            </p:nvSpPr>
            <p:spPr>
              <a:xfrm>
                <a:off x="5903880" y="3393948"/>
                <a:ext cx="10096" cy="616553"/>
              </a:xfrm>
              <a:custGeom>
                <a:rect b="b" l="l" r="r" t="t"/>
                <a:pathLst>
                  <a:path extrusionOk="0" h="616553" w="10096">
                    <a:moveTo>
                      <a:pt x="0" y="0"/>
                    </a:moveTo>
                    <a:lnTo>
                      <a:pt x="10096" y="0"/>
                    </a:lnTo>
                    <a:lnTo>
                      <a:pt x="10096" y="616553"/>
                    </a:lnTo>
                    <a:lnTo>
                      <a:pt x="0" y="61655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1" name="Google Shape;1241;p34"/>
              <p:cNvSpPr/>
              <p:nvPr/>
            </p:nvSpPr>
            <p:spPr>
              <a:xfrm>
                <a:off x="5870257" y="3393948"/>
                <a:ext cx="10096" cy="343090"/>
              </a:xfrm>
              <a:custGeom>
                <a:rect b="b" l="l" r="r" t="t"/>
                <a:pathLst>
                  <a:path extrusionOk="0" h="343090" w="10096">
                    <a:moveTo>
                      <a:pt x="0" y="0"/>
                    </a:moveTo>
                    <a:lnTo>
                      <a:pt x="10097" y="0"/>
                    </a:lnTo>
                    <a:lnTo>
                      <a:pt x="10097" y="343091"/>
                    </a:lnTo>
                    <a:lnTo>
                      <a:pt x="0" y="34309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2" name="Google Shape;1242;p34"/>
              <p:cNvSpPr/>
              <p:nvPr/>
            </p:nvSpPr>
            <p:spPr>
              <a:xfrm>
                <a:off x="5835872" y="3393948"/>
                <a:ext cx="10096" cy="245268"/>
              </a:xfrm>
              <a:custGeom>
                <a:rect b="b" l="l" r="r" t="t"/>
                <a:pathLst>
                  <a:path extrusionOk="0" h="245268" w="10096">
                    <a:moveTo>
                      <a:pt x="0" y="0"/>
                    </a:moveTo>
                    <a:lnTo>
                      <a:pt x="10097" y="0"/>
                    </a:lnTo>
                    <a:lnTo>
                      <a:pt x="10097" y="245269"/>
                    </a:lnTo>
                    <a:lnTo>
                      <a:pt x="0" y="24526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3" name="Google Shape;1243;p34"/>
              <p:cNvSpPr/>
              <p:nvPr/>
            </p:nvSpPr>
            <p:spPr>
              <a:xfrm>
                <a:off x="5801487" y="3393948"/>
                <a:ext cx="10096" cy="74580"/>
              </a:xfrm>
              <a:custGeom>
                <a:rect b="b" l="l" r="r" t="t"/>
                <a:pathLst>
                  <a:path extrusionOk="0" h="74580" w="10096">
                    <a:moveTo>
                      <a:pt x="0" y="0"/>
                    </a:moveTo>
                    <a:lnTo>
                      <a:pt x="10096" y="0"/>
                    </a:lnTo>
                    <a:lnTo>
                      <a:pt x="10096" y="74581"/>
                    </a:lnTo>
                    <a:lnTo>
                      <a:pt x="0" y="7458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4" name="Google Shape;1244;p34"/>
              <p:cNvSpPr/>
              <p:nvPr/>
            </p:nvSpPr>
            <p:spPr>
              <a:xfrm>
                <a:off x="5767101" y="3393948"/>
                <a:ext cx="10096" cy="170688"/>
              </a:xfrm>
              <a:custGeom>
                <a:rect b="b" l="l" r="r" t="t"/>
                <a:pathLst>
                  <a:path extrusionOk="0" h="170688" w="10096">
                    <a:moveTo>
                      <a:pt x="0" y="0"/>
                    </a:moveTo>
                    <a:lnTo>
                      <a:pt x="10096" y="0"/>
                    </a:lnTo>
                    <a:lnTo>
                      <a:pt x="10096" y="170688"/>
                    </a:lnTo>
                    <a:lnTo>
                      <a:pt x="0" y="17068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5" name="Google Shape;1245;p34"/>
              <p:cNvSpPr/>
              <p:nvPr/>
            </p:nvSpPr>
            <p:spPr>
              <a:xfrm>
                <a:off x="5733383" y="3393948"/>
                <a:ext cx="10096" cy="288417"/>
              </a:xfrm>
              <a:custGeom>
                <a:rect b="b" l="l" r="r" t="t"/>
                <a:pathLst>
                  <a:path extrusionOk="0" h="288417" w="10096">
                    <a:moveTo>
                      <a:pt x="0" y="0"/>
                    </a:moveTo>
                    <a:lnTo>
                      <a:pt x="10096" y="0"/>
                    </a:lnTo>
                    <a:lnTo>
                      <a:pt x="10096" y="288417"/>
                    </a:lnTo>
                    <a:lnTo>
                      <a:pt x="0" y="28841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6" name="Google Shape;1246;p34"/>
              <p:cNvSpPr/>
              <p:nvPr/>
            </p:nvSpPr>
            <p:spPr>
              <a:xfrm>
                <a:off x="5698998" y="3393948"/>
                <a:ext cx="10096" cy="362997"/>
              </a:xfrm>
              <a:custGeom>
                <a:rect b="b" l="l" r="r" t="t"/>
                <a:pathLst>
                  <a:path extrusionOk="0" h="362997" w="10096">
                    <a:moveTo>
                      <a:pt x="0" y="0"/>
                    </a:moveTo>
                    <a:lnTo>
                      <a:pt x="10096" y="0"/>
                    </a:lnTo>
                    <a:lnTo>
                      <a:pt x="10096" y="362998"/>
                    </a:lnTo>
                    <a:lnTo>
                      <a:pt x="0" y="36299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7" name="Google Shape;1247;p34"/>
              <p:cNvSpPr/>
              <p:nvPr/>
            </p:nvSpPr>
            <p:spPr>
              <a:xfrm>
                <a:off x="5664612" y="3393948"/>
                <a:ext cx="10096" cy="58007"/>
              </a:xfrm>
              <a:custGeom>
                <a:rect b="b" l="l" r="r" t="t"/>
                <a:pathLst>
                  <a:path extrusionOk="0" h="58007" w="10096">
                    <a:moveTo>
                      <a:pt x="0" y="0"/>
                    </a:moveTo>
                    <a:lnTo>
                      <a:pt x="10096" y="0"/>
                    </a:lnTo>
                    <a:lnTo>
                      <a:pt x="10096" y="58007"/>
                    </a:lnTo>
                    <a:lnTo>
                      <a:pt x="0" y="5800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8" name="Google Shape;1248;p34"/>
              <p:cNvSpPr/>
              <p:nvPr/>
            </p:nvSpPr>
            <p:spPr>
              <a:xfrm>
                <a:off x="5630227" y="3393948"/>
                <a:ext cx="10096" cy="121824"/>
              </a:xfrm>
              <a:custGeom>
                <a:rect b="b" l="l" r="r" t="t"/>
                <a:pathLst>
                  <a:path extrusionOk="0" h="121824" w="10096">
                    <a:moveTo>
                      <a:pt x="0" y="0"/>
                    </a:moveTo>
                    <a:lnTo>
                      <a:pt x="10096" y="0"/>
                    </a:lnTo>
                    <a:lnTo>
                      <a:pt x="10096" y="121825"/>
                    </a:lnTo>
                    <a:lnTo>
                      <a:pt x="0" y="12182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9" name="Google Shape;1249;p34"/>
              <p:cNvSpPr/>
              <p:nvPr/>
            </p:nvSpPr>
            <p:spPr>
              <a:xfrm>
                <a:off x="5596604" y="3393948"/>
                <a:ext cx="10096" cy="299561"/>
              </a:xfrm>
              <a:custGeom>
                <a:rect b="b" l="l" r="r" t="t"/>
                <a:pathLst>
                  <a:path extrusionOk="0" h="299561" w="10096">
                    <a:moveTo>
                      <a:pt x="0" y="0"/>
                    </a:moveTo>
                    <a:lnTo>
                      <a:pt x="10096" y="0"/>
                    </a:lnTo>
                    <a:lnTo>
                      <a:pt x="10096" y="299561"/>
                    </a:lnTo>
                    <a:lnTo>
                      <a:pt x="0" y="29956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0" name="Google Shape;1250;p34"/>
              <p:cNvSpPr/>
              <p:nvPr/>
            </p:nvSpPr>
            <p:spPr>
              <a:xfrm>
                <a:off x="5562219" y="3393948"/>
                <a:ext cx="10096" cy="221265"/>
              </a:xfrm>
              <a:custGeom>
                <a:rect b="b" l="l" r="r" t="t"/>
                <a:pathLst>
                  <a:path extrusionOk="0" h="221265" w="10096">
                    <a:moveTo>
                      <a:pt x="0" y="0"/>
                    </a:moveTo>
                    <a:lnTo>
                      <a:pt x="10096" y="0"/>
                    </a:lnTo>
                    <a:lnTo>
                      <a:pt x="10096" y="221266"/>
                    </a:lnTo>
                    <a:lnTo>
                      <a:pt x="0" y="22126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1" name="Google Shape;1251;p34"/>
              <p:cNvSpPr/>
              <p:nvPr/>
            </p:nvSpPr>
            <p:spPr>
              <a:xfrm>
                <a:off x="5527833" y="3393948"/>
                <a:ext cx="10096" cy="407765"/>
              </a:xfrm>
              <a:custGeom>
                <a:rect b="b" l="l" r="r" t="t"/>
                <a:pathLst>
                  <a:path extrusionOk="0" h="407765" w="10096">
                    <a:moveTo>
                      <a:pt x="0" y="0"/>
                    </a:moveTo>
                    <a:lnTo>
                      <a:pt x="10096" y="0"/>
                    </a:lnTo>
                    <a:lnTo>
                      <a:pt x="10096" y="407765"/>
                    </a:lnTo>
                    <a:lnTo>
                      <a:pt x="0" y="407765"/>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2" name="Google Shape;1252;p34"/>
              <p:cNvSpPr/>
              <p:nvPr/>
            </p:nvSpPr>
            <p:spPr>
              <a:xfrm>
                <a:off x="5493448" y="3393948"/>
                <a:ext cx="10096" cy="477393"/>
              </a:xfrm>
              <a:custGeom>
                <a:rect b="b" l="l" r="r" t="t"/>
                <a:pathLst>
                  <a:path extrusionOk="0" h="477393" w="10096">
                    <a:moveTo>
                      <a:pt x="0" y="0"/>
                    </a:moveTo>
                    <a:lnTo>
                      <a:pt x="10096" y="0"/>
                    </a:lnTo>
                    <a:lnTo>
                      <a:pt x="10096" y="477393"/>
                    </a:lnTo>
                    <a:lnTo>
                      <a:pt x="0" y="47739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3" name="Google Shape;1253;p34"/>
              <p:cNvSpPr/>
              <p:nvPr/>
            </p:nvSpPr>
            <p:spPr>
              <a:xfrm>
                <a:off x="5459730" y="3393948"/>
                <a:ext cx="10096" cy="351758"/>
              </a:xfrm>
              <a:custGeom>
                <a:rect b="b" l="l" r="r" t="t"/>
                <a:pathLst>
                  <a:path extrusionOk="0" h="351758" w="10096">
                    <a:moveTo>
                      <a:pt x="0" y="0"/>
                    </a:moveTo>
                    <a:lnTo>
                      <a:pt x="10096" y="0"/>
                    </a:lnTo>
                    <a:lnTo>
                      <a:pt x="10096" y="351758"/>
                    </a:lnTo>
                    <a:lnTo>
                      <a:pt x="0" y="35175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4" name="Google Shape;1254;p34"/>
              <p:cNvSpPr/>
              <p:nvPr/>
            </p:nvSpPr>
            <p:spPr>
              <a:xfrm>
                <a:off x="5425344" y="3393948"/>
                <a:ext cx="10096" cy="125539"/>
              </a:xfrm>
              <a:custGeom>
                <a:rect b="b" l="l" r="r" t="t"/>
                <a:pathLst>
                  <a:path extrusionOk="0" h="125539" w="10096">
                    <a:moveTo>
                      <a:pt x="0" y="0"/>
                    </a:moveTo>
                    <a:lnTo>
                      <a:pt x="10096" y="0"/>
                    </a:lnTo>
                    <a:lnTo>
                      <a:pt x="10096" y="125540"/>
                    </a:lnTo>
                    <a:lnTo>
                      <a:pt x="0" y="12554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5" name="Google Shape;1255;p34"/>
              <p:cNvSpPr/>
              <p:nvPr/>
            </p:nvSpPr>
            <p:spPr>
              <a:xfrm>
                <a:off x="5390959" y="3393948"/>
                <a:ext cx="10096" cy="220027"/>
              </a:xfrm>
              <a:custGeom>
                <a:rect b="b" l="l" r="r" t="t"/>
                <a:pathLst>
                  <a:path extrusionOk="0" h="220027" w="10096">
                    <a:moveTo>
                      <a:pt x="0" y="0"/>
                    </a:moveTo>
                    <a:lnTo>
                      <a:pt x="10097" y="0"/>
                    </a:lnTo>
                    <a:lnTo>
                      <a:pt x="10097" y="220028"/>
                    </a:lnTo>
                    <a:lnTo>
                      <a:pt x="0" y="22002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6" name="Google Shape;1256;p34"/>
              <p:cNvSpPr/>
              <p:nvPr/>
            </p:nvSpPr>
            <p:spPr>
              <a:xfrm>
                <a:off x="5356574" y="3393948"/>
                <a:ext cx="10096" cy="292131"/>
              </a:xfrm>
              <a:custGeom>
                <a:rect b="b" l="l" r="r" t="t"/>
                <a:pathLst>
                  <a:path extrusionOk="0" h="292131" w="10096">
                    <a:moveTo>
                      <a:pt x="0" y="0"/>
                    </a:moveTo>
                    <a:lnTo>
                      <a:pt x="10097" y="0"/>
                    </a:lnTo>
                    <a:lnTo>
                      <a:pt x="10097" y="292132"/>
                    </a:lnTo>
                    <a:lnTo>
                      <a:pt x="0" y="29213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7" name="Google Shape;1257;p34"/>
              <p:cNvSpPr/>
              <p:nvPr/>
            </p:nvSpPr>
            <p:spPr>
              <a:xfrm>
                <a:off x="5322189" y="3393948"/>
                <a:ext cx="10096" cy="106870"/>
              </a:xfrm>
              <a:custGeom>
                <a:rect b="b" l="l" r="r" t="t"/>
                <a:pathLst>
                  <a:path extrusionOk="0" h="106870" w="10096">
                    <a:moveTo>
                      <a:pt x="0" y="0"/>
                    </a:moveTo>
                    <a:lnTo>
                      <a:pt x="10096" y="0"/>
                    </a:lnTo>
                    <a:lnTo>
                      <a:pt x="10096" y="106871"/>
                    </a:lnTo>
                    <a:lnTo>
                      <a:pt x="0" y="1068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8" name="Google Shape;1258;p34"/>
              <p:cNvSpPr/>
              <p:nvPr/>
            </p:nvSpPr>
            <p:spPr>
              <a:xfrm>
                <a:off x="5288565" y="3393948"/>
                <a:ext cx="10096" cy="144208"/>
              </a:xfrm>
              <a:custGeom>
                <a:rect b="b" l="l" r="r" t="t"/>
                <a:pathLst>
                  <a:path extrusionOk="0" h="144208" w="10096">
                    <a:moveTo>
                      <a:pt x="0" y="0"/>
                    </a:moveTo>
                    <a:lnTo>
                      <a:pt x="10097" y="0"/>
                    </a:lnTo>
                    <a:lnTo>
                      <a:pt x="10097" y="144209"/>
                    </a:lnTo>
                    <a:lnTo>
                      <a:pt x="0" y="14420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9" name="Google Shape;1259;p34"/>
              <p:cNvSpPr/>
              <p:nvPr/>
            </p:nvSpPr>
            <p:spPr>
              <a:xfrm>
                <a:off x="5254180" y="3393948"/>
                <a:ext cx="10096" cy="243649"/>
              </a:xfrm>
              <a:custGeom>
                <a:rect b="b" l="l" r="r" t="t"/>
                <a:pathLst>
                  <a:path extrusionOk="0" h="243649" w="10096">
                    <a:moveTo>
                      <a:pt x="0" y="0"/>
                    </a:moveTo>
                    <a:lnTo>
                      <a:pt x="10097" y="0"/>
                    </a:lnTo>
                    <a:lnTo>
                      <a:pt x="10097" y="243650"/>
                    </a:lnTo>
                    <a:lnTo>
                      <a:pt x="0" y="243650"/>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0" name="Google Shape;1260;p34"/>
              <p:cNvSpPr/>
              <p:nvPr/>
            </p:nvSpPr>
            <p:spPr>
              <a:xfrm>
                <a:off x="5219795" y="3393948"/>
                <a:ext cx="10096" cy="240982"/>
              </a:xfrm>
              <a:custGeom>
                <a:rect b="b" l="l" r="r" t="t"/>
                <a:pathLst>
                  <a:path extrusionOk="0" h="240982" w="10096">
                    <a:moveTo>
                      <a:pt x="0" y="0"/>
                    </a:moveTo>
                    <a:lnTo>
                      <a:pt x="10096" y="0"/>
                    </a:lnTo>
                    <a:lnTo>
                      <a:pt x="10096" y="240983"/>
                    </a:lnTo>
                    <a:lnTo>
                      <a:pt x="0" y="2409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1" name="Google Shape;1261;p34"/>
              <p:cNvSpPr/>
              <p:nvPr/>
            </p:nvSpPr>
            <p:spPr>
              <a:xfrm>
                <a:off x="5185410" y="3393948"/>
                <a:ext cx="10096" cy="220313"/>
              </a:xfrm>
              <a:custGeom>
                <a:rect b="b" l="l" r="r" t="t"/>
                <a:pathLst>
                  <a:path extrusionOk="0" h="220313" w="10096">
                    <a:moveTo>
                      <a:pt x="0" y="0"/>
                    </a:moveTo>
                    <a:lnTo>
                      <a:pt x="10097" y="0"/>
                    </a:lnTo>
                    <a:lnTo>
                      <a:pt x="10097" y="220313"/>
                    </a:lnTo>
                    <a:lnTo>
                      <a:pt x="0" y="22031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2" name="Google Shape;1262;p34"/>
              <p:cNvSpPr/>
              <p:nvPr/>
            </p:nvSpPr>
            <p:spPr>
              <a:xfrm>
                <a:off x="5151691" y="3393948"/>
                <a:ext cx="10096" cy="122110"/>
              </a:xfrm>
              <a:custGeom>
                <a:rect b="b" l="l" r="r" t="t"/>
                <a:pathLst>
                  <a:path extrusionOk="0" h="122110" w="10096">
                    <a:moveTo>
                      <a:pt x="0" y="0"/>
                    </a:moveTo>
                    <a:lnTo>
                      <a:pt x="10097" y="0"/>
                    </a:lnTo>
                    <a:lnTo>
                      <a:pt x="10097" y="122111"/>
                    </a:lnTo>
                    <a:lnTo>
                      <a:pt x="0" y="12211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3" name="Google Shape;1263;p34"/>
              <p:cNvSpPr/>
              <p:nvPr/>
            </p:nvSpPr>
            <p:spPr>
              <a:xfrm>
                <a:off x="5117306" y="3393948"/>
                <a:ext cx="10096" cy="181546"/>
              </a:xfrm>
              <a:custGeom>
                <a:rect b="b" l="l" r="r" t="t"/>
                <a:pathLst>
                  <a:path extrusionOk="0" h="181546" w="10096">
                    <a:moveTo>
                      <a:pt x="0" y="0"/>
                    </a:moveTo>
                    <a:lnTo>
                      <a:pt x="10097" y="0"/>
                    </a:lnTo>
                    <a:lnTo>
                      <a:pt x="10097" y="181547"/>
                    </a:lnTo>
                    <a:lnTo>
                      <a:pt x="0" y="18154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4" name="Google Shape;1264;p34"/>
              <p:cNvSpPr/>
              <p:nvPr/>
            </p:nvSpPr>
            <p:spPr>
              <a:xfrm>
                <a:off x="5082921" y="3393948"/>
                <a:ext cx="10096" cy="391191"/>
              </a:xfrm>
              <a:custGeom>
                <a:rect b="b" l="l" r="r" t="t"/>
                <a:pathLst>
                  <a:path extrusionOk="0" h="391191" w="10096">
                    <a:moveTo>
                      <a:pt x="0" y="0"/>
                    </a:moveTo>
                    <a:lnTo>
                      <a:pt x="10097" y="0"/>
                    </a:lnTo>
                    <a:lnTo>
                      <a:pt x="10097" y="391192"/>
                    </a:lnTo>
                    <a:lnTo>
                      <a:pt x="0" y="391192"/>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5" name="Google Shape;1265;p34"/>
              <p:cNvSpPr/>
              <p:nvPr/>
            </p:nvSpPr>
            <p:spPr>
              <a:xfrm>
                <a:off x="5048535" y="3393948"/>
                <a:ext cx="10096" cy="251745"/>
              </a:xfrm>
              <a:custGeom>
                <a:rect b="b" l="l" r="r" t="t"/>
                <a:pathLst>
                  <a:path extrusionOk="0" h="251745" w="10096">
                    <a:moveTo>
                      <a:pt x="0" y="0"/>
                    </a:moveTo>
                    <a:lnTo>
                      <a:pt x="10097" y="0"/>
                    </a:lnTo>
                    <a:lnTo>
                      <a:pt x="10097" y="251746"/>
                    </a:lnTo>
                    <a:lnTo>
                      <a:pt x="0" y="25174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6" name="Google Shape;1266;p34"/>
              <p:cNvSpPr/>
              <p:nvPr/>
            </p:nvSpPr>
            <p:spPr>
              <a:xfrm>
                <a:off x="5014912" y="3393948"/>
                <a:ext cx="10096" cy="196405"/>
              </a:xfrm>
              <a:custGeom>
                <a:rect b="b" l="l" r="r" t="t"/>
                <a:pathLst>
                  <a:path extrusionOk="0" h="196405" w="10096">
                    <a:moveTo>
                      <a:pt x="0" y="0"/>
                    </a:moveTo>
                    <a:lnTo>
                      <a:pt x="10097" y="0"/>
                    </a:lnTo>
                    <a:lnTo>
                      <a:pt x="10097" y="196406"/>
                    </a:lnTo>
                    <a:lnTo>
                      <a:pt x="0" y="196406"/>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7" name="Google Shape;1267;p34"/>
              <p:cNvSpPr/>
              <p:nvPr/>
            </p:nvSpPr>
            <p:spPr>
              <a:xfrm>
                <a:off x="4980527" y="3393948"/>
                <a:ext cx="10096" cy="128778"/>
              </a:xfrm>
              <a:custGeom>
                <a:rect b="b" l="l" r="r" t="t"/>
                <a:pathLst>
                  <a:path extrusionOk="0" h="128778" w="10096">
                    <a:moveTo>
                      <a:pt x="0" y="0"/>
                    </a:moveTo>
                    <a:lnTo>
                      <a:pt x="10097" y="0"/>
                    </a:lnTo>
                    <a:lnTo>
                      <a:pt x="10097" y="128778"/>
                    </a:lnTo>
                    <a:lnTo>
                      <a:pt x="0" y="12877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8" name="Google Shape;1268;p34"/>
              <p:cNvSpPr/>
              <p:nvPr/>
            </p:nvSpPr>
            <p:spPr>
              <a:xfrm>
                <a:off x="4946142" y="3393948"/>
                <a:ext cx="10096" cy="20478"/>
              </a:xfrm>
              <a:custGeom>
                <a:rect b="b" l="l" r="r" t="t"/>
                <a:pathLst>
                  <a:path extrusionOk="0" h="20478" w="10096">
                    <a:moveTo>
                      <a:pt x="0" y="0"/>
                    </a:moveTo>
                    <a:lnTo>
                      <a:pt x="10097" y="0"/>
                    </a:lnTo>
                    <a:lnTo>
                      <a:pt x="10097" y="20479"/>
                    </a:lnTo>
                    <a:lnTo>
                      <a:pt x="0" y="2047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9" name="Google Shape;1269;p34"/>
              <p:cNvSpPr/>
              <p:nvPr/>
            </p:nvSpPr>
            <p:spPr>
              <a:xfrm>
                <a:off x="4911756" y="3393948"/>
                <a:ext cx="10096" cy="46767"/>
              </a:xfrm>
              <a:custGeom>
                <a:rect b="b" l="l" r="r" t="t"/>
                <a:pathLst>
                  <a:path extrusionOk="0" h="46767" w="10096">
                    <a:moveTo>
                      <a:pt x="0" y="0"/>
                    </a:moveTo>
                    <a:lnTo>
                      <a:pt x="10096" y="0"/>
                    </a:lnTo>
                    <a:lnTo>
                      <a:pt x="10096" y="46768"/>
                    </a:lnTo>
                    <a:lnTo>
                      <a:pt x="0" y="46768"/>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0" name="Google Shape;1270;p34"/>
              <p:cNvSpPr/>
              <p:nvPr/>
            </p:nvSpPr>
            <p:spPr>
              <a:xfrm>
                <a:off x="4878038"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1" name="Google Shape;1271;p34"/>
              <p:cNvSpPr/>
              <p:nvPr/>
            </p:nvSpPr>
            <p:spPr>
              <a:xfrm>
                <a:off x="4843653" y="3393948"/>
                <a:ext cx="10096" cy="112966"/>
              </a:xfrm>
              <a:custGeom>
                <a:rect b="b" l="l" r="r" t="t"/>
                <a:pathLst>
                  <a:path extrusionOk="0" h="112966" w="10096">
                    <a:moveTo>
                      <a:pt x="0" y="0"/>
                    </a:moveTo>
                    <a:lnTo>
                      <a:pt x="10096" y="0"/>
                    </a:lnTo>
                    <a:lnTo>
                      <a:pt x="10096" y="112967"/>
                    </a:lnTo>
                    <a:lnTo>
                      <a:pt x="0" y="112967"/>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2" name="Google Shape;1272;p34"/>
              <p:cNvSpPr/>
              <p:nvPr/>
            </p:nvSpPr>
            <p:spPr>
              <a:xfrm>
                <a:off x="4809267" y="3393948"/>
                <a:ext cx="10096" cy="150971"/>
              </a:xfrm>
              <a:custGeom>
                <a:rect b="b" l="l" r="r" t="t"/>
                <a:pathLst>
                  <a:path extrusionOk="0" h="150971" w="10096">
                    <a:moveTo>
                      <a:pt x="0" y="0"/>
                    </a:moveTo>
                    <a:lnTo>
                      <a:pt x="10096" y="0"/>
                    </a:lnTo>
                    <a:lnTo>
                      <a:pt x="10096" y="150971"/>
                    </a:lnTo>
                    <a:lnTo>
                      <a:pt x="0" y="15097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3" name="Google Shape;1273;p34"/>
              <p:cNvSpPr/>
              <p:nvPr/>
            </p:nvSpPr>
            <p:spPr>
              <a:xfrm>
                <a:off x="4774882" y="3393948"/>
                <a:ext cx="10096" cy="90582"/>
              </a:xfrm>
              <a:custGeom>
                <a:rect b="b" l="l" r="r" t="t"/>
                <a:pathLst>
                  <a:path extrusionOk="0" h="90582" w="10096">
                    <a:moveTo>
                      <a:pt x="0" y="0"/>
                    </a:moveTo>
                    <a:lnTo>
                      <a:pt x="10096" y="0"/>
                    </a:lnTo>
                    <a:lnTo>
                      <a:pt x="10096" y="90583"/>
                    </a:lnTo>
                    <a:lnTo>
                      <a:pt x="0" y="90583"/>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4" name="Google Shape;1274;p34"/>
              <p:cNvSpPr/>
              <p:nvPr/>
            </p:nvSpPr>
            <p:spPr>
              <a:xfrm>
                <a:off x="4741259" y="3393948"/>
                <a:ext cx="10096" cy="231838"/>
              </a:xfrm>
              <a:custGeom>
                <a:rect b="b" l="l" r="r" t="t"/>
                <a:pathLst>
                  <a:path extrusionOk="0" h="231838" w="10096">
                    <a:moveTo>
                      <a:pt x="0" y="0"/>
                    </a:moveTo>
                    <a:lnTo>
                      <a:pt x="10097" y="0"/>
                    </a:lnTo>
                    <a:lnTo>
                      <a:pt x="10097" y="231839"/>
                    </a:lnTo>
                    <a:lnTo>
                      <a:pt x="0" y="231839"/>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5" name="Google Shape;1275;p34"/>
              <p:cNvSpPr/>
              <p:nvPr/>
            </p:nvSpPr>
            <p:spPr>
              <a:xfrm>
                <a:off x="4706874" y="3393948"/>
                <a:ext cx="10096" cy="58483"/>
              </a:xfrm>
              <a:custGeom>
                <a:rect b="b" l="l" r="r" t="t"/>
                <a:pathLst>
                  <a:path extrusionOk="0" h="58483" w="10096">
                    <a:moveTo>
                      <a:pt x="0" y="0"/>
                    </a:moveTo>
                    <a:lnTo>
                      <a:pt x="10097" y="0"/>
                    </a:lnTo>
                    <a:lnTo>
                      <a:pt x="10097" y="58484"/>
                    </a:lnTo>
                    <a:lnTo>
                      <a:pt x="0" y="58484"/>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76" name="Google Shape;1276;p34"/>
            <p:cNvSpPr/>
            <p:nvPr/>
          </p:nvSpPr>
          <p:spPr>
            <a:xfrm>
              <a:off x="4610100" y="3384232"/>
              <a:ext cx="2974466" cy="19430"/>
            </a:xfrm>
            <a:custGeom>
              <a:rect b="b" l="l" r="r" t="t"/>
              <a:pathLst>
                <a:path extrusionOk="0" h="19430" w="2974466">
                  <a:moveTo>
                    <a:pt x="0" y="0"/>
                  </a:moveTo>
                  <a:lnTo>
                    <a:pt x="2974467" y="0"/>
                  </a:lnTo>
                  <a:lnTo>
                    <a:pt x="2974467" y="19431"/>
                  </a:lnTo>
                  <a:lnTo>
                    <a:pt x="0" y="19431"/>
                  </a:lnTo>
                  <a:close/>
                </a:path>
              </a:pathLst>
            </a:custGeom>
            <a:gradFill>
              <a:gsLst>
                <a:gs pos="0">
                  <a:srgbClr val="3A3838"/>
                </a:gs>
                <a:gs pos="20000">
                  <a:srgbClr val="171616"/>
                </a:gs>
                <a:gs pos="80000">
                  <a:srgbClr val="171616"/>
                </a:gs>
                <a:gs pos="100000">
                  <a:srgbClr val="3A3838"/>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77" name="Google Shape;1277;p34"/>
          <p:cNvSpPr txBox="1"/>
          <p:nvPr/>
        </p:nvSpPr>
        <p:spPr>
          <a:xfrm>
            <a:off x="305075" y="1337450"/>
            <a:ext cx="66009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Tracks and features taken from Spotify Web API</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28,774 tracks with 19 normalized attributes each</a:t>
            </a:r>
            <a:endParaRPr>
              <a:solidFill>
                <a:schemeClr val="lt1"/>
              </a:solidFill>
              <a:latin typeface="Chivo Mono"/>
              <a:ea typeface="Chivo Mono"/>
              <a:cs typeface="Chivo Mono"/>
              <a:sym typeface="Chivo Mono"/>
            </a:endParaRPr>
          </a:p>
          <a:p>
            <a:pPr indent="-317500" lvl="0" marL="4572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No missing data</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278" name="Google Shape;1278;p34"/>
          <p:cNvSpPr/>
          <p:nvPr/>
        </p:nvSpPr>
        <p:spPr>
          <a:xfrm>
            <a:off x="4975630" y="-1"/>
            <a:ext cx="4388168" cy="5169523"/>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9" name="Google Shape;1279;p34"/>
          <p:cNvSpPr/>
          <p:nvPr/>
        </p:nvSpPr>
        <p:spPr>
          <a:xfrm rot="-1733691">
            <a:off x="7897115" y="572226"/>
            <a:ext cx="1009130" cy="506134"/>
          </a:xfrm>
          <a:custGeom>
            <a:rect b="b" l="l" r="r" t="t"/>
            <a:pathLst>
              <a:path extrusionOk="0" h="968578" w="1931151">
                <a:moveTo>
                  <a:pt x="1931151" y="801"/>
                </a:moveTo>
                <a:lnTo>
                  <a:pt x="1930951" y="801"/>
                </a:lnTo>
                <a:lnTo>
                  <a:pt x="1930951" y="400"/>
                </a:lnTo>
                <a:lnTo>
                  <a:pt x="294034" y="400"/>
                </a:lnTo>
                <a:lnTo>
                  <a:pt x="294034" y="88271"/>
                </a:lnTo>
                <a:lnTo>
                  <a:pt x="294034" y="88271"/>
                </a:lnTo>
                <a:lnTo>
                  <a:pt x="294034" y="187951"/>
                </a:lnTo>
                <a:lnTo>
                  <a:pt x="294034" y="187951"/>
                </a:lnTo>
                <a:lnTo>
                  <a:pt x="294034" y="239393"/>
                </a:lnTo>
                <a:lnTo>
                  <a:pt x="294034" y="239393"/>
                </a:lnTo>
                <a:lnTo>
                  <a:pt x="294034" y="730587"/>
                </a:lnTo>
                <a:cubicBezTo>
                  <a:pt x="252801" y="698562"/>
                  <a:pt x="177741" y="698962"/>
                  <a:pt x="108285" y="736192"/>
                </a:cubicBezTo>
                <a:cubicBezTo>
                  <a:pt x="23617" y="781228"/>
                  <a:pt x="-20619" y="863494"/>
                  <a:pt x="9405" y="919740"/>
                </a:cubicBezTo>
                <a:cubicBezTo>
                  <a:pt x="39429" y="975985"/>
                  <a:pt x="132304" y="984992"/>
                  <a:pt x="216972" y="939756"/>
                </a:cubicBezTo>
                <a:cubicBezTo>
                  <a:pt x="282425" y="904928"/>
                  <a:pt x="323658" y="847882"/>
                  <a:pt x="325059" y="797841"/>
                </a:cubicBezTo>
                <a:lnTo>
                  <a:pt x="325059" y="797841"/>
                </a:lnTo>
                <a:lnTo>
                  <a:pt x="325059" y="239193"/>
                </a:lnTo>
                <a:lnTo>
                  <a:pt x="829065" y="239193"/>
                </a:lnTo>
                <a:lnTo>
                  <a:pt x="829065" y="730587"/>
                </a:lnTo>
                <a:cubicBezTo>
                  <a:pt x="787832" y="698562"/>
                  <a:pt x="712771" y="698962"/>
                  <a:pt x="643315" y="735992"/>
                </a:cubicBezTo>
                <a:cubicBezTo>
                  <a:pt x="558647" y="781028"/>
                  <a:pt x="514412" y="863294"/>
                  <a:pt x="544436" y="919539"/>
                </a:cubicBezTo>
                <a:cubicBezTo>
                  <a:pt x="574460" y="975785"/>
                  <a:pt x="667335" y="984792"/>
                  <a:pt x="752003" y="939555"/>
                </a:cubicBezTo>
                <a:cubicBezTo>
                  <a:pt x="817455" y="904728"/>
                  <a:pt x="858488" y="847682"/>
                  <a:pt x="860089" y="797641"/>
                </a:cubicBezTo>
                <a:lnTo>
                  <a:pt x="860290" y="797641"/>
                </a:lnTo>
                <a:lnTo>
                  <a:pt x="860290" y="238992"/>
                </a:lnTo>
                <a:lnTo>
                  <a:pt x="1364295" y="238992"/>
                </a:lnTo>
                <a:lnTo>
                  <a:pt x="1364295" y="730187"/>
                </a:lnTo>
                <a:cubicBezTo>
                  <a:pt x="1323062" y="698161"/>
                  <a:pt x="1248002" y="698562"/>
                  <a:pt x="1178546" y="735792"/>
                </a:cubicBezTo>
                <a:cubicBezTo>
                  <a:pt x="1093878" y="780828"/>
                  <a:pt x="1049642" y="863094"/>
                  <a:pt x="1079666" y="919339"/>
                </a:cubicBezTo>
                <a:cubicBezTo>
                  <a:pt x="1109690" y="975584"/>
                  <a:pt x="1202565" y="984592"/>
                  <a:pt x="1287233" y="939355"/>
                </a:cubicBezTo>
                <a:cubicBezTo>
                  <a:pt x="1352686" y="904527"/>
                  <a:pt x="1393719" y="847482"/>
                  <a:pt x="1395320" y="797441"/>
                </a:cubicBezTo>
                <a:lnTo>
                  <a:pt x="1395520" y="797441"/>
                </a:lnTo>
                <a:lnTo>
                  <a:pt x="1395520" y="238792"/>
                </a:lnTo>
                <a:lnTo>
                  <a:pt x="1899525" y="238792"/>
                </a:lnTo>
                <a:lnTo>
                  <a:pt x="1899525" y="729987"/>
                </a:lnTo>
                <a:cubicBezTo>
                  <a:pt x="1858292" y="697961"/>
                  <a:pt x="1783232" y="698361"/>
                  <a:pt x="1713776" y="735591"/>
                </a:cubicBezTo>
                <a:cubicBezTo>
                  <a:pt x="1629108" y="780628"/>
                  <a:pt x="1584873" y="862894"/>
                  <a:pt x="1614897" y="919139"/>
                </a:cubicBezTo>
                <a:cubicBezTo>
                  <a:pt x="1644921" y="975384"/>
                  <a:pt x="1737796" y="984392"/>
                  <a:pt x="1822464" y="939155"/>
                </a:cubicBezTo>
                <a:cubicBezTo>
                  <a:pt x="1887916" y="904327"/>
                  <a:pt x="1929149" y="847281"/>
                  <a:pt x="1930551" y="797241"/>
                </a:cubicBezTo>
                <a:lnTo>
                  <a:pt x="1930751" y="797241"/>
                </a:lnTo>
                <a:lnTo>
                  <a:pt x="1930751" y="0"/>
                </a:lnTo>
                <a:close/>
                <a:moveTo>
                  <a:pt x="325460" y="187951"/>
                </a:moveTo>
                <a:lnTo>
                  <a:pt x="325460" y="88271"/>
                </a:lnTo>
                <a:lnTo>
                  <a:pt x="829465" y="88271"/>
                </a:lnTo>
                <a:lnTo>
                  <a:pt x="829465" y="187951"/>
                </a:lnTo>
                <a:lnTo>
                  <a:pt x="325460" y="187951"/>
                </a:lnTo>
                <a:close/>
                <a:moveTo>
                  <a:pt x="860690" y="187951"/>
                </a:moveTo>
                <a:lnTo>
                  <a:pt x="860690" y="88271"/>
                </a:lnTo>
                <a:lnTo>
                  <a:pt x="1364696" y="88271"/>
                </a:lnTo>
                <a:lnTo>
                  <a:pt x="1364696" y="187951"/>
                </a:lnTo>
                <a:lnTo>
                  <a:pt x="860690" y="187951"/>
                </a:lnTo>
                <a:close/>
                <a:moveTo>
                  <a:pt x="1395921" y="187951"/>
                </a:moveTo>
                <a:lnTo>
                  <a:pt x="1395921" y="88271"/>
                </a:lnTo>
                <a:lnTo>
                  <a:pt x="1899926" y="88271"/>
                </a:lnTo>
                <a:lnTo>
                  <a:pt x="1899926" y="187951"/>
                </a:lnTo>
                <a:lnTo>
                  <a:pt x="1395921" y="1879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0" name="Google Shape;1280;p34"/>
          <p:cNvSpPr/>
          <p:nvPr/>
        </p:nvSpPr>
        <p:spPr>
          <a:xfrm rot="654668">
            <a:off x="7760614" y="2483751"/>
            <a:ext cx="589972" cy="409276"/>
          </a:xfrm>
          <a:custGeom>
            <a:rect b="b" l="l" r="r" t="t"/>
            <a:pathLst>
              <a:path extrusionOk="0" h="968378" w="1395920">
                <a:moveTo>
                  <a:pt x="1395920" y="600"/>
                </a:moveTo>
                <a:lnTo>
                  <a:pt x="1395920" y="600"/>
                </a:lnTo>
                <a:lnTo>
                  <a:pt x="1395920" y="200"/>
                </a:lnTo>
                <a:lnTo>
                  <a:pt x="294034" y="200"/>
                </a:lnTo>
                <a:lnTo>
                  <a:pt x="294034" y="88071"/>
                </a:lnTo>
                <a:lnTo>
                  <a:pt x="294034" y="88071"/>
                </a:lnTo>
                <a:lnTo>
                  <a:pt x="294034" y="187751"/>
                </a:lnTo>
                <a:lnTo>
                  <a:pt x="294034" y="187751"/>
                </a:lnTo>
                <a:lnTo>
                  <a:pt x="294034" y="233988"/>
                </a:lnTo>
                <a:lnTo>
                  <a:pt x="294034" y="233988"/>
                </a:lnTo>
                <a:lnTo>
                  <a:pt x="294034" y="730587"/>
                </a:lnTo>
                <a:cubicBezTo>
                  <a:pt x="252801" y="698562"/>
                  <a:pt x="177740" y="698962"/>
                  <a:pt x="108285" y="735992"/>
                </a:cubicBezTo>
                <a:cubicBezTo>
                  <a:pt x="23617" y="781028"/>
                  <a:pt x="-20619" y="863294"/>
                  <a:pt x="9405" y="919539"/>
                </a:cubicBezTo>
                <a:cubicBezTo>
                  <a:pt x="39429" y="975785"/>
                  <a:pt x="132304" y="984792"/>
                  <a:pt x="216972" y="939555"/>
                </a:cubicBezTo>
                <a:cubicBezTo>
                  <a:pt x="282425" y="904727"/>
                  <a:pt x="323458" y="847681"/>
                  <a:pt x="325059" y="797641"/>
                </a:cubicBezTo>
                <a:lnTo>
                  <a:pt x="325259" y="797641"/>
                </a:lnTo>
                <a:lnTo>
                  <a:pt x="325259" y="233788"/>
                </a:lnTo>
                <a:lnTo>
                  <a:pt x="829265" y="233788"/>
                </a:lnTo>
                <a:lnTo>
                  <a:pt x="829265" y="730387"/>
                </a:lnTo>
                <a:cubicBezTo>
                  <a:pt x="788032" y="698361"/>
                  <a:pt x="712971" y="698762"/>
                  <a:pt x="643515" y="735791"/>
                </a:cubicBezTo>
                <a:cubicBezTo>
                  <a:pt x="558847" y="780828"/>
                  <a:pt x="514611" y="863094"/>
                  <a:pt x="544636" y="919339"/>
                </a:cubicBezTo>
                <a:cubicBezTo>
                  <a:pt x="574660" y="975584"/>
                  <a:pt x="667535" y="984591"/>
                  <a:pt x="752203" y="939355"/>
                </a:cubicBezTo>
                <a:cubicBezTo>
                  <a:pt x="817655" y="904527"/>
                  <a:pt x="858688" y="847481"/>
                  <a:pt x="860290" y="797441"/>
                </a:cubicBezTo>
                <a:lnTo>
                  <a:pt x="860490" y="797441"/>
                </a:lnTo>
                <a:lnTo>
                  <a:pt x="860490" y="233588"/>
                </a:lnTo>
                <a:lnTo>
                  <a:pt x="1364495" y="233588"/>
                </a:lnTo>
                <a:lnTo>
                  <a:pt x="1364495" y="730187"/>
                </a:lnTo>
                <a:cubicBezTo>
                  <a:pt x="1323262" y="698161"/>
                  <a:pt x="1248202" y="698562"/>
                  <a:pt x="1178746" y="735591"/>
                </a:cubicBezTo>
                <a:cubicBezTo>
                  <a:pt x="1094078" y="780628"/>
                  <a:pt x="1049842" y="862894"/>
                  <a:pt x="1079866" y="919139"/>
                </a:cubicBezTo>
                <a:cubicBezTo>
                  <a:pt x="1109890" y="975384"/>
                  <a:pt x="1202765" y="984391"/>
                  <a:pt x="1287433" y="939155"/>
                </a:cubicBezTo>
                <a:cubicBezTo>
                  <a:pt x="1352886" y="904327"/>
                  <a:pt x="1394119" y="847281"/>
                  <a:pt x="1395520" y="797241"/>
                </a:cubicBezTo>
                <a:lnTo>
                  <a:pt x="1395720" y="797241"/>
                </a:lnTo>
                <a:lnTo>
                  <a:pt x="1395720" y="0"/>
                </a:lnTo>
                <a:close/>
                <a:moveTo>
                  <a:pt x="325459" y="187751"/>
                </a:moveTo>
                <a:lnTo>
                  <a:pt x="325459" y="88071"/>
                </a:lnTo>
                <a:lnTo>
                  <a:pt x="829465" y="88071"/>
                </a:lnTo>
                <a:lnTo>
                  <a:pt x="829465" y="187751"/>
                </a:lnTo>
                <a:lnTo>
                  <a:pt x="325459" y="187751"/>
                </a:lnTo>
                <a:close/>
                <a:moveTo>
                  <a:pt x="860690" y="187751"/>
                </a:moveTo>
                <a:lnTo>
                  <a:pt x="860690" y="88071"/>
                </a:lnTo>
                <a:lnTo>
                  <a:pt x="1364695" y="88071"/>
                </a:lnTo>
                <a:lnTo>
                  <a:pt x="1364695" y="187751"/>
                </a:lnTo>
                <a:lnTo>
                  <a:pt x="860690" y="187751"/>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1" name="Google Shape;1281;p34"/>
          <p:cNvSpPr/>
          <p:nvPr/>
        </p:nvSpPr>
        <p:spPr>
          <a:xfrm rot="-1989981">
            <a:off x="7869836" y="3873061"/>
            <a:ext cx="326453" cy="367160"/>
          </a:xfrm>
          <a:custGeom>
            <a:rect b="b" l="l" r="r" t="t"/>
            <a:pathLst>
              <a:path extrusionOk="0" h="968015" w="860689">
                <a:moveTo>
                  <a:pt x="860690" y="400"/>
                </a:moveTo>
                <a:lnTo>
                  <a:pt x="860290" y="400"/>
                </a:lnTo>
                <a:lnTo>
                  <a:pt x="860290" y="0"/>
                </a:lnTo>
                <a:lnTo>
                  <a:pt x="294034" y="0"/>
                </a:lnTo>
                <a:lnTo>
                  <a:pt x="294034" y="87871"/>
                </a:lnTo>
                <a:lnTo>
                  <a:pt x="294034" y="87871"/>
                </a:lnTo>
                <a:lnTo>
                  <a:pt x="294034" y="184748"/>
                </a:lnTo>
                <a:lnTo>
                  <a:pt x="294034" y="184748"/>
                </a:lnTo>
                <a:lnTo>
                  <a:pt x="294034" y="231186"/>
                </a:lnTo>
                <a:lnTo>
                  <a:pt x="294034" y="231186"/>
                </a:lnTo>
                <a:lnTo>
                  <a:pt x="294034" y="730187"/>
                </a:lnTo>
                <a:cubicBezTo>
                  <a:pt x="252801" y="698161"/>
                  <a:pt x="177741" y="698562"/>
                  <a:pt x="108285" y="735591"/>
                </a:cubicBezTo>
                <a:cubicBezTo>
                  <a:pt x="23617" y="780628"/>
                  <a:pt x="-20619" y="862894"/>
                  <a:pt x="9405" y="919139"/>
                </a:cubicBezTo>
                <a:cubicBezTo>
                  <a:pt x="39429" y="975384"/>
                  <a:pt x="132304" y="984391"/>
                  <a:pt x="216972" y="939355"/>
                </a:cubicBezTo>
                <a:cubicBezTo>
                  <a:pt x="282425" y="904527"/>
                  <a:pt x="323658" y="847481"/>
                  <a:pt x="325059" y="797441"/>
                </a:cubicBezTo>
                <a:lnTo>
                  <a:pt x="325259" y="797441"/>
                </a:lnTo>
                <a:lnTo>
                  <a:pt x="325259" y="231186"/>
                </a:lnTo>
                <a:lnTo>
                  <a:pt x="829265" y="231186"/>
                </a:lnTo>
                <a:lnTo>
                  <a:pt x="829265" y="730187"/>
                </a:lnTo>
                <a:cubicBezTo>
                  <a:pt x="788031" y="698161"/>
                  <a:pt x="712971" y="698562"/>
                  <a:pt x="643515" y="735591"/>
                </a:cubicBezTo>
                <a:cubicBezTo>
                  <a:pt x="558847" y="780628"/>
                  <a:pt x="514612" y="862894"/>
                  <a:pt x="544636" y="919139"/>
                </a:cubicBezTo>
                <a:cubicBezTo>
                  <a:pt x="574660" y="975384"/>
                  <a:pt x="667535" y="984391"/>
                  <a:pt x="752203" y="939355"/>
                </a:cubicBezTo>
                <a:cubicBezTo>
                  <a:pt x="817655" y="904527"/>
                  <a:pt x="858688" y="847481"/>
                  <a:pt x="860290" y="797441"/>
                </a:cubicBezTo>
                <a:lnTo>
                  <a:pt x="860490" y="797441"/>
                </a:lnTo>
                <a:lnTo>
                  <a:pt x="860490" y="200"/>
                </a:lnTo>
                <a:close/>
                <a:moveTo>
                  <a:pt x="325459" y="184949"/>
                </a:moveTo>
                <a:lnTo>
                  <a:pt x="325459" y="88071"/>
                </a:lnTo>
                <a:lnTo>
                  <a:pt x="829465" y="88071"/>
                </a:lnTo>
                <a:lnTo>
                  <a:pt x="829465" y="184949"/>
                </a:lnTo>
                <a:lnTo>
                  <a:pt x="325459" y="18494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2" name="Google Shape;1282;p34"/>
          <p:cNvSpPr/>
          <p:nvPr/>
        </p:nvSpPr>
        <p:spPr>
          <a:xfrm rot="-924734">
            <a:off x="6298674" y="4729783"/>
            <a:ext cx="412918" cy="549950"/>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908330"/>
                  <a:pt x="294034" y="908330"/>
                </a:cubicBezTo>
                <a:cubicBezTo>
                  <a:pt x="2528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059" y="975584"/>
                </a:lnTo>
                <a:lnTo>
                  <a:pt x="325059" y="300241"/>
                </a:lnTo>
                <a:lnTo>
                  <a:pt x="829064" y="133307"/>
                </a:lnTo>
                <a:lnTo>
                  <a:pt x="829064" y="730387"/>
                </a:lnTo>
                <a:cubicBezTo>
                  <a:pt x="787831" y="698361"/>
                  <a:pt x="712771" y="698762"/>
                  <a:pt x="643315" y="735992"/>
                </a:cubicBezTo>
                <a:cubicBezTo>
                  <a:pt x="558647" y="781028"/>
                  <a:pt x="514411" y="863294"/>
                  <a:pt x="544436" y="919539"/>
                </a:cubicBezTo>
                <a:cubicBezTo>
                  <a:pt x="574460" y="975785"/>
                  <a:pt x="667334" y="984791"/>
                  <a:pt x="752003" y="939555"/>
                </a:cubicBezTo>
                <a:cubicBezTo>
                  <a:pt x="817455" y="904727"/>
                  <a:pt x="858488" y="847681"/>
                  <a:pt x="860089" y="797641"/>
                </a:cubicBezTo>
                <a:lnTo>
                  <a:pt x="860290" y="797641"/>
                </a:lnTo>
                <a:lnTo>
                  <a:pt x="860290" y="4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3" name="Google Shape;1283;p34"/>
          <p:cNvSpPr/>
          <p:nvPr/>
        </p:nvSpPr>
        <p:spPr>
          <a:xfrm rot="-395671">
            <a:off x="5563384" y="4894462"/>
            <a:ext cx="374640" cy="499086"/>
          </a:xfrm>
          <a:custGeom>
            <a:rect b="b" l="l" r="r" t="t"/>
            <a:pathLst>
              <a:path extrusionOk="0" h="1146321" w="860489">
                <a:moveTo>
                  <a:pt x="850884" y="48839"/>
                </a:moveTo>
                <a:cubicBezTo>
                  <a:pt x="820860" y="-7406"/>
                  <a:pt x="727986" y="-16413"/>
                  <a:pt x="643318" y="28823"/>
                </a:cubicBezTo>
                <a:cubicBezTo>
                  <a:pt x="577865" y="63651"/>
                  <a:pt x="536632" y="120697"/>
                  <a:pt x="535230" y="170737"/>
                </a:cubicBezTo>
                <a:lnTo>
                  <a:pt x="535030" y="170737"/>
                </a:lnTo>
                <a:lnTo>
                  <a:pt x="535030" y="846080"/>
                </a:lnTo>
                <a:lnTo>
                  <a:pt x="31025" y="101301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5521"/>
                </a:lnTo>
                <a:cubicBezTo>
                  <a:pt x="0" y="1145521"/>
                  <a:pt x="200" y="1146322"/>
                  <a:pt x="200" y="1146322"/>
                </a:cubicBezTo>
                <a:lnTo>
                  <a:pt x="566456" y="958771"/>
                </a:lnTo>
                <a:lnTo>
                  <a:pt x="566456" y="835672"/>
                </a:lnTo>
                <a:lnTo>
                  <a:pt x="566456" y="835672"/>
                </a:lnTo>
                <a:cubicBezTo>
                  <a:pt x="566456" y="835672"/>
                  <a:pt x="566456" y="237991"/>
                  <a:pt x="566456" y="237991"/>
                </a:cubicBezTo>
                <a:cubicBezTo>
                  <a:pt x="607689" y="270017"/>
                  <a:pt x="682749" y="269617"/>
                  <a:pt x="752205" y="232587"/>
                </a:cubicBezTo>
                <a:cubicBezTo>
                  <a:pt x="836873" y="187351"/>
                  <a:pt x="881109" y="105285"/>
                  <a:pt x="851084" y="4903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4" name="Google Shape;1284;p34"/>
          <p:cNvSpPr/>
          <p:nvPr/>
        </p:nvSpPr>
        <p:spPr>
          <a:xfrm rot="-921450">
            <a:off x="7361968" y="4015662"/>
            <a:ext cx="316859" cy="422013"/>
          </a:xfrm>
          <a:custGeom>
            <a:rect b="b" l="l" r="r" t="t"/>
            <a:pathLst>
              <a:path extrusionOk="0" h="1146321" w="860689">
                <a:moveTo>
                  <a:pt x="860690" y="600"/>
                </a:moveTo>
                <a:lnTo>
                  <a:pt x="860290" y="1001"/>
                </a:lnTo>
                <a:lnTo>
                  <a:pt x="860290" y="0"/>
                </a:lnTo>
                <a:lnTo>
                  <a:pt x="294034" y="187551"/>
                </a:lnTo>
                <a:lnTo>
                  <a:pt x="294034" y="310650"/>
                </a:lnTo>
                <a:lnTo>
                  <a:pt x="294034" y="310650"/>
                </a:lnTo>
                <a:cubicBezTo>
                  <a:pt x="294034" y="310650"/>
                  <a:pt x="294034" y="419337"/>
                  <a:pt x="294034" y="419337"/>
                </a:cubicBezTo>
                <a:lnTo>
                  <a:pt x="294034" y="419337"/>
                </a:lnTo>
                <a:lnTo>
                  <a:pt x="294034" y="479986"/>
                </a:lnTo>
                <a:lnTo>
                  <a:pt x="294034" y="479986"/>
                </a:lnTo>
                <a:cubicBezTo>
                  <a:pt x="294034" y="479986"/>
                  <a:pt x="294034" y="908330"/>
                  <a:pt x="294034" y="908330"/>
                </a:cubicBezTo>
                <a:cubicBezTo>
                  <a:pt x="252601" y="876305"/>
                  <a:pt x="177741" y="876705"/>
                  <a:pt x="108285" y="913935"/>
                </a:cubicBezTo>
                <a:cubicBezTo>
                  <a:pt x="23617" y="958971"/>
                  <a:pt x="-20619" y="1041237"/>
                  <a:pt x="9405" y="1097482"/>
                </a:cubicBezTo>
                <a:cubicBezTo>
                  <a:pt x="39429" y="1153727"/>
                  <a:pt x="132304" y="1162735"/>
                  <a:pt x="216972" y="1117498"/>
                </a:cubicBezTo>
                <a:cubicBezTo>
                  <a:pt x="282425" y="1082670"/>
                  <a:pt x="323658" y="1025624"/>
                  <a:pt x="325059" y="975584"/>
                </a:cubicBezTo>
                <a:lnTo>
                  <a:pt x="325259" y="975584"/>
                </a:lnTo>
                <a:lnTo>
                  <a:pt x="325259" y="469577"/>
                </a:lnTo>
                <a:lnTo>
                  <a:pt x="829265" y="302643"/>
                </a:lnTo>
                <a:lnTo>
                  <a:pt x="829265" y="730387"/>
                </a:lnTo>
                <a:cubicBezTo>
                  <a:pt x="788032" y="698361"/>
                  <a:pt x="712971" y="698762"/>
                  <a:pt x="643515" y="735992"/>
                </a:cubicBezTo>
                <a:cubicBezTo>
                  <a:pt x="558847" y="781028"/>
                  <a:pt x="514611" y="863294"/>
                  <a:pt x="544436" y="919539"/>
                </a:cubicBezTo>
                <a:cubicBezTo>
                  <a:pt x="574460" y="975785"/>
                  <a:pt x="667334" y="984791"/>
                  <a:pt x="752002" y="939555"/>
                </a:cubicBezTo>
                <a:cubicBezTo>
                  <a:pt x="817455" y="904727"/>
                  <a:pt x="858488" y="847681"/>
                  <a:pt x="860089" y="797641"/>
                </a:cubicBezTo>
                <a:lnTo>
                  <a:pt x="860290" y="797641"/>
                </a:lnTo>
                <a:lnTo>
                  <a:pt x="860290" y="400"/>
                </a:lnTo>
                <a:close/>
                <a:moveTo>
                  <a:pt x="325459" y="409129"/>
                </a:moveTo>
                <a:lnTo>
                  <a:pt x="325459" y="300441"/>
                </a:lnTo>
                <a:lnTo>
                  <a:pt x="829465" y="133507"/>
                </a:lnTo>
                <a:lnTo>
                  <a:pt x="829465" y="242194"/>
                </a:lnTo>
                <a:lnTo>
                  <a:pt x="325459" y="409129"/>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5" name="Google Shape;1285;p34"/>
          <p:cNvSpPr/>
          <p:nvPr/>
        </p:nvSpPr>
        <p:spPr>
          <a:xfrm rot="-1285228">
            <a:off x="8234089" y="3221978"/>
            <a:ext cx="300479" cy="400268"/>
          </a:xfrm>
          <a:custGeom>
            <a:rect b="b" l="l" r="r" t="t"/>
            <a:pathLst>
              <a:path extrusionOk="0" h="1146521" w="860689">
                <a:moveTo>
                  <a:pt x="850884" y="48839"/>
                </a:moveTo>
                <a:cubicBezTo>
                  <a:pt x="820860" y="-7406"/>
                  <a:pt x="727985" y="-16413"/>
                  <a:pt x="643318" y="28823"/>
                </a:cubicBezTo>
                <a:cubicBezTo>
                  <a:pt x="577864" y="63651"/>
                  <a:pt x="536832" y="120697"/>
                  <a:pt x="535231" y="170737"/>
                </a:cubicBezTo>
                <a:lnTo>
                  <a:pt x="535030" y="170737"/>
                </a:lnTo>
                <a:lnTo>
                  <a:pt x="535030" y="697360"/>
                </a:lnTo>
                <a:lnTo>
                  <a:pt x="31025" y="864295"/>
                </a:lnTo>
                <a:lnTo>
                  <a:pt x="31025" y="415934"/>
                </a:lnTo>
                <a:cubicBezTo>
                  <a:pt x="72258" y="447960"/>
                  <a:pt x="147319" y="447560"/>
                  <a:pt x="216774" y="410530"/>
                </a:cubicBezTo>
                <a:cubicBezTo>
                  <a:pt x="301442" y="365293"/>
                  <a:pt x="345678" y="283228"/>
                  <a:pt x="315654" y="226982"/>
                </a:cubicBezTo>
                <a:cubicBezTo>
                  <a:pt x="285630" y="170737"/>
                  <a:pt x="192755" y="161730"/>
                  <a:pt x="108087" y="206966"/>
                </a:cubicBezTo>
                <a:cubicBezTo>
                  <a:pt x="42634" y="241795"/>
                  <a:pt x="1401" y="298841"/>
                  <a:pt x="0" y="348881"/>
                </a:cubicBezTo>
                <a:lnTo>
                  <a:pt x="0" y="348881"/>
                </a:lnTo>
                <a:lnTo>
                  <a:pt x="0" y="1146121"/>
                </a:lnTo>
                <a:lnTo>
                  <a:pt x="400" y="1145721"/>
                </a:lnTo>
                <a:lnTo>
                  <a:pt x="400" y="1146522"/>
                </a:lnTo>
                <a:lnTo>
                  <a:pt x="566655" y="958971"/>
                </a:lnTo>
                <a:lnTo>
                  <a:pt x="566655" y="835872"/>
                </a:lnTo>
                <a:lnTo>
                  <a:pt x="566655" y="835872"/>
                </a:lnTo>
                <a:cubicBezTo>
                  <a:pt x="566655" y="835872"/>
                  <a:pt x="566655" y="747801"/>
                  <a:pt x="566655" y="747801"/>
                </a:cubicBezTo>
                <a:lnTo>
                  <a:pt x="566655" y="747801"/>
                </a:lnTo>
                <a:lnTo>
                  <a:pt x="566655" y="687153"/>
                </a:lnTo>
                <a:lnTo>
                  <a:pt x="566655" y="687153"/>
                </a:lnTo>
                <a:cubicBezTo>
                  <a:pt x="566655" y="687153"/>
                  <a:pt x="566655" y="238192"/>
                  <a:pt x="566655" y="238192"/>
                </a:cubicBezTo>
                <a:cubicBezTo>
                  <a:pt x="607889" y="270217"/>
                  <a:pt x="682949" y="269817"/>
                  <a:pt x="752405" y="232787"/>
                </a:cubicBezTo>
                <a:cubicBezTo>
                  <a:pt x="837073" y="187550"/>
                  <a:pt x="881309" y="105485"/>
                  <a:pt x="851284" y="49240"/>
                </a:cubicBezTo>
                <a:close/>
                <a:moveTo>
                  <a:pt x="535030" y="846080"/>
                </a:moveTo>
                <a:lnTo>
                  <a:pt x="31025" y="1013015"/>
                </a:lnTo>
                <a:lnTo>
                  <a:pt x="31025" y="924944"/>
                </a:lnTo>
                <a:lnTo>
                  <a:pt x="535030" y="758009"/>
                </a:lnTo>
                <a:lnTo>
                  <a:pt x="535030" y="84608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6" name="Google Shape;1286;p34"/>
          <p:cNvSpPr/>
          <p:nvPr/>
        </p:nvSpPr>
        <p:spPr>
          <a:xfrm rot="959750">
            <a:off x="7405477" y="2130769"/>
            <a:ext cx="335758" cy="377705"/>
          </a:xfrm>
          <a:custGeom>
            <a:rect b="b" l="l" r="r" t="t"/>
            <a:pathLst>
              <a:path extrusionOk="0" h="968215" w="860689">
                <a:moveTo>
                  <a:pt x="850884" y="48877"/>
                </a:moveTo>
                <a:cubicBezTo>
                  <a:pt x="820860" y="-7369"/>
                  <a:pt x="727986" y="-16376"/>
                  <a:pt x="643318" y="28660"/>
                </a:cubicBezTo>
                <a:cubicBezTo>
                  <a:pt x="577865" y="63488"/>
                  <a:pt x="536832" y="120534"/>
                  <a:pt x="535231" y="170574"/>
                </a:cubicBezTo>
                <a:lnTo>
                  <a:pt x="535030" y="170574"/>
                </a:lnTo>
                <a:lnTo>
                  <a:pt x="535030" y="734428"/>
                </a:lnTo>
                <a:lnTo>
                  <a:pt x="31025" y="734428"/>
                </a:lnTo>
                <a:lnTo>
                  <a:pt x="31025" y="237829"/>
                </a:lnTo>
                <a:cubicBezTo>
                  <a:pt x="72258" y="269854"/>
                  <a:pt x="147319" y="269454"/>
                  <a:pt x="216774" y="232424"/>
                </a:cubicBezTo>
                <a:cubicBezTo>
                  <a:pt x="301443" y="187188"/>
                  <a:pt x="345678" y="105122"/>
                  <a:pt x="315654" y="48877"/>
                </a:cubicBezTo>
                <a:cubicBezTo>
                  <a:pt x="285630" y="-7369"/>
                  <a:pt x="192755" y="-16376"/>
                  <a:pt x="108087" y="28660"/>
                </a:cubicBezTo>
                <a:cubicBezTo>
                  <a:pt x="42634" y="63488"/>
                  <a:pt x="1401" y="120534"/>
                  <a:pt x="0" y="170574"/>
                </a:cubicBezTo>
                <a:lnTo>
                  <a:pt x="0" y="170574"/>
                </a:lnTo>
                <a:lnTo>
                  <a:pt x="0" y="967815"/>
                </a:lnTo>
                <a:lnTo>
                  <a:pt x="400" y="967815"/>
                </a:lnTo>
                <a:lnTo>
                  <a:pt x="400" y="968216"/>
                </a:lnTo>
                <a:lnTo>
                  <a:pt x="566656" y="968216"/>
                </a:lnTo>
                <a:lnTo>
                  <a:pt x="566656" y="848920"/>
                </a:lnTo>
                <a:lnTo>
                  <a:pt x="566656" y="848920"/>
                </a:lnTo>
                <a:lnTo>
                  <a:pt x="566656" y="780465"/>
                </a:lnTo>
                <a:lnTo>
                  <a:pt x="566656" y="780465"/>
                </a:lnTo>
                <a:lnTo>
                  <a:pt x="566656" y="734228"/>
                </a:lnTo>
                <a:lnTo>
                  <a:pt x="566656" y="734228"/>
                </a:lnTo>
                <a:lnTo>
                  <a:pt x="566656" y="237628"/>
                </a:lnTo>
                <a:cubicBezTo>
                  <a:pt x="607889" y="269654"/>
                  <a:pt x="682949" y="269254"/>
                  <a:pt x="752405" y="232224"/>
                </a:cubicBezTo>
                <a:cubicBezTo>
                  <a:pt x="837073" y="186988"/>
                  <a:pt x="881309" y="104922"/>
                  <a:pt x="851285" y="48677"/>
                </a:cubicBezTo>
                <a:close/>
                <a:moveTo>
                  <a:pt x="535030" y="849120"/>
                </a:moveTo>
                <a:lnTo>
                  <a:pt x="31025" y="849120"/>
                </a:lnTo>
                <a:lnTo>
                  <a:pt x="31025" y="780665"/>
                </a:lnTo>
                <a:lnTo>
                  <a:pt x="535030" y="780665"/>
                </a:lnTo>
                <a:lnTo>
                  <a:pt x="535030" y="84912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7" name="Google Shape;1287;p34"/>
          <p:cNvSpPr/>
          <p:nvPr/>
        </p:nvSpPr>
        <p:spPr>
          <a:xfrm rot="-902568">
            <a:off x="7185107" y="1344059"/>
            <a:ext cx="565248" cy="542796"/>
          </a:xfrm>
          <a:custGeom>
            <a:rect b="b" l="l" r="r" t="t"/>
            <a:pathLst>
              <a:path extrusionOk="0" h="1310490" w="1364695">
                <a:moveTo>
                  <a:pt x="1364295" y="201562"/>
                </a:moveTo>
                <a:lnTo>
                  <a:pt x="1364295" y="66253"/>
                </a:lnTo>
                <a:lnTo>
                  <a:pt x="1364695" y="0"/>
                </a:lnTo>
                <a:lnTo>
                  <a:pt x="860690" y="165533"/>
                </a:lnTo>
                <a:lnTo>
                  <a:pt x="860690" y="164532"/>
                </a:lnTo>
                <a:lnTo>
                  <a:pt x="859689" y="165934"/>
                </a:lnTo>
                <a:lnTo>
                  <a:pt x="294034" y="351683"/>
                </a:lnTo>
                <a:lnTo>
                  <a:pt x="294034" y="474782"/>
                </a:lnTo>
                <a:lnTo>
                  <a:pt x="294034" y="474782"/>
                </a:lnTo>
                <a:cubicBezTo>
                  <a:pt x="294034" y="474782"/>
                  <a:pt x="294034" y="553045"/>
                  <a:pt x="294034" y="553045"/>
                </a:cubicBezTo>
                <a:lnTo>
                  <a:pt x="294034" y="553045"/>
                </a:lnTo>
                <a:lnTo>
                  <a:pt x="294034" y="613693"/>
                </a:lnTo>
                <a:lnTo>
                  <a:pt x="294034" y="613693"/>
                </a:lnTo>
                <a:cubicBezTo>
                  <a:pt x="294034" y="613693"/>
                  <a:pt x="294034" y="1072463"/>
                  <a:pt x="294034" y="1072463"/>
                </a:cubicBezTo>
                <a:cubicBezTo>
                  <a:pt x="252801" y="1040437"/>
                  <a:pt x="177741" y="1040837"/>
                  <a:pt x="108285" y="1078067"/>
                </a:cubicBezTo>
                <a:cubicBezTo>
                  <a:pt x="23617" y="1123103"/>
                  <a:pt x="-20619" y="1205369"/>
                  <a:pt x="9405" y="1261614"/>
                </a:cubicBezTo>
                <a:cubicBezTo>
                  <a:pt x="39429" y="1317859"/>
                  <a:pt x="132304" y="1326867"/>
                  <a:pt x="216972" y="1281831"/>
                </a:cubicBezTo>
                <a:cubicBezTo>
                  <a:pt x="282425" y="1247003"/>
                  <a:pt x="323658" y="1189957"/>
                  <a:pt x="325059" y="1139917"/>
                </a:cubicBezTo>
                <a:lnTo>
                  <a:pt x="325059" y="1139917"/>
                </a:lnTo>
                <a:lnTo>
                  <a:pt x="325059" y="603485"/>
                </a:lnTo>
                <a:lnTo>
                  <a:pt x="829065" y="435350"/>
                </a:lnTo>
                <a:lnTo>
                  <a:pt x="829065" y="894720"/>
                </a:lnTo>
                <a:cubicBezTo>
                  <a:pt x="787831" y="862694"/>
                  <a:pt x="712771" y="863094"/>
                  <a:pt x="643315" y="900324"/>
                </a:cubicBezTo>
                <a:cubicBezTo>
                  <a:pt x="558647" y="945360"/>
                  <a:pt x="514411" y="1027626"/>
                  <a:pt x="544436" y="1083871"/>
                </a:cubicBezTo>
                <a:cubicBezTo>
                  <a:pt x="574460" y="1140116"/>
                  <a:pt x="667334" y="1149124"/>
                  <a:pt x="752002" y="1104088"/>
                </a:cubicBezTo>
                <a:cubicBezTo>
                  <a:pt x="817455" y="1069260"/>
                  <a:pt x="858488" y="1012214"/>
                  <a:pt x="860090" y="962174"/>
                </a:cubicBezTo>
                <a:lnTo>
                  <a:pt x="860290" y="962174"/>
                </a:lnTo>
                <a:lnTo>
                  <a:pt x="860290" y="425142"/>
                </a:lnTo>
                <a:lnTo>
                  <a:pt x="1332670" y="267615"/>
                </a:lnTo>
                <a:lnTo>
                  <a:pt x="1332670" y="746400"/>
                </a:lnTo>
                <a:cubicBezTo>
                  <a:pt x="1291436" y="714374"/>
                  <a:pt x="1216376" y="714775"/>
                  <a:pt x="1146920" y="751804"/>
                </a:cubicBezTo>
                <a:cubicBezTo>
                  <a:pt x="1062252" y="797041"/>
                  <a:pt x="1018017" y="879107"/>
                  <a:pt x="1048041" y="935352"/>
                </a:cubicBezTo>
                <a:cubicBezTo>
                  <a:pt x="1078065" y="991597"/>
                  <a:pt x="1170940" y="1000605"/>
                  <a:pt x="1255608" y="955569"/>
                </a:cubicBezTo>
                <a:cubicBezTo>
                  <a:pt x="1321060" y="920740"/>
                  <a:pt x="1362093" y="863694"/>
                  <a:pt x="1363695" y="813654"/>
                </a:cubicBezTo>
                <a:lnTo>
                  <a:pt x="1363895" y="813654"/>
                </a:lnTo>
                <a:lnTo>
                  <a:pt x="1363895" y="232988"/>
                </a:lnTo>
                <a:lnTo>
                  <a:pt x="1364295" y="201763"/>
                </a:lnTo>
                <a:lnTo>
                  <a:pt x="1363895" y="201763"/>
                </a:lnTo>
                <a:close/>
                <a:moveTo>
                  <a:pt x="325259" y="542836"/>
                </a:moveTo>
                <a:lnTo>
                  <a:pt x="325259" y="464374"/>
                </a:lnTo>
                <a:lnTo>
                  <a:pt x="829265" y="296239"/>
                </a:lnTo>
                <a:lnTo>
                  <a:pt x="829265" y="377303"/>
                </a:lnTo>
                <a:lnTo>
                  <a:pt x="325259" y="542836"/>
                </a:lnTo>
                <a:close/>
                <a:moveTo>
                  <a:pt x="860490" y="367095"/>
                </a:moveTo>
                <a:lnTo>
                  <a:pt x="860490" y="285830"/>
                </a:lnTo>
                <a:lnTo>
                  <a:pt x="1332870" y="128303"/>
                </a:lnTo>
                <a:lnTo>
                  <a:pt x="1332870" y="211970"/>
                </a:lnTo>
                <a:lnTo>
                  <a:pt x="860490" y="36709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8" name="Google Shape;1288;p34"/>
          <p:cNvSpPr/>
          <p:nvPr/>
        </p:nvSpPr>
        <p:spPr>
          <a:xfrm rot="-3041022">
            <a:off x="-2656373" y="2428147"/>
            <a:ext cx="4386315" cy="5167340"/>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9" name="Google Shape;1289;p34"/>
          <p:cNvSpPr/>
          <p:nvPr/>
        </p:nvSpPr>
        <p:spPr>
          <a:xfrm rot="1542597">
            <a:off x="-502616" y="-3776588"/>
            <a:ext cx="4383290" cy="5163776"/>
          </a:xfrm>
          <a:custGeom>
            <a:rect b="b" l="l" r="r" t="t"/>
            <a:pathLst>
              <a:path extrusionOk="0" h="6892697" w="5850891">
                <a:moveTo>
                  <a:pt x="5850806" y="1542203"/>
                </a:moveTo>
                <a:cubicBezTo>
                  <a:pt x="4971147" y="1896565"/>
                  <a:pt x="4312050" y="2175195"/>
                  <a:pt x="3828280" y="2405578"/>
                </a:cubicBezTo>
                <a:cubicBezTo>
                  <a:pt x="3508726" y="2557816"/>
                  <a:pt x="3267401" y="2688516"/>
                  <a:pt x="3096725" y="2803362"/>
                </a:cubicBezTo>
                <a:cubicBezTo>
                  <a:pt x="3017030" y="2777085"/>
                  <a:pt x="2944659" y="2747964"/>
                  <a:pt x="2882368" y="2714794"/>
                </a:cubicBezTo>
                <a:cubicBezTo>
                  <a:pt x="2888657" y="2708677"/>
                  <a:pt x="2895119" y="2702473"/>
                  <a:pt x="2901753" y="2696270"/>
                </a:cubicBezTo>
                <a:cubicBezTo>
                  <a:pt x="3052441" y="2556093"/>
                  <a:pt x="3297642" y="2392827"/>
                  <a:pt x="3651487" y="2196993"/>
                </a:cubicBezTo>
                <a:cubicBezTo>
                  <a:pt x="4140167" y="1926547"/>
                  <a:pt x="4854060" y="1585539"/>
                  <a:pt x="5850806" y="1147433"/>
                </a:cubicBezTo>
                <a:lnTo>
                  <a:pt x="5850806" y="1132356"/>
                </a:lnTo>
                <a:cubicBezTo>
                  <a:pt x="4850786" y="1571754"/>
                  <a:pt x="4134739" y="1913796"/>
                  <a:pt x="3644853" y="2184931"/>
                </a:cubicBezTo>
                <a:cubicBezTo>
                  <a:pt x="3274121" y="2390069"/>
                  <a:pt x="3019184" y="2561090"/>
                  <a:pt x="2869444" y="2707729"/>
                </a:cubicBezTo>
                <a:cubicBezTo>
                  <a:pt x="2819818" y="2680245"/>
                  <a:pt x="2776998" y="2649918"/>
                  <a:pt x="2742449" y="2616230"/>
                </a:cubicBezTo>
                <a:cubicBezTo>
                  <a:pt x="2847388" y="2432458"/>
                  <a:pt x="3102756" y="2210088"/>
                  <a:pt x="3506313" y="1951877"/>
                </a:cubicBezTo>
                <a:cubicBezTo>
                  <a:pt x="4029801" y="1616986"/>
                  <a:pt x="4815721" y="1213171"/>
                  <a:pt x="5850892" y="746891"/>
                </a:cubicBezTo>
                <a:lnTo>
                  <a:pt x="5850892" y="731814"/>
                </a:lnTo>
                <a:cubicBezTo>
                  <a:pt x="4812275" y="1199386"/>
                  <a:pt x="4023770" y="1604408"/>
                  <a:pt x="3498818" y="1940246"/>
                </a:cubicBezTo>
                <a:cubicBezTo>
                  <a:pt x="3092073" y="2200525"/>
                  <a:pt x="2837825" y="2420396"/>
                  <a:pt x="2731421" y="2605030"/>
                </a:cubicBezTo>
                <a:cubicBezTo>
                  <a:pt x="2698854" y="2570740"/>
                  <a:pt x="2674644" y="2533003"/>
                  <a:pt x="2660084" y="2491131"/>
                </a:cubicBezTo>
                <a:cubicBezTo>
                  <a:pt x="2679986" y="2427289"/>
                  <a:pt x="2715827" y="2358191"/>
                  <a:pt x="2767435" y="2284355"/>
                </a:cubicBezTo>
                <a:cubicBezTo>
                  <a:pt x="2889519" y="2109716"/>
                  <a:pt x="3097500" y="1913365"/>
                  <a:pt x="3385608" y="1700817"/>
                </a:cubicBezTo>
                <a:cubicBezTo>
                  <a:pt x="3936407" y="1294502"/>
                  <a:pt x="4763165" y="838648"/>
                  <a:pt x="5850892" y="341094"/>
                </a:cubicBezTo>
                <a:lnTo>
                  <a:pt x="5850892" y="325930"/>
                </a:lnTo>
                <a:cubicBezTo>
                  <a:pt x="4759461" y="824949"/>
                  <a:pt x="3929859" y="1282182"/>
                  <a:pt x="3377423" y="1689703"/>
                </a:cubicBezTo>
                <a:cubicBezTo>
                  <a:pt x="3088109" y="1903112"/>
                  <a:pt x="2879094" y="2100497"/>
                  <a:pt x="2756148" y="2276429"/>
                </a:cubicBezTo>
                <a:cubicBezTo>
                  <a:pt x="2708676" y="2344320"/>
                  <a:pt x="2674472" y="2408335"/>
                  <a:pt x="2653277" y="2468386"/>
                </a:cubicBezTo>
                <a:cubicBezTo>
                  <a:pt x="2652674" y="2465887"/>
                  <a:pt x="2651985" y="2463389"/>
                  <a:pt x="2651382" y="2460804"/>
                </a:cubicBezTo>
                <a:cubicBezTo>
                  <a:pt x="2617092" y="2309255"/>
                  <a:pt x="2650348" y="1976604"/>
                  <a:pt x="3258613" y="1451480"/>
                </a:cubicBezTo>
                <a:cubicBezTo>
                  <a:pt x="3781670" y="999933"/>
                  <a:pt x="4604379" y="513149"/>
                  <a:pt x="5710801" y="0"/>
                </a:cubicBezTo>
                <a:lnTo>
                  <a:pt x="5678148" y="0"/>
                </a:lnTo>
                <a:cubicBezTo>
                  <a:pt x="4584132" y="509099"/>
                  <a:pt x="3769436" y="992351"/>
                  <a:pt x="3249567" y="1441141"/>
                </a:cubicBezTo>
                <a:cubicBezTo>
                  <a:pt x="2635874" y="1970918"/>
                  <a:pt x="2602876" y="2309341"/>
                  <a:pt x="2637855" y="2463906"/>
                </a:cubicBezTo>
                <a:cubicBezTo>
                  <a:pt x="2640009" y="2473383"/>
                  <a:pt x="2642594" y="2482602"/>
                  <a:pt x="2645609" y="2491648"/>
                </a:cubicBezTo>
                <a:cubicBezTo>
                  <a:pt x="2626138" y="2556093"/>
                  <a:pt x="2622433" y="2615627"/>
                  <a:pt x="2634667" y="2669647"/>
                </a:cubicBezTo>
                <a:cubicBezTo>
                  <a:pt x="2642508" y="2704110"/>
                  <a:pt x="2656207" y="2735902"/>
                  <a:pt x="2675075" y="2765454"/>
                </a:cubicBezTo>
                <a:cubicBezTo>
                  <a:pt x="2672318" y="2793713"/>
                  <a:pt x="2673869" y="2821024"/>
                  <a:pt x="2679814" y="2847302"/>
                </a:cubicBezTo>
                <a:cubicBezTo>
                  <a:pt x="2686792" y="2878319"/>
                  <a:pt x="2698596" y="2907095"/>
                  <a:pt x="2714621" y="2934062"/>
                </a:cubicBezTo>
                <a:cubicBezTo>
                  <a:pt x="2703937" y="2971626"/>
                  <a:pt x="2702559" y="3007467"/>
                  <a:pt x="2710399" y="3041758"/>
                </a:cubicBezTo>
                <a:cubicBezTo>
                  <a:pt x="2721082" y="3089144"/>
                  <a:pt x="2742966" y="3131533"/>
                  <a:pt x="2774155" y="3169873"/>
                </a:cubicBezTo>
                <a:cubicBezTo>
                  <a:pt x="2772949" y="3186759"/>
                  <a:pt x="2774155" y="3203301"/>
                  <a:pt x="2777860" y="3219499"/>
                </a:cubicBezTo>
                <a:cubicBezTo>
                  <a:pt x="2845234" y="3517256"/>
                  <a:pt x="3349336" y="3619610"/>
                  <a:pt x="3883076" y="3728081"/>
                </a:cubicBezTo>
                <a:cubicBezTo>
                  <a:pt x="4227788" y="3798126"/>
                  <a:pt x="4579996" y="3869636"/>
                  <a:pt x="4814687" y="3997579"/>
                </a:cubicBezTo>
                <a:cubicBezTo>
                  <a:pt x="4635826" y="4274055"/>
                  <a:pt x="4284566" y="4604035"/>
                  <a:pt x="3777534" y="4966926"/>
                </a:cubicBezTo>
                <a:cubicBezTo>
                  <a:pt x="3022803" y="5507042"/>
                  <a:pt x="2015460" y="6050173"/>
                  <a:pt x="1082816" y="6419957"/>
                </a:cubicBezTo>
                <a:cubicBezTo>
                  <a:pt x="1034654" y="6438997"/>
                  <a:pt x="981926" y="6459589"/>
                  <a:pt x="926011" y="6481300"/>
                </a:cubicBezTo>
                <a:cubicBezTo>
                  <a:pt x="635232" y="6594424"/>
                  <a:pt x="258211" y="6741062"/>
                  <a:pt x="0" y="6892525"/>
                </a:cubicBezTo>
                <a:lnTo>
                  <a:pt x="25588" y="6892525"/>
                </a:lnTo>
                <a:cubicBezTo>
                  <a:pt x="281473" y="6746662"/>
                  <a:pt x="647380" y="6604332"/>
                  <a:pt x="930749" y="6494138"/>
                </a:cubicBezTo>
                <a:cubicBezTo>
                  <a:pt x="986751" y="6472340"/>
                  <a:pt x="1039479" y="6451834"/>
                  <a:pt x="1087640" y="6432794"/>
                </a:cubicBezTo>
                <a:cubicBezTo>
                  <a:pt x="2021233" y="6062665"/>
                  <a:pt x="3029695" y="5518931"/>
                  <a:pt x="3785288" y="4978213"/>
                </a:cubicBezTo>
                <a:cubicBezTo>
                  <a:pt x="4293354" y="4614632"/>
                  <a:pt x="4645734" y="4283015"/>
                  <a:pt x="4825887" y="4004040"/>
                </a:cubicBezTo>
                <a:cubicBezTo>
                  <a:pt x="4850700" y="4017998"/>
                  <a:pt x="4874135" y="4032644"/>
                  <a:pt x="4896019" y="4047980"/>
                </a:cubicBezTo>
                <a:cubicBezTo>
                  <a:pt x="4763424" y="4352458"/>
                  <a:pt x="4379855" y="4739128"/>
                  <a:pt x="3774002" y="5172754"/>
                </a:cubicBezTo>
                <a:cubicBezTo>
                  <a:pt x="3019270" y="5712870"/>
                  <a:pt x="2011928" y="6256001"/>
                  <a:pt x="1079283" y="6625785"/>
                </a:cubicBezTo>
                <a:cubicBezTo>
                  <a:pt x="1031122" y="6644825"/>
                  <a:pt x="978394" y="6665417"/>
                  <a:pt x="922478" y="6687128"/>
                </a:cubicBezTo>
                <a:cubicBezTo>
                  <a:pt x="767224" y="6747524"/>
                  <a:pt x="587415" y="6817483"/>
                  <a:pt x="414155" y="6892612"/>
                </a:cubicBezTo>
                <a:lnTo>
                  <a:pt x="448617" y="6892612"/>
                </a:lnTo>
                <a:cubicBezTo>
                  <a:pt x="612573" y="6822480"/>
                  <a:pt x="781009" y="6756915"/>
                  <a:pt x="927475" y="6699966"/>
                </a:cubicBezTo>
                <a:cubicBezTo>
                  <a:pt x="983477" y="6678168"/>
                  <a:pt x="1036205" y="6657663"/>
                  <a:pt x="1084366" y="6638536"/>
                </a:cubicBezTo>
                <a:cubicBezTo>
                  <a:pt x="2017959" y="6268407"/>
                  <a:pt x="3026421" y="5724673"/>
                  <a:pt x="3782014" y="5183955"/>
                </a:cubicBezTo>
                <a:cubicBezTo>
                  <a:pt x="4387178" y="4750932"/>
                  <a:pt x="4771522" y="4363141"/>
                  <a:pt x="4906961" y="4055820"/>
                </a:cubicBezTo>
                <a:cubicBezTo>
                  <a:pt x="4933325" y="4075033"/>
                  <a:pt x="4957362" y="4095453"/>
                  <a:pt x="4978643" y="4117078"/>
                </a:cubicBezTo>
                <a:cubicBezTo>
                  <a:pt x="4899637" y="4435599"/>
                  <a:pt x="4499527" y="4863538"/>
                  <a:pt x="3819062" y="5350495"/>
                </a:cubicBezTo>
                <a:cubicBezTo>
                  <a:pt x="3064330" y="5890611"/>
                  <a:pt x="2056988" y="6433742"/>
                  <a:pt x="1124343" y="6803526"/>
                </a:cubicBezTo>
                <a:cubicBezTo>
                  <a:pt x="1053953" y="6831440"/>
                  <a:pt x="972880" y="6861337"/>
                  <a:pt x="886379" y="6892698"/>
                </a:cubicBezTo>
                <a:lnTo>
                  <a:pt x="926700" y="6892698"/>
                </a:lnTo>
                <a:cubicBezTo>
                  <a:pt x="999933" y="6865989"/>
                  <a:pt x="1068600" y="6840401"/>
                  <a:pt x="1129426" y="6816277"/>
                </a:cubicBezTo>
                <a:cubicBezTo>
                  <a:pt x="2063019" y="6446148"/>
                  <a:pt x="3071481" y="5902414"/>
                  <a:pt x="3827074" y="5361696"/>
                </a:cubicBezTo>
                <a:cubicBezTo>
                  <a:pt x="4503403" y="4877668"/>
                  <a:pt x="4903945" y="4450246"/>
                  <a:pt x="4989413" y="4128450"/>
                </a:cubicBezTo>
                <a:cubicBezTo>
                  <a:pt x="5001302" y="4141374"/>
                  <a:pt x="5012330" y="4154642"/>
                  <a:pt x="5022324" y="4168427"/>
                </a:cubicBezTo>
                <a:cubicBezTo>
                  <a:pt x="5049980" y="4495822"/>
                  <a:pt x="4638066" y="4980711"/>
                  <a:pt x="3849561" y="5544951"/>
                </a:cubicBezTo>
                <a:cubicBezTo>
                  <a:pt x="3163669" y="6035871"/>
                  <a:pt x="2269019" y="6529203"/>
                  <a:pt x="1411503" y="6892612"/>
                </a:cubicBezTo>
                <a:lnTo>
                  <a:pt x="1446655" y="6892612"/>
                </a:lnTo>
                <a:cubicBezTo>
                  <a:pt x="2295986" y="6530065"/>
                  <a:pt x="3178832" y="6041902"/>
                  <a:pt x="3857660" y="5556151"/>
                </a:cubicBezTo>
                <a:cubicBezTo>
                  <a:pt x="4631518" y="5002336"/>
                  <a:pt x="5044294" y="4522703"/>
                  <a:pt x="5037229" y="4190483"/>
                </a:cubicBezTo>
                <a:cubicBezTo>
                  <a:pt x="5055839" y="4220121"/>
                  <a:pt x="5070055" y="4251827"/>
                  <a:pt x="5079274" y="4285859"/>
                </a:cubicBezTo>
                <a:cubicBezTo>
                  <a:pt x="5168101" y="4612478"/>
                  <a:pt x="4755411" y="5122697"/>
                  <a:pt x="3917022" y="5722691"/>
                </a:cubicBezTo>
                <a:cubicBezTo>
                  <a:pt x="3337274" y="6137535"/>
                  <a:pt x="2608476" y="6554188"/>
                  <a:pt x="1878988" y="6892612"/>
                </a:cubicBezTo>
                <a:lnTo>
                  <a:pt x="1911728" y="6892612"/>
                </a:lnTo>
                <a:cubicBezTo>
                  <a:pt x="2632944" y="6555998"/>
                  <a:pt x="3351835" y="6144083"/>
                  <a:pt x="3925034" y="5733892"/>
                </a:cubicBezTo>
                <a:cubicBezTo>
                  <a:pt x="4768421" y="5130365"/>
                  <a:pt x="5183006" y="4614804"/>
                  <a:pt x="5092542" y="4282240"/>
                </a:cubicBezTo>
                <a:cubicBezTo>
                  <a:pt x="5080825" y="4239075"/>
                  <a:pt x="5061526" y="4199616"/>
                  <a:pt x="5035592" y="4163258"/>
                </a:cubicBezTo>
                <a:cubicBezTo>
                  <a:pt x="5033697" y="4143097"/>
                  <a:pt x="5030251" y="4123453"/>
                  <a:pt x="5025082" y="4104499"/>
                </a:cubicBezTo>
                <a:cubicBezTo>
                  <a:pt x="5019739" y="4084855"/>
                  <a:pt x="5012761" y="4066073"/>
                  <a:pt x="5004404" y="4047894"/>
                </a:cubicBezTo>
                <a:cubicBezTo>
                  <a:pt x="5009401" y="3999043"/>
                  <a:pt x="5006213" y="3952949"/>
                  <a:pt x="4994496" y="3909957"/>
                </a:cubicBezTo>
                <a:cubicBezTo>
                  <a:pt x="4986742" y="3881440"/>
                  <a:pt x="4975627" y="3854645"/>
                  <a:pt x="4961584" y="3829143"/>
                </a:cubicBezTo>
                <a:cubicBezTo>
                  <a:pt x="4961756" y="3796317"/>
                  <a:pt x="4957965" y="3764956"/>
                  <a:pt x="4950039" y="3734973"/>
                </a:cubicBezTo>
                <a:cubicBezTo>
                  <a:pt x="4968735" y="3659328"/>
                  <a:pt x="4969769" y="3589627"/>
                  <a:pt x="4952624" y="3526474"/>
                </a:cubicBezTo>
                <a:cubicBezTo>
                  <a:pt x="4859833" y="3185294"/>
                  <a:pt x="4293354" y="3070275"/>
                  <a:pt x="3745570" y="2958961"/>
                </a:cubicBezTo>
                <a:cubicBezTo>
                  <a:pt x="3518375" y="2912781"/>
                  <a:pt x="3296695" y="2867721"/>
                  <a:pt x="3112319" y="2808532"/>
                </a:cubicBezTo>
                <a:cubicBezTo>
                  <a:pt x="3547582" y="2518443"/>
                  <a:pt x="4433444" y="2127636"/>
                  <a:pt x="5850633" y="1556849"/>
                </a:cubicBezTo>
                <a:lnTo>
                  <a:pt x="5850633" y="1542203"/>
                </a:lnTo>
                <a:close/>
                <a:moveTo>
                  <a:pt x="2872201" y="2724788"/>
                </a:moveTo>
                <a:cubicBezTo>
                  <a:pt x="2933545" y="2757872"/>
                  <a:pt x="3004451" y="2786820"/>
                  <a:pt x="3082509" y="2813012"/>
                </a:cubicBezTo>
                <a:cubicBezTo>
                  <a:pt x="3017116" y="2857727"/>
                  <a:pt x="2962580" y="2900030"/>
                  <a:pt x="2918467" y="2940265"/>
                </a:cubicBezTo>
                <a:cubicBezTo>
                  <a:pt x="2861087" y="2912954"/>
                  <a:pt x="2810771" y="2882713"/>
                  <a:pt x="2769330" y="2848767"/>
                </a:cubicBezTo>
                <a:cubicBezTo>
                  <a:pt x="2794230" y="2809480"/>
                  <a:pt x="2828520" y="2768210"/>
                  <a:pt x="2872201" y="2724702"/>
                </a:cubicBezTo>
                <a:close/>
                <a:moveTo>
                  <a:pt x="2831535" y="3057007"/>
                </a:moveTo>
                <a:cubicBezTo>
                  <a:pt x="3033486" y="3203301"/>
                  <a:pt x="3401547" y="3278085"/>
                  <a:pt x="3784857" y="3355885"/>
                </a:cubicBezTo>
                <a:cubicBezTo>
                  <a:pt x="4255014" y="3451346"/>
                  <a:pt x="4738955" y="3549737"/>
                  <a:pt x="4919884" y="3789941"/>
                </a:cubicBezTo>
                <a:cubicBezTo>
                  <a:pt x="4908598" y="3822164"/>
                  <a:pt x="4894295" y="3855334"/>
                  <a:pt x="4876978" y="3889538"/>
                </a:cubicBezTo>
                <a:cubicBezTo>
                  <a:pt x="4653488" y="3706628"/>
                  <a:pt x="4230545" y="3620730"/>
                  <a:pt x="3818200" y="3536899"/>
                </a:cubicBezTo>
                <a:cubicBezTo>
                  <a:pt x="3374838" y="3446866"/>
                  <a:pt x="2952154" y="3360968"/>
                  <a:pt x="2788198" y="3165479"/>
                </a:cubicBezTo>
                <a:cubicBezTo>
                  <a:pt x="2791645" y="3131102"/>
                  <a:pt x="2806033" y="3095003"/>
                  <a:pt x="2831621" y="3057007"/>
                </a:cubicBezTo>
                <a:close/>
                <a:moveTo>
                  <a:pt x="2828692" y="3037881"/>
                </a:moveTo>
                <a:cubicBezTo>
                  <a:pt x="2787165" y="3006261"/>
                  <a:pt x="2753564" y="2971282"/>
                  <a:pt x="2729354" y="2932253"/>
                </a:cubicBezTo>
                <a:cubicBezTo>
                  <a:pt x="2736505" y="2909077"/>
                  <a:pt x="2747360" y="2885211"/>
                  <a:pt x="2762007" y="2860570"/>
                </a:cubicBezTo>
                <a:cubicBezTo>
                  <a:pt x="2802845" y="2893741"/>
                  <a:pt x="2851954" y="2923379"/>
                  <a:pt x="2907525" y="2950173"/>
                </a:cubicBezTo>
                <a:cubicBezTo>
                  <a:pt x="2875303" y="2980500"/>
                  <a:pt x="2849111" y="3009621"/>
                  <a:pt x="2828606" y="3037794"/>
                </a:cubicBezTo>
                <a:close/>
                <a:moveTo>
                  <a:pt x="4929189" y="3802865"/>
                </a:moveTo>
                <a:cubicBezTo>
                  <a:pt x="4935995" y="3812600"/>
                  <a:pt x="4942198" y="3822595"/>
                  <a:pt x="4947971" y="3832847"/>
                </a:cubicBezTo>
                <a:cubicBezTo>
                  <a:pt x="4947454" y="3867568"/>
                  <a:pt x="4942371" y="3904013"/>
                  <a:pt x="4932808" y="3941921"/>
                </a:cubicBezTo>
                <a:cubicBezTo>
                  <a:pt x="4918850" y="3926758"/>
                  <a:pt x="4903600" y="3912111"/>
                  <a:pt x="4887231" y="3898068"/>
                </a:cubicBezTo>
                <a:cubicBezTo>
                  <a:pt x="4903859" y="3865501"/>
                  <a:pt x="4917903" y="3833709"/>
                  <a:pt x="4929189" y="3802865"/>
                </a:cubicBezTo>
                <a:close/>
                <a:moveTo>
                  <a:pt x="4934789" y="3787012"/>
                </a:moveTo>
                <a:cubicBezTo>
                  <a:pt x="4937460" y="3779086"/>
                  <a:pt x="4939959" y="3771159"/>
                  <a:pt x="4942285" y="3763319"/>
                </a:cubicBezTo>
                <a:cubicBezTo>
                  <a:pt x="4944784" y="3776932"/>
                  <a:pt x="4946421" y="3790803"/>
                  <a:pt x="4947196" y="3804933"/>
                </a:cubicBezTo>
                <a:cubicBezTo>
                  <a:pt x="4943233" y="3798816"/>
                  <a:pt x="4939011" y="3792871"/>
                  <a:pt x="4934703" y="3786926"/>
                </a:cubicBezTo>
                <a:close/>
                <a:moveTo>
                  <a:pt x="4925053" y="3774175"/>
                </a:moveTo>
                <a:cubicBezTo>
                  <a:pt x="4736629" y="3535176"/>
                  <a:pt x="4255272" y="3437389"/>
                  <a:pt x="3787529" y="3342358"/>
                </a:cubicBezTo>
                <a:cubicBezTo>
                  <a:pt x="3405166" y="3264731"/>
                  <a:pt x="3038225" y="3190119"/>
                  <a:pt x="2839289" y="3045721"/>
                </a:cubicBezTo>
                <a:cubicBezTo>
                  <a:pt x="2859967" y="3017117"/>
                  <a:pt x="2886934" y="2987307"/>
                  <a:pt x="2920190" y="2956290"/>
                </a:cubicBezTo>
                <a:cubicBezTo>
                  <a:pt x="3130412" y="3054423"/>
                  <a:pt x="3430065" y="3115335"/>
                  <a:pt x="3739625" y="3178230"/>
                </a:cubicBezTo>
                <a:cubicBezTo>
                  <a:pt x="4283273" y="3288682"/>
                  <a:pt x="4845445" y="3402840"/>
                  <a:pt x="4936082" y="3735749"/>
                </a:cubicBezTo>
                <a:cubicBezTo>
                  <a:pt x="4932894" y="3748414"/>
                  <a:pt x="4929189" y="3761165"/>
                  <a:pt x="4924967" y="3774175"/>
                </a:cubicBezTo>
                <a:close/>
                <a:moveTo>
                  <a:pt x="2735471" y="2628723"/>
                </a:moveTo>
                <a:cubicBezTo>
                  <a:pt x="2769675" y="2661463"/>
                  <a:pt x="2811288" y="2690928"/>
                  <a:pt x="2859192" y="2717723"/>
                </a:cubicBezTo>
                <a:cubicBezTo>
                  <a:pt x="2816630" y="2760370"/>
                  <a:pt x="2783202" y="2801036"/>
                  <a:pt x="2758388" y="2839807"/>
                </a:cubicBezTo>
                <a:cubicBezTo>
                  <a:pt x="2730991" y="2816028"/>
                  <a:pt x="2707815" y="2790439"/>
                  <a:pt x="2689463" y="2762783"/>
                </a:cubicBezTo>
                <a:cubicBezTo>
                  <a:pt x="2694546" y="2720738"/>
                  <a:pt x="2709968" y="2676023"/>
                  <a:pt x="2735471" y="2628723"/>
                </a:cubicBezTo>
                <a:close/>
                <a:moveTo>
                  <a:pt x="2677746" y="2743828"/>
                </a:moveTo>
                <a:cubicBezTo>
                  <a:pt x="2664133" y="2719705"/>
                  <a:pt x="2654053" y="2694030"/>
                  <a:pt x="2647849" y="2666632"/>
                </a:cubicBezTo>
                <a:cubicBezTo>
                  <a:pt x="2637252" y="2619849"/>
                  <a:pt x="2639234" y="2568586"/>
                  <a:pt x="2653536" y="2513273"/>
                </a:cubicBezTo>
                <a:cubicBezTo>
                  <a:pt x="2669561" y="2551355"/>
                  <a:pt x="2693426" y="2585989"/>
                  <a:pt x="2724184" y="2617523"/>
                </a:cubicBezTo>
                <a:cubicBezTo>
                  <a:pt x="2700146" y="2661635"/>
                  <a:pt x="2684725" y="2703679"/>
                  <a:pt x="2677746" y="2743742"/>
                </a:cubicBezTo>
                <a:close/>
                <a:moveTo>
                  <a:pt x="2692996" y="2844373"/>
                </a:moveTo>
                <a:cubicBezTo>
                  <a:pt x="2688602" y="2825074"/>
                  <a:pt x="2686965" y="2805085"/>
                  <a:pt x="2687740" y="2784494"/>
                </a:cubicBezTo>
                <a:cubicBezTo>
                  <a:pt x="2705402" y="2808446"/>
                  <a:pt x="2726683" y="2830760"/>
                  <a:pt x="2751151" y="2851696"/>
                </a:cubicBezTo>
                <a:cubicBezTo>
                  <a:pt x="2737883" y="2873839"/>
                  <a:pt x="2727630" y="2895378"/>
                  <a:pt x="2720135" y="2916314"/>
                </a:cubicBezTo>
                <a:cubicBezTo>
                  <a:pt x="2707987" y="2893654"/>
                  <a:pt x="2698768" y="2869789"/>
                  <a:pt x="2693082" y="2844373"/>
                </a:cubicBezTo>
                <a:close/>
                <a:moveTo>
                  <a:pt x="2776223" y="3150832"/>
                </a:moveTo>
                <a:cubicBezTo>
                  <a:pt x="2750720" y="3116886"/>
                  <a:pt x="2732800" y="3079753"/>
                  <a:pt x="2723581" y="3038915"/>
                </a:cubicBezTo>
                <a:cubicBezTo>
                  <a:pt x="2717206" y="3010569"/>
                  <a:pt x="2717464" y="2981104"/>
                  <a:pt x="2724529" y="2950346"/>
                </a:cubicBezTo>
                <a:cubicBezTo>
                  <a:pt x="2748997" y="2986617"/>
                  <a:pt x="2781565" y="3019357"/>
                  <a:pt x="2820766" y="3049167"/>
                </a:cubicBezTo>
                <a:cubicBezTo>
                  <a:pt x="2796728" y="3084577"/>
                  <a:pt x="2781995" y="3118351"/>
                  <a:pt x="2776223" y="3150832"/>
                </a:cubicBezTo>
                <a:close/>
                <a:moveTo>
                  <a:pt x="4821665" y="3986206"/>
                </a:moveTo>
                <a:cubicBezTo>
                  <a:pt x="4584821" y="3856885"/>
                  <a:pt x="4231407" y="3785030"/>
                  <a:pt x="3885402" y="3714813"/>
                </a:cubicBezTo>
                <a:cubicBezTo>
                  <a:pt x="3356229" y="3607289"/>
                  <a:pt x="2856348" y="3505797"/>
                  <a:pt x="2790869" y="3216742"/>
                </a:cubicBezTo>
                <a:cubicBezTo>
                  <a:pt x="2788543" y="3206489"/>
                  <a:pt x="2787337" y="3196150"/>
                  <a:pt x="2787078" y="3185639"/>
                </a:cubicBezTo>
                <a:cubicBezTo>
                  <a:pt x="2960770" y="3376993"/>
                  <a:pt x="3378026" y="3461857"/>
                  <a:pt x="3815185" y="3550598"/>
                </a:cubicBezTo>
                <a:cubicBezTo>
                  <a:pt x="4227530" y="3634342"/>
                  <a:pt x="4650472" y="3720327"/>
                  <a:pt x="4870258" y="3902203"/>
                </a:cubicBezTo>
                <a:cubicBezTo>
                  <a:pt x="4855870" y="3929601"/>
                  <a:pt x="4839672" y="3957688"/>
                  <a:pt x="4821579" y="3986292"/>
                </a:cubicBezTo>
                <a:close/>
                <a:moveTo>
                  <a:pt x="4901360" y="4035143"/>
                </a:moveTo>
                <a:cubicBezTo>
                  <a:pt x="4879994" y="4020324"/>
                  <a:pt x="4857248" y="4006108"/>
                  <a:pt x="4833124" y="3992582"/>
                </a:cubicBezTo>
                <a:cubicBezTo>
                  <a:pt x="4850700" y="3964839"/>
                  <a:pt x="4866553" y="3937527"/>
                  <a:pt x="4880597" y="3910905"/>
                </a:cubicBezTo>
                <a:cubicBezTo>
                  <a:pt x="4897914" y="3925982"/>
                  <a:pt x="4913939" y="3941663"/>
                  <a:pt x="4928414" y="3958033"/>
                </a:cubicBezTo>
                <a:cubicBezTo>
                  <a:pt x="4921349" y="3983104"/>
                  <a:pt x="4912216" y="4008865"/>
                  <a:pt x="4901274" y="4035229"/>
                </a:cubicBezTo>
                <a:close/>
                <a:moveTo>
                  <a:pt x="4982175" y="4101225"/>
                </a:moveTo>
                <a:cubicBezTo>
                  <a:pt x="4961153" y="4080634"/>
                  <a:pt x="4937891" y="4061248"/>
                  <a:pt x="4912389" y="4042897"/>
                </a:cubicBezTo>
                <a:cubicBezTo>
                  <a:pt x="4922813" y="4018084"/>
                  <a:pt x="4931688" y="3993702"/>
                  <a:pt x="4938839" y="3970009"/>
                </a:cubicBezTo>
                <a:cubicBezTo>
                  <a:pt x="4959602" y="3995252"/>
                  <a:pt x="4977006" y="4022047"/>
                  <a:pt x="4990533" y="4050651"/>
                </a:cubicBezTo>
                <a:cubicBezTo>
                  <a:pt x="4988723" y="4067193"/>
                  <a:pt x="4985966" y="4084080"/>
                  <a:pt x="4982261" y="4101225"/>
                </a:cubicBezTo>
                <a:close/>
                <a:moveTo>
                  <a:pt x="5000785" y="4074861"/>
                </a:moveTo>
                <a:cubicBezTo>
                  <a:pt x="5004921" y="4085717"/>
                  <a:pt x="5008625" y="4096745"/>
                  <a:pt x="5011727" y="4108118"/>
                </a:cubicBezTo>
                <a:cubicBezTo>
                  <a:pt x="5014656" y="4119059"/>
                  <a:pt x="5017068" y="4130174"/>
                  <a:pt x="5018878" y="4141546"/>
                </a:cubicBezTo>
                <a:cubicBezTo>
                  <a:pt x="5010865" y="4131638"/>
                  <a:pt x="5002336" y="4121989"/>
                  <a:pt x="4993290" y="4112511"/>
                </a:cubicBezTo>
                <a:cubicBezTo>
                  <a:pt x="4996305" y="4099760"/>
                  <a:pt x="4998803" y="4087268"/>
                  <a:pt x="5000785" y="4074861"/>
                </a:cubicBezTo>
                <a:close/>
                <a:moveTo>
                  <a:pt x="4960378" y="3857143"/>
                </a:moveTo>
                <a:cubicBezTo>
                  <a:pt x="4968821" y="3875236"/>
                  <a:pt x="4975886" y="3894018"/>
                  <a:pt x="4981228" y="3913576"/>
                </a:cubicBezTo>
                <a:cubicBezTo>
                  <a:pt x="4990705" y="3948469"/>
                  <a:pt x="4994409" y="3985430"/>
                  <a:pt x="4992600" y="4024459"/>
                </a:cubicBezTo>
                <a:cubicBezTo>
                  <a:pt x="4978987" y="3999646"/>
                  <a:pt x="4962446" y="3976212"/>
                  <a:pt x="4943405" y="3954070"/>
                </a:cubicBezTo>
                <a:cubicBezTo>
                  <a:pt x="4952537" y="3920641"/>
                  <a:pt x="4958138" y="3888332"/>
                  <a:pt x="4960464" y="3857143"/>
                </a:cubicBezTo>
                <a:close/>
                <a:moveTo>
                  <a:pt x="3742813" y="2972574"/>
                </a:moveTo>
                <a:cubicBezTo>
                  <a:pt x="4286547" y="3083027"/>
                  <a:pt x="4848719" y="3197184"/>
                  <a:pt x="4939356" y="3530179"/>
                </a:cubicBezTo>
                <a:cubicBezTo>
                  <a:pt x="4954174" y="3584802"/>
                  <a:pt x="4954950" y="3644595"/>
                  <a:pt x="4942113" y="3709040"/>
                </a:cubicBezTo>
                <a:cubicBezTo>
                  <a:pt x="4830281" y="3385867"/>
                  <a:pt x="4277415" y="3273519"/>
                  <a:pt x="3742296" y="3164789"/>
                </a:cubicBezTo>
                <a:cubicBezTo>
                  <a:pt x="3435751" y="3102498"/>
                  <a:pt x="3139114" y="3042274"/>
                  <a:pt x="2930960" y="2946382"/>
                </a:cubicBezTo>
                <a:cubicBezTo>
                  <a:pt x="2975761" y="2905889"/>
                  <a:pt x="3031332" y="2863327"/>
                  <a:pt x="3097845" y="2818267"/>
                </a:cubicBezTo>
                <a:cubicBezTo>
                  <a:pt x="3285063" y="2879525"/>
                  <a:pt x="3511138" y="2925446"/>
                  <a:pt x="3742813" y="2972488"/>
                </a:cubicBezTo>
                <a:close/>
              </a:path>
            </a:pathLst>
          </a:custGeom>
          <a:solidFill>
            <a:srgbClr val="CCCCCC">
              <a:alpha val="4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0" name="Google Shape;1290;p34"/>
          <p:cNvSpPr txBox="1"/>
          <p:nvPr/>
        </p:nvSpPr>
        <p:spPr>
          <a:xfrm>
            <a:off x="305075" y="283250"/>
            <a:ext cx="6334500" cy="1054200"/>
          </a:xfrm>
          <a:prstGeom prst="rect">
            <a:avLst/>
          </a:prstGeom>
          <a:solidFill>
            <a:srgbClr val="171616"/>
          </a:solid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GB" sz="3200">
                <a:solidFill>
                  <a:schemeClr val="lt1"/>
                </a:solidFill>
                <a:latin typeface="Chivo Mono"/>
                <a:ea typeface="Chivo Mono"/>
                <a:cs typeface="Chivo Mono"/>
                <a:sym typeface="Chivo Mono"/>
              </a:rPr>
              <a:t>The Spotify Hit Predictor Dataset (1960-2019)</a:t>
            </a:r>
            <a:endParaRPr sz="3200">
              <a:solidFill>
                <a:schemeClr val="lt1"/>
              </a:solidFill>
              <a:latin typeface="Chivo Mono"/>
              <a:ea typeface="Chivo Mono"/>
              <a:cs typeface="Chivo Mono"/>
              <a:sym typeface="Chivo Mono"/>
            </a:endParaRPr>
          </a:p>
        </p:txBody>
      </p:sp>
      <p:sp>
        <p:nvSpPr>
          <p:cNvPr id="1291" name="Google Shape;1291;p34"/>
          <p:cNvSpPr txBox="1"/>
          <p:nvPr/>
        </p:nvSpPr>
        <p:spPr>
          <a:xfrm>
            <a:off x="305075" y="2129338"/>
            <a:ext cx="2622900" cy="2586000"/>
          </a:xfrm>
          <a:prstGeom prst="rect">
            <a:avLst/>
          </a:prstGeom>
          <a:noFill/>
          <a:ln>
            <a:noFill/>
          </a:ln>
        </p:spPr>
        <p:txBody>
          <a:bodyPr anchorCtr="0" anchor="t" bIns="91425" lIns="91425" spcFirstLastPara="1" rIns="91425" wrap="square" tIns="91425">
            <a:spAutoFit/>
          </a:bodyPr>
          <a:lstStyle/>
          <a:p>
            <a:pPr indent="-330200" lvl="0" marL="914400" rtl="0" algn="l">
              <a:spcBef>
                <a:spcPts val="0"/>
              </a:spcBef>
              <a:spcAft>
                <a:spcPts val="0"/>
              </a:spcAft>
              <a:buClr>
                <a:schemeClr val="lt1"/>
              </a:buClr>
              <a:buSzPts val="1600"/>
              <a:buFont typeface="Chivo Mono"/>
              <a:buChar char="●"/>
            </a:pPr>
            <a:r>
              <a:rPr lang="en-GB">
                <a:solidFill>
                  <a:schemeClr val="lt1"/>
                </a:solidFill>
                <a:latin typeface="Chivo Mono"/>
                <a:ea typeface="Chivo Mono"/>
                <a:cs typeface="Chivo Mono"/>
                <a:sym typeface="Chivo Mono"/>
              </a:rPr>
              <a:t>Track</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Artist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URI</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Danceability</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Energy</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Key</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Loudness</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Mode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Speechiness</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Acousticness</a:t>
            </a:r>
            <a:endParaRPr>
              <a:solidFill>
                <a:srgbClr val="FFD966"/>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292" name="Google Shape;1292;p34"/>
          <p:cNvSpPr txBox="1"/>
          <p:nvPr/>
        </p:nvSpPr>
        <p:spPr>
          <a:xfrm>
            <a:off x="2927900" y="2129350"/>
            <a:ext cx="2807700" cy="23397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Instrumentalness</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Liveness</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Valence</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Tempo</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Duration (ms)</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rgbClr val="FFD966"/>
              </a:buClr>
              <a:buSzPts val="1400"/>
              <a:buFont typeface="Chivo Mono"/>
              <a:buChar char="●"/>
            </a:pPr>
            <a:r>
              <a:rPr lang="en-GB">
                <a:solidFill>
                  <a:srgbClr val="FFD966"/>
                </a:solidFill>
                <a:latin typeface="Chivo Mono"/>
                <a:ea typeface="Chivo Mono"/>
                <a:cs typeface="Chivo Mono"/>
                <a:sym typeface="Chivo Mono"/>
              </a:rPr>
              <a:t>Time signature</a:t>
            </a:r>
            <a:endParaRPr>
              <a:solidFill>
                <a:srgbClr val="FFD966"/>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Chorus "hit"</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Sections</a:t>
            </a:r>
            <a:endParaRPr>
              <a:solidFill>
                <a:schemeClr val="lt1"/>
              </a:solidFill>
              <a:latin typeface="Chivo Mono"/>
              <a:ea typeface="Chivo Mono"/>
              <a:cs typeface="Chivo Mono"/>
              <a:sym typeface="Chivo Mono"/>
            </a:endParaRPr>
          </a:p>
          <a:p>
            <a:pPr indent="-317500" lvl="0" marL="914400" rtl="0" algn="l">
              <a:spcBef>
                <a:spcPts val="0"/>
              </a:spcBef>
              <a:spcAft>
                <a:spcPts val="0"/>
              </a:spcAft>
              <a:buClr>
                <a:schemeClr val="lt1"/>
              </a:buClr>
              <a:buSzPts val="1400"/>
              <a:buFont typeface="Chivo Mono"/>
              <a:buChar char="●"/>
            </a:pPr>
            <a:r>
              <a:rPr lang="en-GB">
                <a:solidFill>
                  <a:schemeClr val="lt1"/>
                </a:solidFill>
                <a:latin typeface="Chivo Mono"/>
                <a:ea typeface="Chivo Mono"/>
                <a:cs typeface="Chivo Mono"/>
                <a:sym typeface="Chivo Mono"/>
              </a:rPr>
              <a:t>Target</a:t>
            </a:r>
            <a:endParaRPr>
              <a:solidFill>
                <a:schemeClr val="lt1"/>
              </a:solidFill>
              <a:latin typeface="Chivo Mono"/>
              <a:ea typeface="Chivo Mono"/>
              <a:cs typeface="Chivo Mono"/>
              <a:sym typeface="Chivo Mono"/>
            </a:endParaRPr>
          </a:p>
          <a:p>
            <a:pPr indent="0" lvl="0" marL="0" rtl="0" algn="l">
              <a:spcBef>
                <a:spcPts val="0"/>
              </a:spcBef>
              <a:spcAft>
                <a:spcPts val="0"/>
              </a:spcAft>
              <a:buNone/>
            </a:pPr>
            <a:r>
              <a:t/>
            </a:r>
            <a:endParaRPr>
              <a:solidFill>
                <a:schemeClr val="lt1"/>
              </a:solidFill>
              <a:latin typeface="Chivo Mono"/>
              <a:ea typeface="Chivo Mono"/>
              <a:cs typeface="Chivo Mono"/>
              <a:sym typeface="Chivo Mono"/>
            </a:endParaRPr>
          </a:p>
        </p:txBody>
      </p:sp>
      <p:sp>
        <p:nvSpPr>
          <p:cNvPr id="1293" name="Google Shape;1293;p34"/>
          <p:cNvSpPr txBox="1"/>
          <p:nvPr/>
        </p:nvSpPr>
        <p:spPr>
          <a:xfrm>
            <a:off x="0" y="4903300"/>
            <a:ext cx="3717600" cy="238500"/>
          </a:xfrm>
          <a:prstGeom prst="rect">
            <a:avLst/>
          </a:prstGeom>
          <a:solidFill>
            <a:srgbClr val="17161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100">
                <a:solidFill>
                  <a:schemeClr val="lt1"/>
                </a:solidFill>
                <a:latin typeface="Chivo Mono"/>
                <a:ea typeface="Chivo Mono"/>
                <a:cs typeface="Chivo Mono"/>
                <a:sym typeface="Chivo Mono"/>
              </a:rPr>
              <a:t>Bop or Flop? | Justin Lee &amp;  Sammy Potter</a:t>
            </a:r>
            <a:endParaRPr sz="1100">
              <a:solidFill>
                <a:schemeClr val="lt1"/>
              </a:solidFill>
              <a:latin typeface="Chivo Mono"/>
              <a:ea typeface="Chivo Mono"/>
              <a:cs typeface="Chivo Mono"/>
              <a:sym typeface="Chiv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