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73" r:id="rId1"/>
  </p:sldMasterIdLst>
  <p:notesMasterIdLst>
    <p:notesMasterId r:id="rId14"/>
  </p:notesMasterIdLst>
  <p:handoutMasterIdLst>
    <p:handoutMasterId r:id="rId15"/>
  </p:handoutMasterIdLst>
  <p:sldIdLst>
    <p:sldId id="841" r:id="rId2"/>
    <p:sldId id="846" r:id="rId3"/>
    <p:sldId id="854" r:id="rId4"/>
    <p:sldId id="855" r:id="rId5"/>
    <p:sldId id="870" r:id="rId6"/>
    <p:sldId id="873" r:id="rId7"/>
    <p:sldId id="874" r:id="rId8"/>
    <p:sldId id="875" r:id="rId9"/>
    <p:sldId id="876" r:id="rId10"/>
    <p:sldId id="871" r:id="rId11"/>
    <p:sldId id="872" r:id="rId12"/>
    <p:sldId id="860" r:id="rId13"/>
  </p:sldIdLst>
  <p:sldSz cx="12190413" cy="6858000"/>
  <p:notesSz cx="6669088" cy="9926638"/>
  <p:embeddedFontLst>
    <p:embeddedFont>
      <p:font typeface="Bebas Neue" panose="020B0606020202050201" charset="0"/>
      <p:regular r:id="rId16"/>
    </p:embeddedFont>
    <p:embeddedFont>
      <p:font typeface="Calibri Light" panose="020F0302020204030204" pitchFamily="34" charset="0"/>
      <p:regular r:id="rId17"/>
      <p:italic r:id="rId18"/>
    </p:embeddedFont>
    <p:embeddedFont>
      <p:font typeface="Calibri" panose="020F0502020204030204" pitchFamily="34" charset="0"/>
      <p:regular r:id="rId19"/>
      <p:bold r:id="rId20"/>
      <p:italic r:id="rId21"/>
      <p:boldItalic r:id="rId22"/>
    </p:embeddedFont>
  </p:embeddedFontLst>
  <p:custDataLst>
    <p:tags r:id="rId23"/>
  </p:custDataLst>
  <p:defaultTextStyle>
    <a:defPPr>
      <a:defRPr lang="de-DE"/>
    </a:defPPr>
    <a:lvl1pPr marL="0" algn="l" defTabSz="914035" rtl="0" eaLnBrk="1" latinLnBrk="0" hangingPunct="1">
      <a:defRPr sz="1900" kern="1200">
        <a:solidFill>
          <a:schemeClr val="tx1"/>
        </a:solidFill>
        <a:latin typeface="+mn-lt"/>
        <a:ea typeface="+mn-ea"/>
        <a:cs typeface="+mn-cs"/>
      </a:defRPr>
    </a:lvl1pPr>
    <a:lvl2pPr marL="457018" algn="l" defTabSz="914035" rtl="0" eaLnBrk="1" latinLnBrk="0" hangingPunct="1">
      <a:defRPr sz="1900" kern="1200">
        <a:solidFill>
          <a:schemeClr val="tx1"/>
        </a:solidFill>
        <a:latin typeface="+mn-lt"/>
        <a:ea typeface="+mn-ea"/>
        <a:cs typeface="+mn-cs"/>
      </a:defRPr>
    </a:lvl2pPr>
    <a:lvl3pPr marL="914035" algn="l" defTabSz="914035" rtl="0" eaLnBrk="1" latinLnBrk="0" hangingPunct="1">
      <a:defRPr sz="1900" kern="1200">
        <a:solidFill>
          <a:schemeClr val="tx1"/>
        </a:solidFill>
        <a:latin typeface="+mn-lt"/>
        <a:ea typeface="+mn-ea"/>
        <a:cs typeface="+mn-cs"/>
      </a:defRPr>
    </a:lvl3pPr>
    <a:lvl4pPr marL="1371054" algn="l" defTabSz="914035" rtl="0" eaLnBrk="1" latinLnBrk="0" hangingPunct="1">
      <a:defRPr sz="1900" kern="1200">
        <a:solidFill>
          <a:schemeClr val="tx1"/>
        </a:solidFill>
        <a:latin typeface="+mn-lt"/>
        <a:ea typeface="+mn-ea"/>
        <a:cs typeface="+mn-cs"/>
      </a:defRPr>
    </a:lvl4pPr>
    <a:lvl5pPr marL="1828069" algn="l" defTabSz="914035" rtl="0" eaLnBrk="1" latinLnBrk="0" hangingPunct="1">
      <a:defRPr sz="1900" kern="1200">
        <a:solidFill>
          <a:schemeClr val="tx1"/>
        </a:solidFill>
        <a:latin typeface="+mn-lt"/>
        <a:ea typeface="+mn-ea"/>
        <a:cs typeface="+mn-cs"/>
      </a:defRPr>
    </a:lvl5pPr>
    <a:lvl6pPr marL="2285086" algn="l" defTabSz="914035" rtl="0" eaLnBrk="1" latinLnBrk="0" hangingPunct="1">
      <a:defRPr sz="1900" kern="1200">
        <a:solidFill>
          <a:schemeClr val="tx1"/>
        </a:solidFill>
        <a:latin typeface="+mn-lt"/>
        <a:ea typeface="+mn-ea"/>
        <a:cs typeface="+mn-cs"/>
      </a:defRPr>
    </a:lvl6pPr>
    <a:lvl7pPr marL="2742104" algn="l" defTabSz="914035" rtl="0" eaLnBrk="1" latinLnBrk="0" hangingPunct="1">
      <a:defRPr sz="1900" kern="1200">
        <a:solidFill>
          <a:schemeClr val="tx1"/>
        </a:solidFill>
        <a:latin typeface="+mn-lt"/>
        <a:ea typeface="+mn-ea"/>
        <a:cs typeface="+mn-cs"/>
      </a:defRPr>
    </a:lvl7pPr>
    <a:lvl8pPr marL="3199120" algn="l" defTabSz="914035" rtl="0" eaLnBrk="1" latinLnBrk="0" hangingPunct="1">
      <a:defRPr sz="1900" kern="1200">
        <a:solidFill>
          <a:schemeClr val="tx1"/>
        </a:solidFill>
        <a:latin typeface="+mn-lt"/>
        <a:ea typeface="+mn-ea"/>
        <a:cs typeface="+mn-cs"/>
      </a:defRPr>
    </a:lvl8pPr>
    <a:lvl9pPr marL="3656138" algn="l" defTabSz="914035"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81" userDrawn="1">
          <p15:clr>
            <a:srgbClr val="A4A3A4"/>
          </p15:clr>
        </p15:guide>
        <p15:guide id="2" pos="338" userDrawn="1">
          <p15:clr>
            <a:srgbClr val="A4A3A4"/>
          </p15:clr>
        </p15:guide>
        <p15:guide id="3" orient="horz" pos="3657" userDrawn="1">
          <p15:clr>
            <a:srgbClr val="A4A3A4"/>
          </p15:clr>
        </p15:guide>
        <p15:guide id="4" pos="7339" userDrawn="1">
          <p15:clr>
            <a:srgbClr val="A4A3A4"/>
          </p15:clr>
        </p15:guide>
        <p15:guide id="5" orient="horz">
          <p15:clr>
            <a:srgbClr val="A4A3A4"/>
          </p15:clr>
        </p15:guide>
        <p15:guide id="6">
          <p15:clr>
            <a:srgbClr val="A4A3A4"/>
          </p15:clr>
        </p15:guide>
        <p15:guide id="7" orient="horz" pos="984">
          <p15:clr>
            <a:srgbClr val="A4A3A4"/>
          </p15:clr>
        </p15:guide>
        <p15:guide id="9" pos="3840">
          <p15:clr>
            <a:srgbClr val="A4A3A4"/>
          </p15:clr>
        </p15:guide>
      </p15:sldGuideLst>
    </p:ext>
    <p:ext uri="{2D200454-40CA-4A62-9FC3-DE9A4176ACB9}">
      <p15:notesGuideLst xmlns:p15="http://schemas.microsoft.com/office/powerpoint/2012/main">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175783"/>
    <a:srgbClr val="083C51"/>
    <a:srgbClr val="FBFBFB"/>
    <a:srgbClr val="607274"/>
    <a:srgbClr val="3E2C1E"/>
    <a:srgbClr val="B59C7D"/>
    <a:srgbClr val="7E6547"/>
    <a:srgbClr val="8B8B8D"/>
    <a:srgbClr val="775D4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3F752F-41F7-4952-905B-5149E558A90E}" v="2354" dt="2020-05-04T06:03:16.808"/>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6256" autoAdjust="0"/>
  </p:normalViewPr>
  <p:slideViewPr>
    <p:cSldViewPr snapToGrid="0" snapToObjects="1" showGuides="1">
      <p:cViewPr varScale="1">
        <p:scale>
          <a:sx n="70" d="100"/>
          <a:sy n="70" d="100"/>
        </p:scale>
        <p:origin x="644" y="60"/>
      </p:cViewPr>
      <p:guideLst>
        <p:guide orient="horz" pos="981"/>
        <p:guide pos="338"/>
        <p:guide orient="horz" pos="3657"/>
        <p:guide pos="7339"/>
        <p:guide orient="horz"/>
        <p:guide/>
        <p:guide orient="horz" pos="984"/>
        <p:guide pos="3840"/>
      </p:guideLst>
    </p:cSldViewPr>
  </p:slideViewPr>
  <p:outlineViewPr>
    <p:cViewPr>
      <p:scale>
        <a:sx n="33" d="100"/>
        <a:sy n="33" d="100"/>
      </p:scale>
      <p:origin x="0" y="-60"/>
    </p:cViewPr>
  </p:outlineViewPr>
  <p:notesTextViewPr>
    <p:cViewPr>
      <p:scale>
        <a:sx n="3" d="2"/>
        <a:sy n="3" d="2"/>
      </p:scale>
      <p:origin x="0" y="0"/>
    </p:cViewPr>
  </p:notesTextViewPr>
  <p:sorterViewPr>
    <p:cViewPr varScale="1">
      <p:scale>
        <a:sx n="1" d="1"/>
        <a:sy n="1" d="1"/>
      </p:scale>
      <p:origin x="0" y="0"/>
    </p:cViewPr>
  </p:sorterViewPr>
  <p:notesViewPr>
    <p:cSldViewPr snapToGrid="0" snapToObjects="1">
      <p:cViewPr varScale="1">
        <p:scale>
          <a:sx n="80" d="100"/>
          <a:sy n="80" d="100"/>
        </p:scale>
        <p:origin x="3972" y="33"/>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250" cy="4968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778250" y="0"/>
            <a:ext cx="2889250" cy="496888"/>
          </a:xfrm>
          <a:prstGeom prst="rect">
            <a:avLst/>
          </a:prstGeom>
        </p:spPr>
        <p:txBody>
          <a:bodyPr vert="horz" lIns="91440" tIns="45720" rIns="91440" bIns="45720" rtlCol="0"/>
          <a:lstStyle>
            <a:lvl1pPr algn="r">
              <a:defRPr sz="1200"/>
            </a:lvl1pPr>
          </a:lstStyle>
          <a:p>
            <a:fld id="{8450B8FC-714E-48A2-8E44-56D25F758704}" type="datetimeFigureOut">
              <a:rPr lang="de-DE" smtClean="0"/>
              <a:t>23.06.2021</a:t>
            </a:fld>
            <a:endParaRPr lang="de-DE" dirty="0"/>
          </a:p>
        </p:txBody>
      </p:sp>
      <p:sp>
        <p:nvSpPr>
          <p:cNvPr id="4" name="Fußzeilenplatzhalter 3"/>
          <p:cNvSpPr>
            <a:spLocks noGrp="1"/>
          </p:cNvSpPr>
          <p:nvPr>
            <p:ph type="ftr" sz="quarter" idx="2"/>
          </p:nvPr>
        </p:nvSpPr>
        <p:spPr>
          <a:xfrm>
            <a:off x="0" y="9429750"/>
            <a:ext cx="2889250" cy="496888"/>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778250" y="9429750"/>
            <a:ext cx="2889250" cy="496888"/>
          </a:xfrm>
          <a:prstGeom prst="rect">
            <a:avLst/>
          </a:prstGeom>
        </p:spPr>
        <p:txBody>
          <a:bodyPr vert="horz" lIns="91440" tIns="45720" rIns="91440" bIns="45720" rtlCol="0" anchor="b"/>
          <a:lstStyle>
            <a:lvl1pPr algn="r">
              <a:defRPr sz="1200"/>
            </a:lvl1pPr>
          </a:lstStyle>
          <a:p>
            <a:fld id="{37EA0638-1204-433B-84FC-523B5B170F5E}" type="slidenum">
              <a:rPr lang="de-DE" smtClean="0"/>
              <a:t>‹#›</a:t>
            </a:fld>
            <a:endParaRPr lang="de-DE" dirty="0"/>
          </a:p>
        </p:txBody>
      </p:sp>
    </p:spTree>
    <p:extLst>
      <p:ext uri="{BB962C8B-B14F-4D97-AF65-F5344CB8AC3E}">
        <p14:creationId xmlns:p14="http://schemas.microsoft.com/office/powerpoint/2010/main" val="1969185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fld id="{569C9874-DE1E-48CB-A603-4C70CD126593}" type="datetimeFigureOut">
              <a:rPr lang="de-DE" smtClean="0"/>
              <a:pPr/>
              <a:t>23.06.2021</a:t>
            </a:fld>
            <a:endParaRPr lang="de-DE" dirty="0"/>
          </a:p>
        </p:txBody>
      </p:sp>
      <p:sp>
        <p:nvSpPr>
          <p:cNvPr id="4" name="Folienbildplatzhalter 3"/>
          <p:cNvSpPr>
            <a:spLocks noGrp="1" noRot="1" noChangeAspect="1"/>
          </p:cNvSpPr>
          <p:nvPr>
            <p:ph type="sldImg" idx="2"/>
          </p:nvPr>
        </p:nvSpPr>
        <p:spPr>
          <a:xfrm>
            <a:off x="25400" y="744538"/>
            <a:ext cx="6618288" cy="3722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66909" y="4715153"/>
            <a:ext cx="5335270" cy="4466987"/>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fld id="{C14CEB38-DA38-4F43-AFB8-94FE45CA5866}" type="slidenum">
              <a:rPr lang="de-DE" smtClean="0"/>
              <a:pPr/>
              <a:t>‹#›</a:t>
            </a:fld>
            <a:endParaRPr lang="de-DE" dirty="0"/>
          </a:p>
        </p:txBody>
      </p:sp>
    </p:spTree>
    <p:extLst>
      <p:ext uri="{BB962C8B-B14F-4D97-AF65-F5344CB8AC3E}">
        <p14:creationId xmlns:p14="http://schemas.microsoft.com/office/powerpoint/2010/main" val="210976794"/>
      </p:ext>
    </p:extLst>
  </p:cSld>
  <p:clrMap bg1="lt1" tx1="dk1" bg2="lt2" tx2="dk2" accent1="accent1" accent2="accent2" accent3="accent3" accent4="accent4" accent5="accent5" accent6="accent6" hlink="hlink" folHlink="folHlink"/>
  <p:notesStyle>
    <a:lvl1pPr marL="0" algn="l" defTabSz="914035" rtl="0" eaLnBrk="1" latinLnBrk="0" hangingPunct="1">
      <a:defRPr sz="1200" kern="1200">
        <a:solidFill>
          <a:schemeClr val="tx1"/>
        </a:solidFill>
        <a:latin typeface="+mn-lt"/>
        <a:ea typeface="+mn-ea"/>
        <a:cs typeface="+mn-cs"/>
      </a:defRPr>
    </a:lvl1pPr>
    <a:lvl2pPr marL="457018" algn="l" defTabSz="914035" rtl="0" eaLnBrk="1" latinLnBrk="0" hangingPunct="1">
      <a:defRPr sz="1200" kern="1200">
        <a:solidFill>
          <a:schemeClr val="tx1"/>
        </a:solidFill>
        <a:latin typeface="+mn-lt"/>
        <a:ea typeface="+mn-ea"/>
        <a:cs typeface="+mn-cs"/>
      </a:defRPr>
    </a:lvl2pPr>
    <a:lvl3pPr marL="914035" algn="l" defTabSz="914035" rtl="0" eaLnBrk="1" latinLnBrk="0" hangingPunct="1">
      <a:defRPr sz="1200" kern="1200">
        <a:solidFill>
          <a:schemeClr val="tx1"/>
        </a:solidFill>
        <a:latin typeface="+mn-lt"/>
        <a:ea typeface="+mn-ea"/>
        <a:cs typeface="+mn-cs"/>
      </a:defRPr>
    </a:lvl3pPr>
    <a:lvl4pPr marL="1371054" algn="l" defTabSz="914035" rtl="0" eaLnBrk="1" latinLnBrk="0" hangingPunct="1">
      <a:defRPr sz="1200" kern="1200">
        <a:solidFill>
          <a:schemeClr val="tx1"/>
        </a:solidFill>
        <a:latin typeface="+mn-lt"/>
        <a:ea typeface="+mn-ea"/>
        <a:cs typeface="+mn-cs"/>
      </a:defRPr>
    </a:lvl4pPr>
    <a:lvl5pPr marL="1828069" algn="l" defTabSz="914035" rtl="0" eaLnBrk="1" latinLnBrk="0" hangingPunct="1">
      <a:defRPr sz="1200" kern="1200">
        <a:solidFill>
          <a:schemeClr val="tx1"/>
        </a:solidFill>
        <a:latin typeface="+mn-lt"/>
        <a:ea typeface="+mn-ea"/>
        <a:cs typeface="+mn-cs"/>
      </a:defRPr>
    </a:lvl5pPr>
    <a:lvl6pPr marL="2285086" algn="l" defTabSz="914035" rtl="0" eaLnBrk="1" latinLnBrk="0" hangingPunct="1">
      <a:defRPr sz="1200" kern="1200">
        <a:solidFill>
          <a:schemeClr val="tx1"/>
        </a:solidFill>
        <a:latin typeface="+mn-lt"/>
        <a:ea typeface="+mn-ea"/>
        <a:cs typeface="+mn-cs"/>
      </a:defRPr>
    </a:lvl6pPr>
    <a:lvl7pPr marL="2742104" algn="l" defTabSz="914035" rtl="0" eaLnBrk="1" latinLnBrk="0" hangingPunct="1">
      <a:defRPr sz="1200" kern="1200">
        <a:solidFill>
          <a:schemeClr val="tx1"/>
        </a:solidFill>
        <a:latin typeface="+mn-lt"/>
        <a:ea typeface="+mn-ea"/>
        <a:cs typeface="+mn-cs"/>
      </a:defRPr>
    </a:lvl7pPr>
    <a:lvl8pPr marL="3199120" algn="l" defTabSz="914035" rtl="0" eaLnBrk="1" latinLnBrk="0" hangingPunct="1">
      <a:defRPr sz="1200" kern="1200">
        <a:solidFill>
          <a:schemeClr val="tx1"/>
        </a:solidFill>
        <a:latin typeface="+mn-lt"/>
        <a:ea typeface="+mn-ea"/>
        <a:cs typeface="+mn-cs"/>
      </a:defRPr>
    </a:lvl8pPr>
    <a:lvl9pPr marL="3656138" algn="l" defTabSz="91403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Stay as far away as possible from others when coughing or sneezing; better yet, face away from them. Sneeze into the crook of your arm or into a paper handkerchief that you then throw away immediately. Avoid touching other persons when greeting them and wash your hands regularly and thoroughly for at least 20 seconds with soap and water. </a:t>
            </a:r>
          </a:p>
        </p:txBody>
      </p:sp>
      <p:sp>
        <p:nvSpPr>
          <p:cNvPr id="4" name="Foliennummernplatzhalter 3"/>
          <p:cNvSpPr>
            <a:spLocks noGrp="1"/>
          </p:cNvSpPr>
          <p:nvPr>
            <p:ph type="sldNum" sz="quarter" idx="5"/>
          </p:nvPr>
        </p:nvSpPr>
        <p:spPr/>
        <p:txBody>
          <a:bodyPr/>
          <a:lstStyle/>
          <a:p>
            <a:fld id="{C14CEB38-DA38-4F43-AFB8-94FE45CA5866}" type="slidenum">
              <a:rPr lang="en-US" smtClean="0"/>
              <a:pPr/>
              <a:t>3</a:t>
            </a:fld>
            <a:endParaRPr lang="en-US" dirty="0"/>
          </a:p>
        </p:txBody>
      </p:sp>
    </p:spTree>
    <p:extLst>
      <p:ext uri="{BB962C8B-B14F-4D97-AF65-F5344CB8AC3E}">
        <p14:creationId xmlns:p14="http://schemas.microsoft.com/office/powerpoint/2010/main" val="1617226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Stay as far away as possible from others when coughing or sneezing; better yet, face away from them. Sneeze into the crook of your arm or into a paper handkerchief that you then throw away immediately. Avoid touching other persons when greeting them and wash your hands regularly and thoroughly for at least 20 seconds with soap and water. </a:t>
            </a:r>
          </a:p>
        </p:txBody>
      </p:sp>
      <p:sp>
        <p:nvSpPr>
          <p:cNvPr id="4" name="Foliennummernplatzhalter 3"/>
          <p:cNvSpPr>
            <a:spLocks noGrp="1"/>
          </p:cNvSpPr>
          <p:nvPr>
            <p:ph type="sldNum" sz="quarter" idx="5"/>
          </p:nvPr>
        </p:nvSpPr>
        <p:spPr/>
        <p:txBody>
          <a:bodyPr/>
          <a:lstStyle/>
          <a:p>
            <a:fld id="{C14CEB38-DA38-4F43-AFB8-94FE45CA5866}" type="slidenum">
              <a:rPr lang="en-US" smtClean="0"/>
              <a:pPr/>
              <a:t>4</a:t>
            </a:fld>
            <a:endParaRPr lang="en-US" dirty="0"/>
          </a:p>
        </p:txBody>
      </p:sp>
    </p:spTree>
    <p:extLst>
      <p:ext uri="{BB962C8B-B14F-4D97-AF65-F5344CB8AC3E}">
        <p14:creationId xmlns:p14="http://schemas.microsoft.com/office/powerpoint/2010/main" val="719469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Stay as far away as possible from others when coughing or sneezing; better yet, face away from them. Sneeze into the crook of your arm or into a paper handkerchief that you then throw away immediately. Avoid touching other persons when greeting them and wash your hands regularly and thoroughly for at least 20 seconds with soap and water. </a:t>
            </a:r>
          </a:p>
        </p:txBody>
      </p:sp>
      <p:sp>
        <p:nvSpPr>
          <p:cNvPr id="4" name="Foliennummernplatzhalter 3"/>
          <p:cNvSpPr>
            <a:spLocks noGrp="1"/>
          </p:cNvSpPr>
          <p:nvPr>
            <p:ph type="sldNum" sz="quarter" idx="5"/>
          </p:nvPr>
        </p:nvSpPr>
        <p:spPr/>
        <p:txBody>
          <a:bodyPr/>
          <a:lstStyle/>
          <a:p>
            <a:fld id="{C14CEB38-DA38-4F43-AFB8-94FE45CA5866}" type="slidenum">
              <a:rPr lang="en-US" smtClean="0"/>
              <a:pPr/>
              <a:t>5</a:t>
            </a:fld>
            <a:endParaRPr lang="en-US" dirty="0"/>
          </a:p>
        </p:txBody>
      </p:sp>
    </p:spTree>
    <p:extLst>
      <p:ext uri="{BB962C8B-B14F-4D97-AF65-F5344CB8AC3E}">
        <p14:creationId xmlns:p14="http://schemas.microsoft.com/office/powerpoint/2010/main" val="1264085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Stay as far away as possible from others when coughing or sneezing; better yet, face away from them. Sneeze into the crook of your arm or into a paper handkerchief that you then throw away immediately. Avoid touching other persons when greeting them and wash your hands regularly and thoroughly for at least 20 seconds with soap and water. </a:t>
            </a:r>
          </a:p>
        </p:txBody>
      </p:sp>
      <p:sp>
        <p:nvSpPr>
          <p:cNvPr id="4" name="Foliennummernplatzhalter 3"/>
          <p:cNvSpPr>
            <a:spLocks noGrp="1"/>
          </p:cNvSpPr>
          <p:nvPr>
            <p:ph type="sldNum" sz="quarter" idx="5"/>
          </p:nvPr>
        </p:nvSpPr>
        <p:spPr/>
        <p:txBody>
          <a:bodyPr/>
          <a:lstStyle/>
          <a:p>
            <a:fld id="{C14CEB38-DA38-4F43-AFB8-94FE45CA5866}" type="slidenum">
              <a:rPr lang="en-US" smtClean="0"/>
              <a:pPr/>
              <a:t>6</a:t>
            </a:fld>
            <a:endParaRPr lang="en-US" dirty="0"/>
          </a:p>
        </p:txBody>
      </p:sp>
    </p:spTree>
    <p:extLst>
      <p:ext uri="{BB962C8B-B14F-4D97-AF65-F5344CB8AC3E}">
        <p14:creationId xmlns:p14="http://schemas.microsoft.com/office/powerpoint/2010/main" val="3777908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Stay as far away as possible from others when coughing or sneezing; better yet, face away from them. Sneeze into the crook of your arm or into a paper handkerchief that you then throw away immediately. Avoid touching other persons when greeting them and wash your hands regularly and thoroughly for at least 20 seconds with soap and water. </a:t>
            </a:r>
          </a:p>
        </p:txBody>
      </p:sp>
      <p:sp>
        <p:nvSpPr>
          <p:cNvPr id="4" name="Foliennummernplatzhalter 3"/>
          <p:cNvSpPr>
            <a:spLocks noGrp="1"/>
          </p:cNvSpPr>
          <p:nvPr>
            <p:ph type="sldNum" sz="quarter" idx="5"/>
          </p:nvPr>
        </p:nvSpPr>
        <p:spPr/>
        <p:txBody>
          <a:bodyPr/>
          <a:lstStyle/>
          <a:p>
            <a:fld id="{C14CEB38-DA38-4F43-AFB8-94FE45CA5866}" type="slidenum">
              <a:rPr lang="en-US" smtClean="0"/>
              <a:pPr/>
              <a:t>7</a:t>
            </a:fld>
            <a:endParaRPr lang="en-US" dirty="0"/>
          </a:p>
        </p:txBody>
      </p:sp>
    </p:spTree>
    <p:extLst>
      <p:ext uri="{BB962C8B-B14F-4D97-AF65-F5344CB8AC3E}">
        <p14:creationId xmlns:p14="http://schemas.microsoft.com/office/powerpoint/2010/main" val="4059350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Stay as far away as possible from others when coughing or sneezing; better yet, face away from them. Sneeze into the crook of your arm or into a paper handkerchief that you then throw away immediately. Avoid touching other persons when greeting them and wash your hands regularly and thoroughly for at least 20 seconds with soap and water. </a:t>
            </a:r>
          </a:p>
        </p:txBody>
      </p:sp>
      <p:sp>
        <p:nvSpPr>
          <p:cNvPr id="4" name="Foliennummernplatzhalter 3"/>
          <p:cNvSpPr>
            <a:spLocks noGrp="1"/>
          </p:cNvSpPr>
          <p:nvPr>
            <p:ph type="sldNum" sz="quarter" idx="5"/>
          </p:nvPr>
        </p:nvSpPr>
        <p:spPr/>
        <p:txBody>
          <a:bodyPr/>
          <a:lstStyle/>
          <a:p>
            <a:fld id="{C14CEB38-DA38-4F43-AFB8-94FE45CA5866}" type="slidenum">
              <a:rPr lang="en-US" smtClean="0"/>
              <a:pPr/>
              <a:t>8</a:t>
            </a:fld>
            <a:endParaRPr lang="en-US" dirty="0"/>
          </a:p>
        </p:txBody>
      </p:sp>
    </p:spTree>
    <p:extLst>
      <p:ext uri="{BB962C8B-B14F-4D97-AF65-F5344CB8AC3E}">
        <p14:creationId xmlns:p14="http://schemas.microsoft.com/office/powerpoint/2010/main" val="2939424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Stay as far away as possible from others when coughing or sneezing; better yet, face away from them. Sneeze into the crook of your arm or into a paper handkerchief that you then throw away immediately. Avoid touching other persons when greeting them and wash your hands regularly and thoroughly for at least 20 seconds with soap and water. </a:t>
            </a:r>
          </a:p>
        </p:txBody>
      </p:sp>
      <p:sp>
        <p:nvSpPr>
          <p:cNvPr id="4" name="Foliennummernplatzhalter 3"/>
          <p:cNvSpPr>
            <a:spLocks noGrp="1"/>
          </p:cNvSpPr>
          <p:nvPr>
            <p:ph type="sldNum" sz="quarter" idx="5"/>
          </p:nvPr>
        </p:nvSpPr>
        <p:spPr/>
        <p:txBody>
          <a:bodyPr/>
          <a:lstStyle/>
          <a:p>
            <a:fld id="{C14CEB38-DA38-4F43-AFB8-94FE45CA5866}" type="slidenum">
              <a:rPr lang="en-US" smtClean="0"/>
              <a:pPr/>
              <a:t>9</a:t>
            </a:fld>
            <a:endParaRPr lang="en-US" dirty="0"/>
          </a:p>
        </p:txBody>
      </p:sp>
    </p:spTree>
    <p:extLst>
      <p:ext uri="{BB962C8B-B14F-4D97-AF65-F5344CB8AC3E}">
        <p14:creationId xmlns:p14="http://schemas.microsoft.com/office/powerpoint/2010/main" val="2678877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Stay as far away as possible from others when coughing or sneezing; better yet, face away from them. Sneeze into the crook of your arm or into a paper handkerchief that you then throw away immediately. Avoid touching other persons when greeting them and wash your hands regularly and thoroughly for at least 20 seconds with soap and water. </a:t>
            </a:r>
          </a:p>
        </p:txBody>
      </p:sp>
      <p:sp>
        <p:nvSpPr>
          <p:cNvPr id="4" name="Foliennummernplatzhalter 3"/>
          <p:cNvSpPr>
            <a:spLocks noGrp="1"/>
          </p:cNvSpPr>
          <p:nvPr>
            <p:ph type="sldNum" sz="quarter" idx="5"/>
          </p:nvPr>
        </p:nvSpPr>
        <p:spPr/>
        <p:txBody>
          <a:bodyPr/>
          <a:lstStyle/>
          <a:p>
            <a:fld id="{C14CEB38-DA38-4F43-AFB8-94FE45CA5866}" type="slidenum">
              <a:rPr lang="en-US" smtClean="0"/>
              <a:pPr/>
              <a:t>12</a:t>
            </a:fld>
            <a:endParaRPr lang="en-US" dirty="0"/>
          </a:p>
        </p:txBody>
      </p:sp>
    </p:spTree>
    <p:extLst>
      <p:ext uri="{BB962C8B-B14F-4D97-AF65-F5344CB8AC3E}">
        <p14:creationId xmlns:p14="http://schemas.microsoft.com/office/powerpoint/2010/main" val="412667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370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1">
    <p:spTree>
      <p:nvGrpSpPr>
        <p:cNvPr id="1" name=""/>
        <p:cNvGrpSpPr/>
        <p:nvPr/>
      </p:nvGrpSpPr>
      <p:grpSpPr>
        <a:xfrm>
          <a:off x="0" y="0"/>
          <a:ext cx="0" cy="0"/>
          <a:chOff x="0" y="0"/>
          <a:chExt cx="0" cy="0"/>
        </a:xfrm>
      </p:grpSpPr>
      <p:sp>
        <p:nvSpPr>
          <p:cNvPr id="22" name="Titel 1"/>
          <p:cNvSpPr>
            <a:spLocks noGrp="1"/>
          </p:cNvSpPr>
          <p:nvPr>
            <p:ph type="title" hasCustomPrompt="1"/>
          </p:nvPr>
        </p:nvSpPr>
        <p:spPr>
          <a:xfrm>
            <a:off x="516255" y="410829"/>
            <a:ext cx="11134410" cy="1073123"/>
          </a:xfrm>
        </p:spPr>
        <p:txBody>
          <a:bodyPr/>
          <a:lstStyle>
            <a:lvl1pPr>
              <a:defRPr>
                <a:solidFill>
                  <a:schemeClr val="tx1"/>
                </a:solidFill>
              </a:defRPr>
            </a:lvl1pPr>
          </a:lstStyle>
          <a:p>
            <a:r>
              <a:rPr lang="en-US" dirty="0"/>
              <a:t>Click to edit Master title style</a:t>
            </a:r>
          </a:p>
        </p:txBody>
      </p:sp>
      <p:sp>
        <p:nvSpPr>
          <p:cNvPr id="13" name="Textplatzhalter 12"/>
          <p:cNvSpPr>
            <a:spLocks noGrp="1"/>
          </p:cNvSpPr>
          <p:nvPr>
            <p:ph type="body" sz="quarter" idx="13" hasCustomPrompt="1"/>
          </p:nvPr>
        </p:nvSpPr>
        <p:spPr>
          <a:xfrm>
            <a:off x="516255" y="942477"/>
            <a:ext cx="11134410" cy="541475"/>
          </a:xfrm>
        </p:spPr>
        <p:txBody>
          <a:bodyPr lIns="10798" anchor="t" anchorCtr="0"/>
          <a:lstStyle>
            <a:lvl1pPr marL="0" indent="0">
              <a:buFont typeface="Arial" panose="020B0604020202020204" pitchFamily="34" charset="0"/>
              <a:buNone/>
              <a:defRPr>
                <a:solidFill>
                  <a:schemeClr val="bg1">
                    <a:lumMod val="50000"/>
                  </a:schemeClr>
                </a:solidFill>
              </a:defRPr>
            </a:lvl1pPr>
          </a:lstStyle>
          <a:p>
            <a:r>
              <a:rPr lang="en-US" noProof="1">
                <a:latin typeface="Calibri Light" panose="020F0302020204030204" pitchFamily="34" charset="0"/>
              </a:rPr>
              <a:t>Enter your subheadline here</a:t>
            </a:r>
          </a:p>
        </p:txBody>
      </p:sp>
      <p:sp>
        <p:nvSpPr>
          <p:cNvPr id="14" name="Fußzeilenplatzhalter 4"/>
          <p:cNvSpPr>
            <a:spLocks noGrp="1"/>
          </p:cNvSpPr>
          <p:nvPr>
            <p:ph type="ftr" sz="quarter" idx="3"/>
          </p:nvPr>
        </p:nvSpPr>
        <p:spPr>
          <a:xfrm>
            <a:off x="3957284" y="6076361"/>
            <a:ext cx="4275850" cy="360000"/>
          </a:xfrm>
          <a:prstGeom prst="rect">
            <a:avLst/>
          </a:prstGeom>
        </p:spPr>
        <p:txBody>
          <a:bodyPr vert="horz" lIns="0" tIns="0" rIns="0" bIns="0" rtlCol="0" anchor="b" anchorCtr="0"/>
          <a:lstStyle>
            <a:lvl1pPr algn="ctr">
              <a:lnSpc>
                <a:spcPct val="90000"/>
              </a:lnSpc>
              <a:spcAft>
                <a:spcPts val="1000"/>
              </a:spcAft>
              <a:defRPr sz="1200">
                <a:solidFill>
                  <a:schemeClr val="tx1">
                    <a:lumMod val="95000"/>
                    <a:lumOff val="5000"/>
                  </a:schemeClr>
                </a:solidFill>
                <a:latin typeface="Calibri Light" panose="020F0302020204030204" pitchFamily="34" charset="0"/>
              </a:defRPr>
            </a:lvl1pPr>
          </a:lstStyle>
          <a:p>
            <a:r>
              <a:rPr lang="en-US" dirty="0"/>
              <a:t>Enter your footer text here</a:t>
            </a:r>
          </a:p>
        </p:txBody>
      </p:sp>
      <p:sp>
        <p:nvSpPr>
          <p:cNvPr id="15" name="Foliennummernplatzhalter 5"/>
          <p:cNvSpPr>
            <a:spLocks noGrp="1"/>
          </p:cNvSpPr>
          <p:nvPr>
            <p:ph type="sldNum" sz="quarter" idx="4"/>
          </p:nvPr>
        </p:nvSpPr>
        <p:spPr>
          <a:xfrm>
            <a:off x="516253" y="6076361"/>
            <a:ext cx="914308" cy="360000"/>
          </a:xfrm>
          <a:prstGeom prst="rect">
            <a:avLst/>
          </a:prstGeom>
        </p:spPr>
        <p:txBody>
          <a:bodyPr vert="horz" lIns="0" tIns="0" rIns="0" bIns="0" rtlCol="0" anchor="b" anchorCtr="0"/>
          <a:lstStyle>
            <a:lvl1pPr algn="l">
              <a:lnSpc>
                <a:spcPct val="90000"/>
              </a:lnSpc>
              <a:spcAft>
                <a:spcPts val="1000"/>
              </a:spcAft>
              <a:defRPr sz="1500" b="1">
                <a:solidFill>
                  <a:schemeClr val="tx1">
                    <a:lumMod val="95000"/>
                    <a:lumOff val="5000"/>
                  </a:schemeClr>
                </a:solidFill>
              </a:defRPr>
            </a:lvl1pPr>
          </a:lstStyle>
          <a:p>
            <a:fld id="{75A4F164-3A46-4CEE-A25C-CA523D5E42F3}" type="slidenum">
              <a:rPr lang="en-US" smtClean="0"/>
              <a:pPr/>
              <a:t>‹#›</a:t>
            </a:fld>
            <a:endParaRPr lang="en-US" dirty="0"/>
          </a:p>
        </p:txBody>
      </p:sp>
      <p:sp>
        <p:nvSpPr>
          <p:cNvPr id="17" name="Inhaltsplatzhalter 2"/>
          <p:cNvSpPr>
            <a:spLocks noGrp="1"/>
          </p:cNvSpPr>
          <p:nvPr>
            <p:ph idx="1" hasCustomPrompt="1"/>
          </p:nvPr>
        </p:nvSpPr>
        <p:spPr>
          <a:xfrm>
            <a:off x="516252" y="1685924"/>
            <a:ext cx="11134410" cy="4118027"/>
          </a:xfrm>
          <a:noFill/>
        </p:spPr>
        <p:txBody>
          <a:bodyPr/>
          <a:lstStyle>
            <a:lvl1pPr>
              <a:lnSpc>
                <a:spcPct val="100000"/>
              </a:lnSpc>
              <a:defRPr sz="1600">
                <a:solidFill>
                  <a:schemeClr val="tx1">
                    <a:lumMod val="95000"/>
                    <a:lumOff val="5000"/>
                  </a:schemeClr>
                </a:solidFill>
              </a:defRPr>
            </a:lvl1pPr>
            <a:lvl2pPr>
              <a:defRPr sz="1600">
                <a:solidFill>
                  <a:schemeClr val="tx1">
                    <a:lumMod val="95000"/>
                    <a:lumOff val="5000"/>
                  </a:schemeClr>
                </a:solidFill>
              </a:defRPr>
            </a:lvl2pPr>
            <a:lvl3pPr>
              <a:defRPr sz="1600">
                <a:solidFill>
                  <a:schemeClr val="tx1">
                    <a:lumMod val="95000"/>
                    <a:lumOff val="5000"/>
                  </a:schemeClr>
                </a:solidFill>
              </a:defRPr>
            </a:lvl3pPr>
            <a:lvl4pPr>
              <a:defRPr sz="1600">
                <a:solidFill>
                  <a:schemeClr val="tx1">
                    <a:lumMod val="95000"/>
                    <a:lumOff val="5000"/>
                  </a:schemeClr>
                </a:solidFill>
              </a:defRPr>
            </a:lvl4pPr>
            <a:lvl5pPr>
              <a:defRPr sz="1600">
                <a:solidFill>
                  <a:schemeClr val="tx1">
                    <a:lumMod val="95000"/>
                    <a:lumOff val="5000"/>
                  </a:schemeClr>
                </a:solidFill>
              </a:defRPr>
            </a:lvl5pPr>
          </a:lstStyle>
          <a:p>
            <a:pPr lvl="0"/>
            <a:r>
              <a:rPr lang="en-US" dirty="0"/>
              <a:t>Click to edit Master text styles</a:t>
            </a:r>
          </a:p>
          <a:p>
            <a:pPr lvl="1"/>
            <a:r>
              <a:rPr lang="en-US"/>
              <a:t>Second level</a:t>
            </a:r>
          </a:p>
          <a:p>
            <a:pPr lvl="2"/>
            <a:r>
              <a:rPr lang="en-US"/>
              <a:t>Third level</a:t>
            </a:r>
          </a:p>
          <a:p>
            <a:pPr lvl="3"/>
            <a:r>
              <a:rPr lang="en-US"/>
              <a:t>Fourth </a:t>
            </a:r>
            <a:r>
              <a:rPr lang="en-US" dirty="0"/>
              <a:t>level</a:t>
            </a:r>
          </a:p>
          <a:p>
            <a:pPr lvl="4"/>
            <a:r>
              <a:rPr lang="en-US"/>
              <a:t>Fifth level</a:t>
            </a:r>
            <a:endParaRPr lang="en-US" dirty="0"/>
          </a:p>
        </p:txBody>
      </p:sp>
    </p:spTree>
    <p:extLst>
      <p:ext uri="{BB962C8B-B14F-4D97-AF65-F5344CB8AC3E}">
        <p14:creationId xmlns:p14="http://schemas.microsoft.com/office/powerpoint/2010/main" val="1226062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3">
    <p:spTree>
      <p:nvGrpSpPr>
        <p:cNvPr id="1" name=""/>
        <p:cNvGrpSpPr/>
        <p:nvPr/>
      </p:nvGrpSpPr>
      <p:grpSpPr>
        <a:xfrm>
          <a:off x="0" y="0"/>
          <a:ext cx="0" cy="0"/>
          <a:chOff x="0" y="0"/>
          <a:chExt cx="0" cy="0"/>
        </a:xfrm>
      </p:grpSpPr>
      <p:sp>
        <p:nvSpPr>
          <p:cNvPr id="22" name="Titel 1"/>
          <p:cNvSpPr>
            <a:spLocks noGrp="1"/>
          </p:cNvSpPr>
          <p:nvPr>
            <p:ph type="title" hasCustomPrompt="1"/>
          </p:nvPr>
        </p:nvSpPr>
        <p:spPr>
          <a:xfrm>
            <a:off x="516255" y="410829"/>
            <a:ext cx="11134410" cy="1073123"/>
          </a:xfrm>
        </p:spPr>
        <p:txBody>
          <a:bodyPr/>
          <a:lstStyle>
            <a:lvl1pPr>
              <a:defRPr>
                <a:solidFill>
                  <a:srgbClr val="083C51"/>
                </a:solidFill>
              </a:defRPr>
            </a:lvl1pPr>
          </a:lstStyle>
          <a:p>
            <a:r>
              <a:rPr lang="en-US" dirty="0"/>
              <a:t>Click to edit Master title style</a:t>
            </a:r>
          </a:p>
        </p:txBody>
      </p:sp>
      <p:sp>
        <p:nvSpPr>
          <p:cNvPr id="13" name="Textplatzhalter 12"/>
          <p:cNvSpPr>
            <a:spLocks noGrp="1"/>
          </p:cNvSpPr>
          <p:nvPr>
            <p:ph type="body" sz="quarter" idx="13" hasCustomPrompt="1"/>
          </p:nvPr>
        </p:nvSpPr>
        <p:spPr>
          <a:xfrm>
            <a:off x="516255" y="942477"/>
            <a:ext cx="11134410" cy="541475"/>
          </a:xfrm>
        </p:spPr>
        <p:txBody>
          <a:bodyPr vert="horz" lIns="10798" tIns="0" rIns="0" bIns="0" rtlCol="0" anchor="t" anchorCtr="0">
            <a:noAutofit/>
          </a:bodyPr>
          <a:lstStyle>
            <a:lvl1pPr marL="272967" indent="-272967">
              <a:buNone/>
              <a:defRPr lang="en-US" noProof="1">
                <a:solidFill>
                  <a:schemeClr val="bg1">
                    <a:lumMod val="50000"/>
                  </a:schemeClr>
                </a:solidFill>
              </a:defRPr>
            </a:lvl1pPr>
          </a:lstStyle>
          <a:p>
            <a:pPr marL="0" lvl="0" indent="0"/>
            <a:r>
              <a:rPr lang="en-US" noProof="1">
                <a:latin typeface="Calibri Light" panose="020F0302020204030204" pitchFamily="34" charset="0"/>
              </a:rPr>
              <a:t>Enter your subheadline here</a:t>
            </a:r>
          </a:p>
        </p:txBody>
      </p:sp>
      <p:sp>
        <p:nvSpPr>
          <p:cNvPr id="14" name="Inhaltsplatzhalter 2"/>
          <p:cNvSpPr>
            <a:spLocks noGrp="1"/>
          </p:cNvSpPr>
          <p:nvPr>
            <p:ph idx="15" hasCustomPrompt="1"/>
          </p:nvPr>
        </p:nvSpPr>
        <p:spPr>
          <a:xfrm>
            <a:off x="516252" y="1685924"/>
            <a:ext cx="5324764" cy="4118027"/>
          </a:xfrm>
          <a:noFill/>
        </p:spPr>
        <p:txBody>
          <a:bodyPr/>
          <a:lstStyle>
            <a:lvl1pPr>
              <a:lnSpc>
                <a:spcPct val="100000"/>
              </a:lnSpc>
              <a:defRPr sz="1600">
                <a:solidFill>
                  <a:schemeClr val="tx1">
                    <a:lumMod val="95000"/>
                    <a:lumOff val="5000"/>
                  </a:schemeClr>
                </a:solidFill>
              </a:defRPr>
            </a:lvl1pPr>
            <a:lvl2pPr>
              <a:defRPr sz="1600">
                <a:solidFill>
                  <a:schemeClr val="tx1">
                    <a:lumMod val="95000"/>
                    <a:lumOff val="5000"/>
                  </a:schemeClr>
                </a:solidFill>
              </a:defRPr>
            </a:lvl2pPr>
            <a:lvl3pPr>
              <a:defRPr sz="1600">
                <a:solidFill>
                  <a:schemeClr val="tx1">
                    <a:lumMod val="95000"/>
                    <a:lumOff val="5000"/>
                  </a:schemeClr>
                </a:solidFill>
              </a:defRPr>
            </a:lvl3pPr>
            <a:lvl4pPr>
              <a:defRPr sz="1600">
                <a:solidFill>
                  <a:schemeClr val="tx1">
                    <a:lumMod val="95000"/>
                    <a:lumOff val="5000"/>
                  </a:schemeClr>
                </a:solidFill>
              </a:defRPr>
            </a:lvl4pPr>
            <a:lvl5pPr>
              <a:defRPr sz="1600">
                <a:solidFill>
                  <a:schemeClr val="tx1">
                    <a:lumMod val="95000"/>
                    <a:lumOff val="5000"/>
                  </a:schemeClr>
                </a:solidFill>
              </a:defRPr>
            </a:lvl5pPr>
          </a:lstStyle>
          <a:p>
            <a:pPr lvl="0"/>
            <a:r>
              <a:rPr lang="en-US" dirty="0"/>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Inhaltsplatzhalter 2"/>
          <p:cNvSpPr>
            <a:spLocks noGrp="1"/>
          </p:cNvSpPr>
          <p:nvPr>
            <p:ph idx="16" hasCustomPrompt="1"/>
          </p:nvPr>
        </p:nvSpPr>
        <p:spPr>
          <a:xfrm>
            <a:off x="6310800" y="1685924"/>
            <a:ext cx="5324764" cy="4110515"/>
          </a:xfrm>
          <a:noFill/>
        </p:spPr>
        <p:txBody>
          <a:bodyPr/>
          <a:lstStyle>
            <a:lvl1pPr>
              <a:lnSpc>
                <a:spcPct val="100000"/>
              </a:lnSpc>
              <a:defRPr sz="1600">
                <a:solidFill>
                  <a:schemeClr val="tx1">
                    <a:lumMod val="95000"/>
                    <a:lumOff val="5000"/>
                  </a:schemeClr>
                </a:solidFill>
              </a:defRPr>
            </a:lvl1pPr>
            <a:lvl2pPr>
              <a:defRPr sz="1600">
                <a:solidFill>
                  <a:schemeClr val="tx1">
                    <a:lumMod val="95000"/>
                    <a:lumOff val="5000"/>
                  </a:schemeClr>
                </a:solidFill>
              </a:defRPr>
            </a:lvl2pPr>
            <a:lvl3pPr>
              <a:defRPr sz="1600">
                <a:solidFill>
                  <a:schemeClr val="tx1">
                    <a:lumMod val="95000"/>
                    <a:lumOff val="5000"/>
                  </a:schemeClr>
                </a:solidFill>
              </a:defRPr>
            </a:lvl3pPr>
            <a:lvl4pPr>
              <a:defRPr sz="1600">
                <a:solidFill>
                  <a:schemeClr val="tx1">
                    <a:lumMod val="95000"/>
                    <a:lumOff val="5000"/>
                  </a:schemeClr>
                </a:solidFill>
              </a:defRPr>
            </a:lvl4pPr>
            <a:lvl5pPr>
              <a:defRPr sz="1600">
                <a:solidFill>
                  <a:schemeClr val="tx1">
                    <a:lumMod val="95000"/>
                    <a:lumOff val="5000"/>
                  </a:schemeClr>
                </a:solidFill>
              </a:defRPr>
            </a:lvl5pPr>
          </a:lstStyle>
          <a:p>
            <a:pPr lvl="0"/>
            <a:r>
              <a:rPr lang="en-US" dirty="0"/>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Fußzeilenplatzhalter 4"/>
          <p:cNvSpPr>
            <a:spLocks noGrp="1"/>
          </p:cNvSpPr>
          <p:nvPr>
            <p:ph type="ftr" sz="quarter" idx="3"/>
          </p:nvPr>
        </p:nvSpPr>
        <p:spPr>
          <a:xfrm>
            <a:off x="3957284" y="6076361"/>
            <a:ext cx="4275850" cy="360000"/>
          </a:xfrm>
          <a:prstGeom prst="rect">
            <a:avLst/>
          </a:prstGeom>
        </p:spPr>
        <p:txBody>
          <a:bodyPr vert="horz" lIns="0" tIns="0" rIns="0" bIns="0" rtlCol="0" anchor="b" anchorCtr="0"/>
          <a:lstStyle>
            <a:lvl1pPr algn="ctr">
              <a:lnSpc>
                <a:spcPct val="90000"/>
              </a:lnSpc>
              <a:spcAft>
                <a:spcPts val="1000"/>
              </a:spcAft>
              <a:defRPr sz="1200">
                <a:solidFill>
                  <a:schemeClr val="tx1">
                    <a:lumMod val="95000"/>
                    <a:lumOff val="5000"/>
                  </a:schemeClr>
                </a:solidFill>
                <a:latin typeface="Calibri Light" panose="020F0302020204030204" pitchFamily="34" charset="0"/>
              </a:defRPr>
            </a:lvl1pPr>
          </a:lstStyle>
          <a:p>
            <a:r>
              <a:rPr lang="en-US" dirty="0"/>
              <a:t>Enter your footer text here</a:t>
            </a:r>
          </a:p>
        </p:txBody>
      </p:sp>
      <p:sp>
        <p:nvSpPr>
          <p:cNvPr id="17" name="Foliennummernplatzhalter 5"/>
          <p:cNvSpPr>
            <a:spLocks noGrp="1"/>
          </p:cNvSpPr>
          <p:nvPr>
            <p:ph type="sldNum" sz="quarter" idx="4"/>
          </p:nvPr>
        </p:nvSpPr>
        <p:spPr>
          <a:xfrm>
            <a:off x="516253" y="6076361"/>
            <a:ext cx="914308" cy="360000"/>
          </a:xfrm>
          <a:prstGeom prst="rect">
            <a:avLst/>
          </a:prstGeom>
        </p:spPr>
        <p:txBody>
          <a:bodyPr vert="horz" lIns="0" tIns="0" rIns="0" bIns="0" rtlCol="0" anchor="b" anchorCtr="0"/>
          <a:lstStyle>
            <a:lvl1pPr algn="l">
              <a:lnSpc>
                <a:spcPct val="90000"/>
              </a:lnSpc>
              <a:spcAft>
                <a:spcPts val="1000"/>
              </a:spcAft>
              <a:defRPr sz="1500" b="1">
                <a:solidFill>
                  <a:schemeClr val="tx1">
                    <a:lumMod val="95000"/>
                    <a:lumOff val="5000"/>
                  </a:schemeClr>
                </a:solidFill>
              </a:defRPr>
            </a:lvl1pPr>
          </a:lstStyle>
          <a:p>
            <a:fld id="{75A4F164-3A46-4CEE-A25C-CA523D5E42F3}" type="slidenum">
              <a:rPr lang="en-US" smtClean="0"/>
              <a:pPr/>
              <a:t>‹#›</a:t>
            </a:fld>
            <a:endParaRPr lang="en-US" dirty="0"/>
          </a:p>
        </p:txBody>
      </p:sp>
    </p:spTree>
    <p:extLst>
      <p:ext uri="{BB962C8B-B14F-4D97-AF65-F5344CB8AC3E}">
        <p14:creationId xmlns:p14="http://schemas.microsoft.com/office/powerpoint/2010/main" val="1060572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SLIDE 4">
    <p:spTree>
      <p:nvGrpSpPr>
        <p:cNvPr id="1" name=""/>
        <p:cNvGrpSpPr/>
        <p:nvPr/>
      </p:nvGrpSpPr>
      <p:grpSpPr>
        <a:xfrm>
          <a:off x="0" y="0"/>
          <a:ext cx="0" cy="0"/>
          <a:chOff x="0" y="0"/>
          <a:chExt cx="0" cy="0"/>
        </a:xfrm>
      </p:grpSpPr>
      <p:sp>
        <p:nvSpPr>
          <p:cNvPr id="14" name="Inhaltsplatzhalter 2"/>
          <p:cNvSpPr>
            <a:spLocks noGrp="1"/>
          </p:cNvSpPr>
          <p:nvPr>
            <p:ph idx="15" hasCustomPrompt="1"/>
          </p:nvPr>
        </p:nvSpPr>
        <p:spPr>
          <a:xfrm>
            <a:off x="516252" y="1685924"/>
            <a:ext cx="7014848" cy="4118027"/>
          </a:xfrm>
          <a:noFill/>
        </p:spPr>
        <p:txBody>
          <a:bodyPr/>
          <a:lstStyle>
            <a:lvl1pPr>
              <a:lnSpc>
                <a:spcPct val="100000"/>
              </a:lnSpc>
              <a:defRPr sz="1600">
                <a:solidFill>
                  <a:schemeClr val="tx1">
                    <a:lumMod val="95000"/>
                    <a:lumOff val="5000"/>
                  </a:schemeClr>
                </a:solidFill>
              </a:defRPr>
            </a:lvl1pPr>
            <a:lvl2pPr>
              <a:defRPr sz="1600">
                <a:solidFill>
                  <a:schemeClr val="tx1">
                    <a:lumMod val="95000"/>
                    <a:lumOff val="5000"/>
                  </a:schemeClr>
                </a:solidFill>
              </a:defRPr>
            </a:lvl2pPr>
            <a:lvl3pPr>
              <a:defRPr sz="1600">
                <a:solidFill>
                  <a:schemeClr val="tx1">
                    <a:lumMod val="95000"/>
                    <a:lumOff val="5000"/>
                  </a:schemeClr>
                </a:solidFill>
              </a:defRPr>
            </a:lvl3pPr>
            <a:lvl4pPr>
              <a:defRPr sz="1600">
                <a:solidFill>
                  <a:schemeClr val="tx1">
                    <a:lumMod val="95000"/>
                    <a:lumOff val="5000"/>
                  </a:schemeClr>
                </a:solidFill>
              </a:defRPr>
            </a:lvl4pPr>
            <a:lvl5pPr>
              <a:defRPr sz="1600">
                <a:solidFill>
                  <a:schemeClr val="tx1">
                    <a:lumMod val="95000"/>
                    <a:lumOff val="5000"/>
                  </a:schemeClr>
                </a:solidFill>
              </a:defRPr>
            </a:lvl5pPr>
          </a:lstStyle>
          <a:p>
            <a:pPr lvl="0"/>
            <a:r>
              <a:rPr lang="en-US" dirty="0"/>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Fußzeilenplatzhalter 4"/>
          <p:cNvSpPr>
            <a:spLocks noGrp="1"/>
          </p:cNvSpPr>
          <p:nvPr>
            <p:ph type="ftr" sz="quarter" idx="3"/>
          </p:nvPr>
        </p:nvSpPr>
        <p:spPr>
          <a:xfrm>
            <a:off x="4659318" y="6076361"/>
            <a:ext cx="2871782" cy="360000"/>
          </a:xfrm>
          <a:prstGeom prst="rect">
            <a:avLst/>
          </a:prstGeom>
        </p:spPr>
        <p:txBody>
          <a:bodyPr vert="horz" lIns="0" tIns="0" rIns="0" bIns="0" rtlCol="0" anchor="b" anchorCtr="0"/>
          <a:lstStyle>
            <a:lvl1pPr algn="ctr">
              <a:lnSpc>
                <a:spcPct val="90000"/>
              </a:lnSpc>
              <a:spcAft>
                <a:spcPts val="1000"/>
              </a:spcAft>
              <a:defRPr sz="1200">
                <a:solidFill>
                  <a:schemeClr val="tx1">
                    <a:lumMod val="95000"/>
                    <a:lumOff val="5000"/>
                  </a:schemeClr>
                </a:solidFill>
                <a:latin typeface="Calibri Light" panose="020F0302020204030204" pitchFamily="34" charset="0"/>
              </a:defRPr>
            </a:lvl1pPr>
          </a:lstStyle>
          <a:p>
            <a:r>
              <a:rPr lang="en-US" dirty="0"/>
              <a:t>Enter your footer text here</a:t>
            </a:r>
          </a:p>
        </p:txBody>
      </p:sp>
      <p:sp>
        <p:nvSpPr>
          <p:cNvPr id="17" name="Foliennummernplatzhalter 5"/>
          <p:cNvSpPr>
            <a:spLocks noGrp="1"/>
          </p:cNvSpPr>
          <p:nvPr>
            <p:ph type="sldNum" sz="quarter" idx="4"/>
          </p:nvPr>
        </p:nvSpPr>
        <p:spPr>
          <a:xfrm>
            <a:off x="516253" y="6076361"/>
            <a:ext cx="914308" cy="360000"/>
          </a:xfrm>
          <a:prstGeom prst="rect">
            <a:avLst/>
          </a:prstGeom>
        </p:spPr>
        <p:txBody>
          <a:bodyPr vert="horz" lIns="0" tIns="0" rIns="0" bIns="0" rtlCol="0" anchor="b" anchorCtr="0"/>
          <a:lstStyle>
            <a:lvl1pPr algn="l">
              <a:lnSpc>
                <a:spcPct val="90000"/>
              </a:lnSpc>
              <a:spcAft>
                <a:spcPts val="1000"/>
              </a:spcAft>
              <a:defRPr sz="1500" b="1">
                <a:solidFill>
                  <a:schemeClr val="tx1">
                    <a:lumMod val="95000"/>
                    <a:lumOff val="5000"/>
                  </a:schemeClr>
                </a:solidFill>
              </a:defRPr>
            </a:lvl1pPr>
          </a:lstStyle>
          <a:p>
            <a:fld id="{75A4F164-3A46-4CEE-A25C-CA523D5E42F3}" type="slidenum">
              <a:rPr lang="en-US" smtClean="0"/>
              <a:pPr/>
              <a:t>‹#›</a:t>
            </a:fld>
            <a:endParaRPr lang="en-US" dirty="0"/>
          </a:p>
        </p:txBody>
      </p:sp>
      <p:sp>
        <p:nvSpPr>
          <p:cNvPr id="8" name="Bildplatzhalter 2"/>
          <p:cNvSpPr>
            <a:spLocks noGrp="1"/>
          </p:cNvSpPr>
          <p:nvPr>
            <p:ph type="pic" sz="quarter" idx="16"/>
          </p:nvPr>
        </p:nvSpPr>
        <p:spPr>
          <a:xfrm>
            <a:off x="7914561" y="0"/>
            <a:ext cx="4275851" cy="6858000"/>
          </a:xfrm>
          <a:solidFill>
            <a:schemeClr val="bg1">
              <a:lumMod val="85000"/>
            </a:schemeClr>
          </a:solidFill>
        </p:spPr>
        <p:txBody>
          <a:bodyPr/>
          <a:lstStyle>
            <a:lvl1pPr>
              <a:defRPr>
                <a:solidFill>
                  <a:schemeClr val="bg1">
                    <a:lumMod val="85000"/>
                  </a:schemeClr>
                </a:solidFill>
              </a:defRPr>
            </a:lvl1pPr>
          </a:lstStyle>
          <a:p>
            <a:endParaRPr lang="en-US" dirty="0"/>
          </a:p>
        </p:txBody>
      </p:sp>
      <p:sp>
        <p:nvSpPr>
          <p:cNvPr id="9" name="Titel 1"/>
          <p:cNvSpPr>
            <a:spLocks noGrp="1"/>
          </p:cNvSpPr>
          <p:nvPr>
            <p:ph type="title" hasCustomPrompt="1"/>
          </p:nvPr>
        </p:nvSpPr>
        <p:spPr>
          <a:xfrm>
            <a:off x="516255" y="410829"/>
            <a:ext cx="7014845" cy="1073123"/>
          </a:xfrm>
        </p:spPr>
        <p:txBody>
          <a:bodyPr/>
          <a:lstStyle>
            <a:lvl1pPr>
              <a:defRPr>
                <a:solidFill>
                  <a:srgbClr val="083C51"/>
                </a:solidFill>
              </a:defRPr>
            </a:lvl1pPr>
          </a:lstStyle>
          <a:p>
            <a:r>
              <a:rPr lang="en-US" dirty="0"/>
              <a:t>Click to edit Master title style</a:t>
            </a:r>
          </a:p>
        </p:txBody>
      </p:sp>
      <p:sp>
        <p:nvSpPr>
          <p:cNvPr id="10" name="Textplatzhalter 12"/>
          <p:cNvSpPr>
            <a:spLocks noGrp="1"/>
          </p:cNvSpPr>
          <p:nvPr>
            <p:ph type="body" sz="quarter" idx="13" hasCustomPrompt="1"/>
          </p:nvPr>
        </p:nvSpPr>
        <p:spPr>
          <a:xfrm>
            <a:off x="516255" y="942477"/>
            <a:ext cx="7014845" cy="541475"/>
          </a:xfrm>
        </p:spPr>
        <p:txBody>
          <a:bodyPr vert="horz" lIns="10798" tIns="0" rIns="0" bIns="0" rtlCol="0" anchor="t" anchorCtr="0">
            <a:noAutofit/>
          </a:bodyPr>
          <a:lstStyle>
            <a:lvl1pPr marL="272967" indent="-272967">
              <a:buNone/>
              <a:defRPr lang="en-US" noProof="1">
                <a:solidFill>
                  <a:schemeClr val="bg1">
                    <a:lumMod val="50000"/>
                  </a:schemeClr>
                </a:solidFill>
              </a:defRPr>
            </a:lvl1pPr>
          </a:lstStyle>
          <a:p>
            <a:pPr marL="0" lvl="0" indent="0"/>
            <a:r>
              <a:rPr lang="en-US" noProof="1">
                <a:latin typeface="Calibri Light" panose="020F0302020204030204" pitchFamily="34" charset="0"/>
              </a:rPr>
              <a:t>Enter your subheadline here</a:t>
            </a:r>
          </a:p>
        </p:txBody>
      </p:sp>
    </p:spTree>
    <p:extLst>
      <p:ext uri="{BB962C8B-B14F-4D97-AF65-F5344CB8AC3E}">
        <p14:creationId xmlns:p14="http://schemas.microsoft.com/office/powerpoint/2010/main" val="636920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eck 8"/>
          <p:cNvSpPr/>
          <p:nvPr userDrawn="1"/>
        </p:nvSpPr>
        <p:spPr>
          <a:xfrm>
            <a:off x="0" y="3"/>
            <a:ext cx="12190412" cy="6857997"/>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solidFill>
                <a:srgbClr val="083C51"/>
              </a:solidFill>
            </a:endParaRPr>
          </a:p>
        </p:txBody>
      </p:sp>
      <p:sp>
        <p:nvSpPr>
          <p:cNvPr id="2" name="Titelplatzhalter 1"/>
          <p:cNvSpPr>
            <a:spLocks noGrp="1"/>
          </p:cNvSpPr>
          <p:nvPr>
            <p:ph type="title"/>
          </p:nvPr>
        </p:nvSpPr>
        <p:spPr>
          <a:xfrm>
            <a:off x="516255" y="410829"/>
            <a:ext cx="11134410" cy="1073123"/>
          </a:xfrm>
          <a:prstGeom prst="rect">
            <a:avLst/>
          </a:prstGeom>
        </p:spPr>
        <p:txBody>
          <a:bodyPr vert="horz" lIns="0" tIns="0" rIns="0" bIns="0" rtlCol="0" anchor="t" anchorCtr="0">
            <a:normAutofit/>
          </a:bodyPr>
          <a:lstStyle/>
          <a:p>
            <a:pPr lvl="0"/>
            <a:r>
              <a:rPr lang="en-US" noProof="0"/>
              <a:t>Click to edit Master title style</a:t>
            </a:r>
          </a:p>
        </p:txBody>
      </p:sp>
      <p:sp>
        <p:nvSpPr>
          <p:cNvPr id="3" name="Textplatzhalter 2"/>
          <p:cNvSpPr>
            <a:spLocks noGrp="1"/>
          </p:cNvSpPr>
          <p:nvPr>
            <p:ph type="body" idx="1"/>
          </p:nvPr>
        </p:nvSpPr>
        <p:spPr>
          <a:xfrm>
            <a:off x="516255" y="1685924"/>
            <a:ext cx="11134410" cy="4119563"/>
          </a:xfrm>
          <a:prstGeom prst="rect">
            <a:avLst/>
          </a:prstGeom>
        </p:spPr>
        <p:txBody>
          <a:bodyPr vert="horz" lIns="10798"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ußzeilenplatzhalter 4"/>
          <p:cNvSpPr>
            <a:spLocks noGrp="1"/>
          </p:cNvSpPr>
          <p:nvPr>
            <p:ph type="ftr" sz="quarter" idx="3"/>
          </p:nvPr>
        </p:nvSpPr>
        <p:spPr>
          <a:xfrm>
            <a:off x="3957284" y="6076361"/>
            <a:ext cx="4275850" cy="360000"/>
          </a:xfrm>
          <a:prstGeom prst="rect">
            <a:avLst/>
          </a:prstGeom>
        </p:spPr>
        <p:txBody>
          <a:bodyPr vert="horz" lIns="0" tIns="0" rIns="0" bIns="0" rtlCol="0" anchor="b" anchorCtr="0"/>
          <a:lstStyle>
            <a:lvl1pPr algn="ctr">
              <a:lnSpc>
                <a:spcPct val="90000"/>
              </a:lnSpc>
              <a:spcAft>
                <a:spcPts val="1000"/>
              </a:spcAft>
              <a:defRPr sz="1200">
                <a:solidFill>
                  <a:schemeClr val="tx1">
                    <a:lumMod val="95000"/>
                    <a:lumOff val="5000"/>
                  </a:schemeClr>
                </a:solidFill>
                <a:latin typeface="Calibri Light" panose="020F0302020204030204" pitchFamily="34" charset="0"/>
              </a:defRPr>
            </a:lvl1pPr>
          </a:lstStyle>
          <a:p>
            <a:r>
              <a:rPr lang="en-US" noProof="0"/>
              <a:t>Enter your footer text here</a:t>
            </a:r>
          </a:p>
        </p:txBody>
      </p:sp>
      <p:sp>
        <p:nvSpPr>
          <p:cNvPr id="6" name="Foliennummernplatzhalter 5"/>
          <p:cNvSpPr>
            <a:spLocks noGrp="1"/>
          </p:cNvSpPr>
          <p:nvPr>
            <p:ph type="sldNum" sz="quarter" idx="4"/>
          </p:nvPr>
        </p:nvSpPr>
        <p:spPr>
          <a:xfrm>
            <a:off x="516253" y="6076361"/>
            <a:ext cx="914308" cy="360000"/>
          </a:xfrm>
          <a:prstGeom prst="rect">
            <a:avLst/>
          </a:prstGeom>
        </p:spPr>
        <p:txBody>
          <a:bodyPr vert="horz" lIns="0" tIns="0" rIns="0" bIns="0" rtlCol="0" anchor="b" anchorCtr="0"/>
          <a:lstStyle>
            <a:lvl1pPr algn="l">
              <a:lnSpc>
                <a:spcPct val="90000"/>
              </a:lnSpc>
              <a:spcAft>
                <a:spcPts val="1000"/>
              </a:spcAft>
              <a:defRPr sz="1500" b="1">
                <a:solidFill>
                  <a:schemeClr val="tx1">
                    <a:lumMod val="95000"/>
                    <a:lumOff val="5000"/>
                  </a:schemeClr>
                </a:solidFill>
              </a:defRPr>
            </a:lvl1pPr>
          </a:lstStyle>
          <a:p>
            <a:fld id="{75A4F164-3A46-4CEE-A25C-CA523D5E42F3}" type="slidenum">
              <a:rPr lang="en-US" noProof="0" smtClean="0"/>
              <a:pPr/>
              <a:t>‹#›</a:t>
            </a:fld>
            <a:endParaRPr lang="en-US" noProof="0"/>
          </a:p>
        </p:txBody>
      </p:sp>
    </p:spTree>
    <p:extLst>
      <p:ext uri="{BB962C8B-B14F-4D97-AF65-F5344CB8AC3E}">
        <p14:creationId xmlns:p14="http://schemas.microsoft.com/office/powerpoint/2010/main" val="1187222015"/>
      </p:ext>
    </p:extLst>
  </p:cSld>
  <p:clrMap bg1="lt1" tx1="dk1" bg2="lt2" tx2="dk2" accent1="accent1" accent2="accent2" accent3="accent3" accent4="accent4" accent5="accent5" accent6="accent6" hlink="hlink" folHlink="folHlink"/>
  <p:sldLayoutIdLst>
    <p:sldLayoutId id="2147483711" r:id="rId1"/>
    <p:sldLayoutId id="2147483701" r:id="rId2"/>
    <p:sldLayoutId id="2147483710" r:id="rId3"/>
    <p:sldLayoutId id="2147483715"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127" rtl="0" eaLnBrk="1" latinLnBrk="0" hangingPunct="1">
        <a:lnSpc>
          <a:spcPct val="85000"/>
        </a:lnSpc>
        <a:spcBef>
          <a:spcPct val="0"/>
        </a:spcBef>
        <a:buNone/>
        <a:defRPr lang="en-US" sz="3600" b="0" kern="1200" dirty="0">
          <a:solidFill>
            <a:schemeClr val="tx2"/>
          </a:solidFill>
          <a:latin typeface="Bebas Neue" panose="020B0606020202050201" pitchFamily="34" charset="0"/>
          <a:ea typeface="+mj-ea"/>
          <a:cs typeface="+mj-cs"/>
        </a:defRPr>
      </a:lvl1pPr>
    </p:titleStyle>
    <p:body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tx1">
              <a:lumMod val="95000"/>
              <a:lumOff val="5000"/>
            </a:schemeClr>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tx1">
              <a:lumMod val="95000"/>
              <a:lumOff val="5000"/>
            </a:schemeClr>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tx1">
              <a:lumMod val="95000"/>
              <a:lumOff val="5000"/>
            </a:schemeClr>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tx1">
              <a:lumMod val="95000"/>
              <a:lumOff val="5000"/>
            </a:schemeClr>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tx1">
              <a:lumMod val="95000"/>
              <a:lumOff val="5000"/>
            </a:schemeClr>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127" rtl="0" eaLnBrk="1" latinLnBrk="0" hangingPunct="1">
        <a:defRPr sz="1900" kern="1200">
          <a:solidFill>
            <a:schemeClr val="tx1"/>
          </a:solidFill>
          <a:latin typeface="+mn-lt"/>
          <a:ea typeface="+mn-ea"/>
          <a:cs typeface="+mn-cs"/>
        </a:defRPr>
      </a:lvl1pPr>
      <a:lvl2pPr marL="457064" algn="l" defTabSz="914127" rtl="0" eaLnBrk="1" latinLnBrk="0" hangingPunct="1">
        <a:defRPr sz="1900" kern="1200">
          <a:solidFill>
            <a:schemeClr val="tx1"/>
          </a:solidFill>
          <a:latin typeface="+mn-lt"/>
          <a:ea typeface="+mn-ea"/>
          <a:cs typeface="+mn-cs"/>
        </a:defRPr>
      </a:lvl2pPr>
      <a:lvl3pPr marL="914127" algn="l" defTabSz="914127" rtl="0" eaLnBrk="1" latinLnBrk="0" hangingPunct="1">
        <a:defRPr sz="1900" kern="1200">
          <a:solidFill>
            <a:schemeClr val="tx1"/>
          </a:solidFill>
          <a:latin typeface="+mn-lt"/>
          <a:ea typeface="+mn-ea"/>
          <a:cs typeface="+mn-cs"/>
        </a:defRPr>
      </a:lvl3pPr>
      <a:lvl4pPr marL="1371190" algn="l" defTabSz="914127" rtl="0" eaLnBrk="1" latinLnBrk="0" hangingPunct="1">
        <a:defRPr sz="1900" kern="1200">
          <a:solidFill>
            <a:schemeClr val="tx1"/>
          </a:solidFill>
          <a:latin typeface="+mn-lt"/>
          <a:ea typeface="+mn-ea"/>
          <a:cs typeface="+mn-cs"/>
        </a:defRPr>
      </a:lvl4pPr>
      <a:lvl5pPr marL="1828252" algn="l" defTabSz="914127" rtl="0" eaLnBrk="1" latinLnBrk="0" hangingPunct="1">
        <a:defRPr sz="1900" kern="1200">
          <a:solidFill>
            <a:schemeClr val="tx1"/>
          </a:solidFill>
          <a:latin typeface="+mn-lt"/>
          <a:ea typeface="+mn-ea"/>
          <a:cs typeface="+mn-cs"/>
        </a:defRPr>
      </a:lvl5pPr>
      <a:lvl6pPr marL="2285314" algn="l" defTabSz="914127" rtl="0" eaLnBrk="1" latinLnBrk="0" hangingPunct="1">
        <a:defRPr sz="1900" kern="1200">
          <a:solidFill>
            <a:schemeClr val="tx1"/>
          </a:solidFill>
          <a:latin typeface="+mn-lt"/>
          <a:ea typeface="+mn-ea"/>
          <a:cs typeface="+mn-cs"/>
        </a:defRPr>
      </a:lvl6pPr>
      <a:lvl7pPr marL="2742378" algn="l" defTabSz="914127" rtl="0" eaLnBrk="1" latinLnBrk="0" hangingPunct="1">
        <a:defRPr sz="1900" kern="1200">
          <a:solidFill>
            <a:schemeClr val="tx1"/>
          </a:solidFill>
          <a:latin typeface="+mn-lt"/>
          <a:ea typeface="+mn-ea"/>
          <a:cs typeface="+mn-cs"/>
        </a:defRPr>
      </a:lvl7pPr>
      <a:lvl8pPr marL="3199440" algn="l" defTabSz="914127" rtl="0" eaLnBrk="1" latinLnBrk="0" hangingPunct="1">
        <a:defRPr sz="1900" kern="1200">
          <a:solidFill>
            <a:schemeClr val="tx1"/>
          </a:solidFill>
          <a:latin typeface="+mn-lt"/>
          <a:ea typeface="+mn-ea"/>
          <a:cs typeface="+mn-cs"/>
        </a:defRPr>
      </a:lvl8pPr>
      <a:lvl9pPr marL="3656504" algn="l" defTabSz="914127"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xmlns="" id="{AFC16F37-FFAA-4510-BA5B-3262396C1030}"/>
              </a:ext>
            </a:extLst>
          </p:cNvPr>
          <p:cNvSpPr/>
          <p:nvPr/>
        </p:nvSpPr>
        <p:spPr>
          <a:xfrm>
            <a:off x="51649" y="372551"/>
            <a:ext cx="12072738" cy="1015663"/>
          </a:xfrm>
          <a:prstGeom prst="rect">
            <a:avLst/>
          </a:prstGeom>
          <a:solidFill>
            <a:srgbClr val="C00000">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16000" tIns="0" rIns="216000" bIns="0" rtlCol="0" anchor="ctr" anchorCtr="0">
            <a:spAutoFit/>
          </a:bodyPr>
          <a:lstStyle/>
          <a:p>
            <a:r>
              <a:rPr lang="en-US" sz="6600" dirty="0" smtClean="0">
                <a:cs typeface="Calibri"/>
              </a:rPr>
              <a:t>Autopilot Simulation For Efficient</a:t>
            </a:r>
            <a:endParaRPr lang="en-US" sz="6600" dirty="0"/>
          </a:p>
        </p:txBody>
      </p:sp>
      <p:sp>
        <p:nvSpPr>
          <p:cNvPr id="5" name="Rechteck 4">
            <a:extLst>
              <a:ext uri="{FF2B5EF4-FFF2-40B4-BE49-F238E27FC236}">
                <a16:creationId xmlns:a16="http://schemas.microsoft.com/office/drawing/2014/main" xmlns="" id="{5CD1642E-3E82-449B-BE57-B1F921E8FE12}"/>
              </a:ext>
            </a:extLst>
          </p:cNvPr>
          <p:cNvSpPr/>
          <p:nvPr/>
        </p:nvSpPr>
        <p:spPr>
          <a:xfrm>
            <a:off x="51649" y="1543189"/>
            <a:ext cx="11214682" cy="923330"/>
          </a:xfrm>
          <a:prstGeom prst="rect">
            <a:avLst/>
          </a:prstGeom>
          <a:solidFill>
            <a:schemeClr val="tx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16000" tIns="0" rIns="216000" bIns="0" rtlCol="0" anchor="ctr" anchorCtr="0">
            <a:spAutoFit/>
          </a:bodyPr>
          <a:lstStyle/>
          <a:p>
            <a:r>
              <a:rPr lang="en-US" sz="6000" b="1" dirty="0" smtClean="0"/>
              <a:t>Development Of Self Driving Cars </a:t>
            </a:r>
            <a:endParaRPr lang="en-US" sz="6000" b="1" dirty="0"/>
          </a:p>
        </p:txBody>
      </p:sp>
      <p:sp>
        <p:nvSpPr>
          <p:cNvPr id="2" name="TextBox 1">
            <a:extLst>
              <a:ext uri="{FF2B5EF4-FFF2-40B4-BE49-F238E27FC236}">
                <a16:creationId xmlns:a16="http://schemas.microsoft.com/office/drawing/2014/main" xmlns="" id="{B337ADC5-19FC-4E4A-B344-BE0D15230C72}"/>
              </a:ext>
            </a:extLst>
          </p:cNvPr>
          <p:cNvSpPr txBox="1"/>
          <p:nvPr/>
        </p:nvSpPr>
        <p:spPr>
          <a:xfrm>
            <a:off x="173895" y="3339467"/>
            <a:ext cx="6479722" cy="3046988"/>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endParaRPr lang="en-US" sz="3200" dirty="0"/>
          </a:p>
          <a:p>
            <a:pPr algn="just"/>
            <a:endParaRPr lang="en-GB" sz="3200" b="1" dirty="0" smtClean="0">
              <a:cs typeface="Calibri"/>
            </a:endParaRPr>
          </a:p>
          <a:p>
            <a:pPr algn="just"/>
            <a:endParaRPr lang="en-GB" sz="3200" b="1" dirty="0" smtClean="0">
              <a:cs typeface="Calibri"/>
            </a:endParaRPr>
          </a:p>
          <a:p>
            <a:pPr algn="just"/>
            <a:r>
              <a:rPr lang="en-GB" sz="3200" b="1" dirty="0" smtClean="0">
                <a:cs typeface="Calibri"/>
              </a:rPr>
              <a:t>D. </a:t>
            </a:r>
            <a:r>
              <a:rPr lang="en-GB" sz="3200" b="1" dirty="0" err="1" smtClean="0">
                <a:cs typeface="Calibri"/>
              </a:rPr>
              <a:t>Parnitha</a:t>
            </a:r>
            <a:r>
              <a:rPr lang="en-GB" sz="3200" b="1" dirty="0">
                <a:cs typeface="Calibri"/>
              </a:rPr>
              <a:t>     </a:t>
            </a:r>
            <a:r>
              <a:rPr lang="en-GB" sz="3200" b="1">
                <a:cs typeface="Calibri"/>
              </a:rPr>
              <a:t> </a:t>
            </a:r>
            <a:r>
              <a:rPr lang="en-GB" sz="3200" b="1" smtClean="0">
                <a:cs typeface="Calibri"/>
              </a:rPr>
              <a:t>          17911A1208</a:t>
            </a:r>
            <a:endParaRPr lang="en-US" sz="3200" dirty="0">
              <a:cs typeface="Calibri"/>
            </a:endParaRPr>
          </a:p>
          <a:p>
            <a:pPr algn="just"/>
            <a:r>
              <a:rPr lang="en-GB" sz="3200" b="1" dirty="0" smtClean="0">
                <a:cs typeface="Calibri"/>
              </a:rPr>
              <a:t>Manish Yadav           17911A1216</a:t>
            </a:r>
          </a:p>
          <a:p>
            <a:pPr algn="just"/>
            <a:r>
              <a:rPr lang="en-GB" sz="3200" b="1" dirty="0" smtClean="0">
                <a:cs typeface="Calibri"/>
              </a:rPr>
              <a:t>Jsvs </a:t>
            </a:r>
            <a:r>
              <a:rPr lang="en-GB" sz="3200" b="1" dirty="0">
                <a:cs typeface="Calibri"/>
              </a:rPr>
              <a:t>Jogendra            </a:t>
            </a:r>
            <a:r>
              <a:rPr lang="en-GB" sz="3200" b="1" dirty="0" smtClean="0">
                <a:cs typeface="Calibri"/>
              </a:rPr>
              <a:t>17911A1218</a:t>
            </a:r>
            <a:endParaRPr lang="en-GB" sz="3200" b="1" dirty="0">
              <a:cs typeface="Calibri"/>
            </a:endParaRPr>
          </a:p>
        </p:txBody>
      </p:sp>
    </p:spTree>
    <p:extLst>
      <p:ext uri="{BB962C8B-B14F-4D97-AF65-F5344CB8AC3E}">
        <p14:creationId xmlns:p14="http://schemas.microsoft.com/office/powerpoint/2010/main" val="288562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pPr algn="just"/>
            <a:r>
              <a:rPr lang="en-US" sz="1800" dirty="0"/>
              <a:t>A computer </a:t>
            </a:r>
            <a:r>
              <a:rPr lang="en-US" sz="1800" dirty="0" smtClean="0"/>
              <a:t>malfunction even </a:t>
            </a:r>
            <a:r>
              <a:rPr lang="en-US" sz="1800" dirty="0"/>
              <a:t>just a minor </a:t>
            </a:r>
            <a:r>
              <a:rPr lang="en-US" sz="1800" dirty="0" smtClean="0"/>
              <a:t>glitch could </a:t>
            </a:r>
            <a:r>
              <a:rPr lang="en-US" sz="1800" dirty="0"/>
              <a:t>easily cause a far worse accident than anything human </a:t>
            </a:r>
            <a:r>
              <a:rPr lang="en-US" sz="1800" dirty="0" smtClean="0"/>
              <a:t>error </a:t>
            </a:r>
            <a:r>
              <a:rPr lang="en-US" sz="1800" dirty="0"/>
              <a:t>might typically incur</a:t>
            </a:r>
            <a:r>
              <a:rPr lang="en-US" sz="1800" dirty="0" smtClean="0"/>
              <a:t>.</a:t>
            </a:r>
          </a:p>
          <a:p>
            <a:pPr algn="just"/>
            <a:r>
              <a:rPr lang="en-US" sz="1800" dirty="0"/>
              <a:t>Driverless cars would rely on the collection of location and user information, quite possibly triggering major privacy concerns.</a:t>
            </a:r>
          </a:p>
          <a:p>
            <a:pPr algn="just"/>
            <a:r>
              <a:rPr lang="en-US" sz="1800" dirty="0"/>
              <a:t>Reading road signs is challenging for a robot</a:t>
            </a:r>
            <a:r>
              <a:rPr lang="en-US" sz="1800" dirty="0" smtClean="0"/>
              <a:t>.</a:t>
            </a:r>
          </a:p>
          <a:p>
            <a:pPr algn="just"/>
            <a:r>
              <a:rPr lang="en-US" sz="1800" dirty="0" smtClean="0"/>
              <a:t>Wider adaption of technology is needed to make it practical to use</a:t>
            </a:r>
          </a:p>
          <a:p>
            <a:pPr algn="just"/>
            <a:r>
              <a:rPr lang="en-US" sz="1800" dirty="0" smtClean="0"/>
              <a:t>It may not function in all environmental conditions </a:t>
            </a:r>
          </a:p>
          <a:p>
            <a:pPr algn="just"/>
            <a:r>
              <a:rPr lang="en-US" sz="1800" dirty="0" smtClean="0"/>
              <a:t>Training data model for a congested city is difficult </a:t>
            </a:r>
            <a:endParaRPr lang="en-US" sz="1800" dirty="0"/>
          </a:p>
        </p:txBody>
      </p:sp>
      <p:sp>
        <p:nvSpPr>
          <p:cNvPr id="4" name="Title 3"/>
          <p:cNvSpPr>
            <a:spLocks noGrp="1"/>
          </p:cNvSpPr>
          <p:nvPr>
            <p:ph type="title"/>
          </p:nvPr>
        </p:nvSpPr>
        <p:spPr/>
        <p:txBody>
          <a:bodyPr/>
          <a:lstStyle/>
          <a:p>
            <a:pPr algn="just"/>
            <a:r>
              <a:rPr lang="en-IN" dirty="0" smtClean="0">
                <a:solidFill>
                  <a:schemeClr val="tx1"/>
                </a:solidFill>
              </a:rPr>
              <a:t>Limitations</a:t>
            </a:r>
            <a:endParaRPr lang="en-IN"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0828" y="1319049"/>
            <a:ext cx="4339474" cy="4339474"/>
          </a:xfrm>
          <a:prstGeom prst="rect">
            <a:avLst/>
          </a:prstGeom>
        </p:spPr>
      </p:pic>
    </p:spTree>
    <p:extLst>
      <p:ext uri="{BB962C8B-B14F-4D97-AF65-F5344CB8AC3E}">
        <p14:creationId xmlns:p14="http://schemas.microsoft.com/office/powerpoint/2010/main" val="408681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pPr algn="just"/>
            <a:r>
              <a:rPr lang="en-US" sz="1800" dirty="0"/>
              <a:t>We </a:t>
            </a:r>
            <a:r>
              <a:rPr lang="en-US" sz="1800" dirty="0" smtClean="0"/>
              <a:t>have explained </a:t>
            </a:r>
            <a:r>
              <a:rPr lang="en-US" sz="1800" dirty="0"/>
              <a:t>that CNNs are able to learn the entire task of lane and road </a:t>
            </a:r>
            <a:r>
              <a:rPr lang="en-US" sz="1800" dirty="0" smtClean="0"/>
              <a:t>following with supplied data and training the supplied data and running the simulation for further improvements in the system before running it on an actual vehicle.</a:t>
            </a:r>
            <a:endParaRPr lang="en-IN" sz="1800" dirty="0"/>
          </a:p>
        </p:txBody>
      </p:sp>
      <p:sp>
        <p:nvSpPr>
          <p:cNvPr id="4" name="Title 3"/>
          <p:cNvSpPr>
            <a:spLocks noGrp="1"/>
          </p:cNvSpPr>
          <p:nvPr>
            <p:ph type="title"/>
          </p:nvPr>
        </p:nvSpPr>
        <p:spPr/>
        <p:txBody>
          <a:bodyPr/>
          <a:lstStyle/>
          <a:p>
            <a:pPr algn="just"/>
            <a:r>
              <a:rPr lang="en-IN" dirty="0" smtClean="0">
                <a:solidFill>
                  <a:schemeClr val="tx1"/>
                </a:solidFill>
              </a:rPr>
              <a:t>Conclusion</a:t>
            </a:r>
            <a:endParaRPr lang="en-IN"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0828" y="1319049"/>
            <a:ext cx="4339474" cy="4339474"/>
          </a:xfrm>
          <a:prstGeom prst="rect">
            <a:avLst/>
          </a:prstGeom>
        </p:spPr>
      </p:pic>
    </p:spTree>
    <p:extLst>
      <p:ext uri="{BB962C8B-B14F-4D97-AF65-F5344CB8AC3E}">
        <p14:creationId xmlns:p14="http://schemas.microsoft.com/office/powerpoint/2010/main" val="1084433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2F527222-6422-4C4B-9812-EC6B8DCA2605}"/>
              </a:ext>
            </a:extLst>
          </p:cNvPr>
          <p:cNvSpPr txBox="1"/>
          <p:nvPr/>
        </p:nvSpPr>
        <p:spPr>
          <a:xfrm>
            <a:off x="2927188" y="2868176"/>
            <a:ext cx="5667029" cy="1015663"/>
          </a:xfrm>
          <a:prstGeom prst="rect">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6000">
                <a:cs typeface="Calibri"/>
              </a:rPr>
              <a:t>THANK YOU</a:t>
            </a:r>
            <a:endParaRPr lang="en-GB" sz="6000" dirty="0">
              <a:cs typeface="Calibri"/>
            </a:endParaRPr>
          </a:p>
        </p:txBody>
      </p:sp>
    </p:spTree>
    <p:extLst>
      <p:ext uri="{BB962C8B-B14F-4D97-AF65-F5344CB8AC3E}">
        <p14:creationId xmlns:p14="http://schemas.microsoft.com/office/powerpoint/2010/main" val="413152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103D40E1-A2EE-44C4-B385-40CA6B6CA23F}"/>
              </a:ext>
            </a:extLst>
          </p:cNvPr>
          <p:cNvSpPr>
            <a:spLocks noGrp="1"/>
          </p:cNvSpPr>
          <p:nvPr>
            <p:ph type="title"/>
          </p:nvPr>
        </p:nvSpPr>
        <p:spPr>
          <a:xfrm>
            <a:off x="462848" y="392541"/>
            <a:ext cx="11134410" cy="1073123"/>
          </a:xfrm>
        </p:spPr>
        <p:txBody>
          <a:bodyPr>
            <a:normAutofit fontScale="90000"/>
          </a:bodyPr>
          <a:lstStyle/>
          <a:p>
            <a:pPr algn="just"/>
            <a:r>
              <a:rPr lang="en-US" sz="4000" b="1" dirty="0" smtClean="0">
                <a:latin typeface="Bebas Neue"/>
              </a:rPr>
              <a:t>ABSTRACT</a:t>
            </a:r>
            <a:r>
              <a:rPr lang="en-US" b="1" dirty="0">
                <a:latin typeface="Bebas Neue"/>
              </a:rPr>
              <a:t/>
            </a:r>
            <a:br>
              <a:rPr lang="en-US" b="1" dirty="0">
                <a:latin typeface="Bebas Neue"/>
              </a:rPr>
            </a:br>
            <a:r>
              <a:rPr lang="en-US" b="1" dirty="0">
                <a:latin typeface="Bebas Neue"/>
              </a:rPr>
              <a:t/>
            </a:r>
            <a:br>
              <a:rPr lang="en-US" b="1" dirty="0">
                <a:latin typeface="Bebas Neue"/>
              </a:rPr>
            </a:br>
            <a:r>
              <a:rPr lang="en-US" b="1" dirty="0">
                <a:latin typeface="Bebas Neue"/>
              </a:rPr>
              <a:t> </a:t>
            </a:r>
            <a:r>
              <a:rPr lang="en-US" b="1" dirty="0"/>
              <a:t/>
            </a:r>
            <a:br>
              <a:rPr lang="en-US" b="1" dirty="0"/>
            </a:br>
            <a:endParaRPr lang="en-US" dirty="0"/>
          </a:p>
        </p:txBody>
      </p:sp>
      <p:sp>
        <p:nvSpPr>
          <p:cNvPr id="6" name="Inhaltsplatzhalter 5">
            <a:extLst>
              <a:ext uri="{FF2B5EF4-FFF2-40B4-BE49-F238E27FC236}">
                <a16:creationId xmlns:a16="http://schemas.microsoft.com/office/drawing/2014/main" xmlns="" id="{6D3F1170-416E-4E9D-9D0B-E9E2DED19EEE}"/>
              </a:ext>
            </a:extLst>
          </p:cNvPr>
          <p:cNvSpPr>
            <a:spLocks noGrp="1"/>
          </p:cNvSpPr>
          <p:nvPr>
            <p:ph idx="1"/>
          </p:nvPr>
        </p:nvSpPr>
        <p:spPr>
          <a:xfrm>
            <a:off x="2053536" y="1913339"/>
            <a:ext cx="8206152" cy="4944661"/>
          </a:xfrm>
        </p:spPr>
        <p:txBody>
          <a:bodyPr vert="horz" lIns="10798" tIns="0" rIns="0" bIns="0" rtlCol="0" anchor="t">
            <a:noAutofit/>
          </a:bodyPr>
          <a:lstStyle/>
          <a:p>
            <a:pPr marL="0" indent="0" algn="just">
              <a:buNone/>
            </a:pPr>
            <a:endParaRPr lang="en-IN" sz="2000" dirty="0" smtClean="0"/>
          </a:p>
          <a:p>
            <a:pPr algn="just"/>
            <a:r>
              <a:rPr lang="en-IN" sz="2000" dirty="0" smtClean="0"/>
              <a:t>An </a:t>
            </a:r>
            <a:r>
              <a:rPr lang="en-IN" sz="2000" dirty="0"/>
              <a:t>autonomous car (also known as a driverless car, self-driving car, and robotic car) is a vehicle that is capable of sensing its environment and navigating without human input. Autonomous cars combine a variety of techniques to perceive their surroundings, including radar, laser light, </a:t>
            </a:r>
            <a:r>
              <a:rPr lang="en-IN" sz="2000" dirty="0" smtClean="0"/>
              <a:t>GPS, </a:t>
            </a:r>
            <a:r>
              <a:rPr lang="en-IN" sz="2000" dirty="0"/>
              <a:t>and computer vision. Advanced control systems interpret sensory information to identify appropriate navigation paths, as well as obstacles and relevant signage.</a:t>
            </a:r>
          </a:p>
          <a:p>
            <a:pPr algn="just"/>
            <a:r>
              <a:rPr lang="en-IN" sz="2000" dirty="0"/>
              <a:t>Development of a stimulation </a:t>
            </a:r>
            <a:r>
              <a:rPr lang="en-IN" sz="2000" dirty="0" smtClean="0"/>
              <a:t>software </a:t>
            </a:r>
            <a:r>
              <a:rPr lang="en-IN" sz="2000" dirty="0"/>
              <a:t>that’s aided by Machine learning helps in the efficient development of  self driving cars which require lot of real world testing that can be supplemented  by a Autopilot stimulation software.</a:t>
            </a:r>
          </a:p>
          <a:p>
            <a:pPr algn="just"/>
            <a:endParaRPr lang="en-IN" sz="2000" dirty="0" smtClean="0">
              <a:solidFill>
                <a:schemeClr val="tx1"/>
              </a:solidFill>
            </a:endParaRPr>
          </a:p>
        </p:txBody>
      </p:sp>
      <p:sp>
        <p:nvSpPr>
          <p:cNvPr id="13" name="Rechteck 12">
            <a:extLst>
              <a:ext uri="{FF2B5EF4-FFF2-40B4-BE49-F238E27FC236}">
                <a16:creationId xmlns:a16="http://schemas.microsoft.com/office/drawing/2014/main" xmlns="" id="{14045CB3-2E8E-4782-8AD6-9CFD7C978B74}"/>
              </a:ext>
            </a:extLst>
          </p:cNvPr>
          <p:cNvSpPr/>
          <p:nvPr/>
        </p:nvSpPr>
        <p:spPr>
          <a:xfrm>
            <a:off x="462848" y="6390379"/>
            <a:ext cx="184731" cy="261610"/>
          </a:xfrm>
          <a:prstGeom prst="rect">
            <a:avLst/>
          </a:prstGeom>
        </p:spPr>
        <p:txBody>
          <a:bodyPr wrap="none" anchor="t">
            <a:spAutoFit/>
          </a:bodyPr>
          <a:lstStyle/>
          <a:p>
            <a:endParaRPr lang="en-US" sz="1100" dirty="0">
              <a:solidFill>
                <a:schemeClr val="accent1">
                  <a:lumMod val="40000"/>
                  <a:lumOff val="60000"/>
                </a:schemeClr>
              </a:solidFill>
              <a:cs typeface="Calibri"/>
            </a:endParaRPr>
          </a:p>
        </p:txBody>
      </p:sp>
    </p:spTree>
    <p:extLst>
      <p:ext uri="{BB962C8B-B14F-4D97-AF65-F5344CB8AC3E}">
        <p14:creationId xmlns:p14="http://schemas.microsoft.com/office/powerpoint/2010/main" val="2587170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xmlns="" id="{23F63828-D4D2-4177-B7EB-B700DFEF3ED4}"/>
              </a:ext>
            </a:extLst>
          </p:cNvPr>
          <p:cNvSpPr>
            <a:spLocks noGrp="1"/>
          </p:cNvSpPr>
          <p:nvPr>
            <p:ph idx="15"/>
          </p:nvPr>
        </p:nvSpPr>
        <p:spPr>
          <a:xfrm>
            <a:off x="516252" y="1319049"/>
            <a:ext cx="7014848" cy="4118027"/>
          </a:xfrm>
        </p:spPr>
        <p:txBody>
          <a:bodyPr vert="horz" lIns="10798" tIns="0" rIns="0" bIns="0" rtlCol="0" anchor="t">
            <a:noAutofit/>
          </a:bodyPr>
          <a:lstStyle/>
          <a:p>
            <a:endParaRPr lang="en-US" sz="2000" noProof="1">
              <a:cs typeface="Calibri Light"/>
            </a:endParaRPr>
          </a:p>
          <a:p>
            <a:r>
              <a:rPr lang="en-US" sz="1800" noProof="1" smtClean="0"/>
              <a:t>Existing system involve’s the use of LiDAR and sonar system which can sense the environment around it using light and sound waves.</a:t>
            </a:r>
          </a:p>
          <a:p>
            <a:r>
              <a:rPr lang="en-US" sz="1800" noProof="1" smtClean="0"/>
              <a:t>The main drawback of this system is that it can only detect the surrounding for a few meters.</a:t>
            </a:r>
          </a:p>
          <a:p>
            <a:pPr algn="just"/>
            <a:r>
              <a:rPr lang="en-US" sz="1800" noProof="1" smtClean="0"/>
              <a:t>The system is incapable of processing various road signs and lacks the support for computer vision.</a:t>
            </a:r>
          </a:p>
          <a:p>
            <a:r>
              <a:rPr lang="en-US" sz="1800" noProof="1" smtClean="0"/>
              <a:t>Lack of visual data makes it more challenging to train a model for such system.</a:t>
            </a:r>
            <a:endParaRPr lang="en-US" sz="1800" noProof="1"/>
          </a:p>
          <a:p>
            <a:pPr marL="0" indent="0">
              <a:buNone/>
            </a:pPr>
            <a:endParaRPr lang="en-US" sz="2000" noProof="1"/>
          </a:p>
          <a:p>
            <a:pPr marL="272415" indent="-272415"/>
            <a:endParaRPr lang="en-US" sz="2000" noProof="1">
              <a:cs typeface="Calibri Light" panose="020F0302020204030204" pitchFamily="34" charset="0"/>
            </a:endParaRPr>
          </a:p>
        </p:txBody>
      </p:sp>
      <p:sp>
        <p:nvSpPr>
          <p:cNvPr id="2" name="Titel 1">
            <a:extLst>
              <a:ext uri="{FF2B5EF4-FFF2-40B4-BE49-F238E27FC236}">
                <a16:creationId xmlns:a16="http://schemas.microsoft.com/office/drawing/2014/main" xmlns="" id="{49EFE8CF-64D0-4DA2-8827-1E97427B0E9A}"/>
              </a:ext>
            </a:extLst>
          </p:cNvPr>
          <p:cNvSpPr>
            <a:spLocks noGrp="1"/>
          </p:cNvSpPr>
          <p:nvPr>
            <p:ph type="title"/>
          </p:nvPr>
        </p:nvSpPr>
        <p:spPr/>
        <p:txBody>
          <a:bodyPr>
            <a:noAutofit/>
          </a:bodyPr>
          <a:lstStyle/>
          <a:p>
            <a:r>
              <a:rPr lang="en-US" noProof="1" smtClean="0">
                <a:solidFill>
                  <a:schemeClr val="tx1"/>
                </a:solidFill>
                <a:latin typeface="Bebas Neue"/>
              </a:rPr>
              <a:t>EXSISTINGSYSTEM</a:t>
            </a:r>
            <a:r>
              <a:rPr lang="en-US" noProof="1">
                <a:latin typeface="Bebas Neue"/>
              </a:rPr>
              <a:t/>
            </a:r>
            <a:br>
              <a:rPr lang="en-US" noProof="1">
                <a:latin typeface="Bebas Neue"/>
              </a:rPr>
            </a:br>
            <a:endParaRPr lang="en-US" noProof="1">
              <a:solidFill>
                <a:schemeClr val="tx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0828" y="1319049"/>
            <a:ext cx="4339474" cy="4339474"/>
          </a:xfrm>
          <a:prstGeom prst="rect">
            <a:avLst/>
          </a:prstGeom>
        </p:spPr>
      </p:pic>
    </p:spTree>
    <p:extLst>
      <p:ext uri="{BB962C8B-B14F-4D97-AF65-F5344CB8AC3E}">
        <p14:creationId xmlns:p14="http://schemas.microsoft.com/office/powerpoint/2010/main" val="198934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xmlns="" id="{23F63828-D4D2-4177-B7EB-B700DFEF3ED4}"/>
              </a:ext>
            </a:extLst>
          </p:cNvPr>
          <p:cNvSpPr>
            <a:spLocks noGrp="1"/>
          </p:cNvSpPr>
          <p:nvPr>
            <p:ph idx="15"/>
          </p:nvPr>
        </p:nvSpPr>
        <p:spPr/>
        <p:txBody>
          <a:bodyPr vert="horz" lIns="10798" tIns="0" rIns="0" bIns="0" rtlCol="0" anchor="t">
            <a:noAutofit/>
          </a:bodyPr>
          <a:lstStyle/>
          <a:p>
            <a:r>
              <a:rPr lang="en-US" sz="1800" noProof="1" smtClean="0">
                <a:cs typeface="Calibri Light"/>
              </a:rPr>
              <a:t>Proposed system involves computer aided vision of the vehicle which is much more efficient and safer.</a:t>
            </a:r>
          </a:p>
          <a:p>
            <a:pPr algn="just"/>
            <a:r>
              <a:rPr lang="en-US" sz="1800" noProof="1" smtClean="0">
                <a:cs typeface="Calibri Light"/>
              </a:rPr>
              <a:t>Capabilities of the vehicle can be improved constantly by collecting visual data and calibrating the vehicle according to the environment.</a:t>
            </a:r>
          </a:p>
          <a:p>
            <a:r>
              <a:rPr lang="en-US" sz="1800" noProof="1" smtClean="0">
                <a:cs typeface="Calibri Light"/>
              </a:rPr>
              <a:t>Presence of visual data makes it much easier to train and improve the model.</a:t>
            </a:r>
          </a:p>
          <a:p>
            <a:r>
              <a:rPr lang="en-US" sz="1800" noProof="1" smtClean="0">
                <a:cs typeface="Calibri Light"/>
              </a:rPr>
              <a:t>The system is capable of processing various road signs.</a:t>
            </a:r>
          </a:p>
          <a:p>
            <a:endParaRPr lang="en-US" sz="2000" noProof="1" smtClean="0">
              <a:cs typeface="Calibri Light"/>
            </a:endParaRPr>
          </a:p>
          <a:p>
            <a:endParaRPr lang="en-US" sz="2000" noProof="1" smtClean="0">
              <a:cs typeface="Calibri Light"/>
            </a:endParaRPr>
          </a:p>
          <a:p>
            <a:pPr marL="0" indent="0">
              <a:buNone/>
            </a:pPr>
            <a:endParaRPr lang="en-US" sz="2000" noProof="1" smtClean="0">
              <a:cs typeface="Calibri Light"/>
            </a:endParaRPr>
          </a:p>
          <a:p>
            <a:endParaRPr lang="en-US" sz="2000" noProof="1" smtClean="0">
              <a:cs typeface="Calibri Light"/>
            </a:endParaRPr>
          </a:p>
          <a:p>
            <a:endParaRPr lang="en-US" sz="2000" noProof="1">
              <a:cs typeface="Calibri Light"/>
            </a:endParaRPr>
          </a:p>
          <a:p>
            <a:endParaRPr lang="en-US" sz="2000" noProof="1">
              <a:cs typeface="Calibri Light"/>
            </a:endParaRPr>
          </a:p>
        </p:txBody>
      </p:sp>
      <p:sp>
        <p:nvSpPr>
          <p:cNvPr id="2" name="Titel 1">
            <a:extLst>
              <a:ext uri="{FF2B5EF4-FFF2-40B4-BE49-F238E27FC236}">
                <a16:creationId xmlns:a16="http://schemas.microsoft.com/office/drawing/2014/main" xmlns="" id="{49EFE8CF-64D0-4DA2-8827-1E97427B0E9A}"/>
              </a:ext>
            </a:extLst>
          </p:cNvPr>
          <p:cNvSpPr>
            <a:spLocks noGrp="1"/>
          </p:cNvSpPr>
          <p:nvPr>
            <p:ph type="title"/>
          </p:nvPr>
        </p:nvSpPr>
        <p:spPr/>
        <p:txBody>
          <a:bodyPr>
            <a:noAutofit/>
          </a:bodyPr>
          <a:lstStyle/>
          <a:p>
            <a:r>
              <a:rPr lang="en-US" noProof="1">
                <a:solidFill>
                  <a:schemeClr val="tx1"/>
                </a:solidFill>
                <a:latin typeface="Bebas Neue"/>
              </a:rPr>
              <a:t>PROPOSED SYSTEM</a:t>
            </a:r>
            <a:endParaRPr lang="en-US" noProof="1">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0828" y="1319049"/>
            <a:ext cx="4339474" cy="4339474"/>
          </a:xfrm>
          <a:prstGeom prst="rect">
            <a:avLst/>
          </a:prstGeom>
        </p:spPr>
      </p:pic>
    </p:spTree>
    <p:extLst>
      <p:ext uri="{BB962C8B-B14F-4D97-AF65-F5344CB8AC3E}">
        <p14:creationId xmlns:p14="http://schemas.microsoft.com/office/powerpoint/2010/main" val="3450979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xmlns="" id="{23F63828-D4D2-4177-B7EB-B700DFEF3ED4}"/>
              </a:ext>
            </a:extLst>
          </p:cNvPr>
          <p:cNvSpPr>
            <a:spLocks noGrp="1"/>
          </p:cNvSpPr>
          <p:nvPr>
            <p:ph idx="15"/>
          </p:nvPr>
        </p:nvSpPr>
        <p:spPr>
          <a:xfrm>
            <a:off x="516255" y="1347994"/>
            <a:ext cx="6136765" cy="2464260"/>
          </a:xfrm>
        </p:spPr>
        <p:txBody>
          <a:bodyPr vert="horz" lIns="10798" tIns="0" rIns="0" bIns="0" rtlCol="0" anchor="t">
            <a:noAutofit/>
          </a:bodyPr>
          <a:lstStyle/>
          <a:p>
            <a:pPr marL="0" indent="0" algn="just">
              <a:buNone/>
            </a:pPr>
            <a:r>
              <a:rPr lang="en-US" sz="2400" b="1" noProof="1" smtClean="0">
                <a:latin typeface="Calibri Light"/>
                <a:cs typeface="Calibri Light"/>
              </a:rPr>
              <a:t>Camera</a:t>
            </a:r>
          </a:p>
          <a:p>
            <a:pPr algn="just"/>
            <a:r>
              <a:rPr lang="en-US" sz="1800" noProof="1" smtClean="0">
                <a:latin typeface="Calibri Light"/>
                <a:cs typeface="Calibri Light"/>
              </a:rPr>
              <a:t>Visual input</a:t>
            </a:r>
          </a:p>
          <a:p>
            <a:pPr marL="0" indent="0" algn="just">
              <a:buNone/>
            </a:pPr>
            <a:r>
              <a:rPr lang="en-US" sz="2400" b="1" noProof="1" smtClean="0">
                <a:latin typeface="Calibri Light"/>
                <a:cs typeface="Calibri Light"/>
              </a:rPr>
              <a:t>Load data</a:t>
            </a:r>
          </a:p>
          <a:p>
            <a:pPr algn="just"/>
            <a:r>
              <a:rPr lang="en-US" sz="1800" noProof="1" smtClean="0">
                <a:latin typeface="Calibri Light"/>
                <a:cs typeface="Calibri Light"/>
              </a:rPr>
              <a:t>Load data for training</a:t>
            </a:r>
          </a:p>
          <a:p>
            <a:pPr algn="just"/>
            <a:r>
              <a:rPr lang="en-US" sz="1800" noProof="1" smtClean="0">
                <a:latin typeface="Calibri Light"/>
                <a:cs typeface="Calibri Light"/>
              </a:rPr>
              <a:t>Perform image conversion operations</a:t>
            </a:r>
            <a:endParaRPr lang="en-US" sz="1800" noProof="1">
              <a:latin typeface="Calibri Light"/>
              <a:cs typeface="Calibri Light"/>
            </a:endParaRPr>
          </a:p>
          <a:p>
            <a:pPr marL="0" indent="0" algn="just">
              <a:buNone/>
            </a:pPr>
            <a:r>
              <a:rPr lang="en-US" sz="2400" b="1" noProof="1" smtClean="0">
                <a:latin typeface="Calibri Light"/>
                <a:cs typeface="Calibri Light"/>
              </a:rPr>
              <a:t>Train Model</a:t>
            </a:r>
            <a:endParaRPr lang="en-US" sz="2400" b="1" noProof="1">
              <a:cs typeface="Calibri Light" panose="020F0302020204030204" pitchFamily="34" charset="0"/>
            </a:endParaRPr>
          </a:p>
          <a:p>
            <a:pPr algn="just"/>
            <a:r>
              <a:rPr lang="en-US" sz="1800" noProof="1" smtClean="0">
                <a:cs typeface="Calibri Light" panose="020F0302020204030204" pitchFamily="34" charset="0"/>
              </a:rPr>
              <a:t>Train the loaded data using CNN</a:t>
            </a:r>
          </a:p>
          <a:p>
            <a:pPr marL="0" indent="0" algn="just">
              <a:buNone/>
            </a:pPr>
            <a:r>
              <a:rPr lang="en-US" sz="2400" b="1" noProof="1" smtClean="0">
                <a:cs typeface="Calibri Light" panose="020F0302020204030204" pitchFamily="34" charset="0"/>
              </a:rPr>
              <a:t>Simulator</a:t>
            </a:r>
          </a:p>
          <a:p>
            <a:pPr algn="just"/>
            <a:r>
              <a:rPr lang="en-US" sz="1800" noProof="1" smtClean="0">
                <a:cs typeface="Calibri Light" panose="020F0302020204030204" pitchFamily="34" charset="0"/>
              </a:rPr>
              <a:t>Run simulation for the trained data</a:t>
            </a:r>
          </a:p>
          <a:p>
            <a:pPr marL="0" indent="0">
              <a:buNone/>
            </a:pPr>
            <a:endParaRPr lang="en-US" sz="1800" noProof="1">
              <a:cs typeface="Calibri Light" panose="020F0302020204030204" pitchFamily="34" charset="0"/>
            </a:endParaRPr>
          </a:p>
          <a:p>
            <a:pPr marL="0" indent="0">
              <a:buNone/>
            </a:pPr>
            <a:endParaRPr lang="en-US" sz="1800" noProof="1" smtClean="0">
              <a:cs typeface="Calibri Light" panose="020F0302020204030204" pitchFamily="34" charset="0"/>
            </a:endParaRPr>
          </a:p>
          <a:p>
            <a:pPr marL="0" indent="0">
              <a:buNone/>
            </a:pPr>
            <a:endParaRPr lang="en-US" sz="1800" noProof="1">
              <a:cs typeface="Calibri Light" panose="020F0302020204030204" pitchFamily="34" charset="0"/>
            </a:endParaRPr>
          </a:p>
        </p:txBody>
      </p:sp>
      <p:sp>
        <p:nvSpPr>
          <p:cNvPr id="2" name="Titel 1">
            <a:extLst>
              <a:ext uri="{FF2B5EF4-FFF2-40B4-BE49-F238E27FC236}">
                <a16:creationId xmlns:a16="http://schemas.microsoft.com/office/drawing/2014/main" xmlns="" id="{49EFE8CF-64D0-4DA2-8827-1E97427B0E9A}"/>
              </a:ext>
            </a:extLst>
          </p:cNvPr>
          <p:cNvSpPr>
            <a:spLocks noGrp="1"/>
          </p:cNvSpPr>
          <p:nvPr>
            <p:ph type="title"/>
          </p:nvPr>
        </p:nvSpPr>
        <p:spPr/>
        <p:txBody>
          <a:bodyPr>
            <a:noAutofit/>
          </a:bodyPr>
          <a:lstStyle/>
          <a:p>
            <a:r>
              <a:rPr lang="en-US" noProof="1">
                <a:solidFill>
                  <a:schemeClr val="tx1"/>
                </a:solidFill>
                <a:latin typeface="Bebas Neue"/>
              </a:rPr>
              <a:t>MODULES OF THE SYSTEM</a:t>
            </a:r>
            <a:endParaRPr lang="en-US"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0828" y="1319049"/>
            <a:ext cx="4339474" cy="4339474"/>
          </a:xfrm>
          <a:prstGeom prst="rect">
            <a:avLst/>
          </a:prstGeom>
        </p:spPr>
      </p:pic>
    </p:spTree>
    <p:extLst>
      <p:ext uri="{BB962C8B-B14F-4D97-AF65-F5344CB8AC3E}">
        <p14:creationId xmlns:p14="http://schemas.microsoft.com/office/powerpoint/2010/main" val="998986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xmlns="" id="{23F63828-D4D2-4177-B7EB-B700DFEF3ED4}"/>
              </a:ext>
            </a:extLst>
          </p:cNvPr>
          <p:cNvSpPr>
            <a:spLocks noGrp="1"/>
          </p:cNvSpPr>
          <p:nvPr>
            <p:ph idx="15"/>
          </p:nvPr>
        </p:nvSpPr>
        <p:spPr>
          <a:xfrm>
            <a:off x="516255" y="1347994"/>
            <a:ext cx="6136765" cy="2464260"/>
          </a:xfrm>
        </p:spPr>
        <p:txBody>
          <a:bodyPr vert="horz" lIns="10798" tIns="0" rIns="0" bIns="0" rtlCol="0" anchor="t">
            <a:noAutofit/>
          </a:bodyPr>
          <a:lstStyle/>
          <a:p>
            <a:pPr marL="0" indent="0">
              <a:buNone/>
            </a:pPr>
            <a:endParaRPr lang="en-US" sz="1800" noProof="1">
              <a:cs typeface="Calibri Light" panose="020F0302020204030204" pitchFamily="34" charset="0"/>
            </a:endParaRPr>
          </a:p>
          <a:p>
            <a:pPr marL="0" indent="0">
              <a:buNone/>
            </a:pPr>
            <a:endParaRPr lang="en-US" sz="1800" noProof="1" smtClean="0">
              <a:cs typeface="Calibri Light" panose="020F0302020204030204" pitchFamily="34" charset="0"/>
            </a:endParaRPr>
          </a:p>
          <a:p>
            <a:pPr marL="0" indent="0">
              <a:buNone/>
            </a:pPr>
            <a:endParaRPr lang="en-US" sz="1800" noProof="1">
              <a:cs typeface="Calibri Light" panose="020F0302020204030204" pitchFamily="34" charset="0"/>
            </a:endParaRPr>
          </a:p>
        </p:txBody>
      </p:sp>
      <p:sp>
        <p:nvSpPr>
          <p:cNvPr id="2" name="Titel 1">
            <a:extLst>
              <a:ext uri="{FF2B5EF4-FFF2-40B4-BE49-F238E27FC236}">
                <a16:creationId xmlns:a16="http://schemas.microsoft.com/office/drawing/2014/main" xmlns="" id="{49EFE8CF-64D0-4DA2-8827-1E97427B0E9A}"/>
              </a:ext>
            </a:extLst>
          </p:cNvPr>
          <p:cNvSpPr>
            <a:spLocks noGrp="1"/>
          </p:cNvSpPr>
          <p:nvPr>
            <p:ph type="title"/>
          </p:nvPr>
        </p:nvSpPr>
        <p:spPr/>
        <p:txBody>
          <a:bodyPr>
            <a:noAutofit/>
          </a:bodyPr>
          <a:lstStyle/>
          <a:p>
            <a:r>
              <a:rPr lang="en-US" noProof="1" smtClean="0">
                <a:solidFill>
                  <a:schemeClr val="tx1"/>
                </a:solidFill>
                <a:latin typeface="Bebas Neue"/>
              </a:rPr>
              <a:t>Class diagram</a:t>
            </a:r>
            <a:endParaRPr lang="en-US"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655" y="999044"/>
            <a:ext cx="11441018" cy="5626420"/>
          </a:xfrm>
          <a:prstGeom prst="rect">
            <a:avLst/>
          </a:prstGeom>
        </p:spPr>
      </p:pic>
    </p:spTree>
    <p:extLst>
      <p:ext uri="{BB962C8B-B14F-4D97-AF65-F5344CB8AC3E}">
        <p14:creationId xmlns:p14="http://schemas.microsoft.com/office/powerpoint/2010/main" val="110453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xmlns="" id="{23F63828-D4D2-4177-B7EB-B700DFEF3ED4}"/>
              </a:ext>
            </a:extLst>
          </p:cNvPr>
          <p:cNvSpPr>
            <a:spLocks noGrp="1"/>
          </p:cNvSpPr>
          <p:nvPr>
            <p:ph idx="15"/>
          </p:nvPr>
        </p:nvSpPr>
        <p:spPr>
          <a:xfrm>
            <a:off x="516255" y="1347994"/>
            <a:ext cx="6136765" cy="2464260"/>
          </a:xfrm>
        </p:spPr>
        <p:txBody>
          <a:bodyPr vert="horz" lIns="10798" tIns="0" rIns="0" bIns="0" rtlCol="0" anchor="t">
            <a:noAutofit/>
          </a:bodyPr>
          <a:lstStyle/>
          <a:p>
            <a:pPr marL="0" indent="0">
              <a:buNone/>
            </a:pPr>
            <a:endParaRPr lang="en-US" sz="1800" noProof="1">
              <a:cs typeface="Calibri Light" panose="020F0302020204030204" pitchFamily="34" charset="0"/>
            </a:endParaRPr>
          </a:p>
          <a:p>
            <a:pPr marL="0" indent="0">
              <a:buNone/>
            </a:pPr>
            <a:endParaRPr lang="en-US" sz="1800" noProof="1" smtClean="0">
              <a:cs typeface="Calibri Light" panose="020F0302020204030204" pitchFamily="34" charset="0"/>
            </a:endParaRPr>
          </a:p>
          <a:p>
            <a:pPr marL="0" indent="0">
              <a:buNone/>
            </a:pPr>
            <a:endParaRPr lang="en-US" sz="1800" noProof="1">
              <a:cs typeface="Calibri Light" panose="020F0302020204030204" pitchFamily="34" charset="0"/>
            </a:endParaRPr>
          </a:p>
        </p:txBody>
      </p:sp>
      <p:sp>
        <p:nvSpPr>
          <p:cNvPr id="2" name="Titel 1">
            <a:extLst>
              <a:ext uri="{FF2B5EF4-FFF2-40B4-BE49-F238E27FC236}">
                <a16:creationId xmlns:a16="http://schemas.microsoft.com/office/drawing/2014/main" xmlns="" id="{49EFE8CF-64D0-4DA2-8827-1E97427B0E9A}"/>
              </a:ext>
            </a:extLst>
          </p:cNvPr>
          <p:cNvSpPr>
            <a:spLocks noGrp="1"/>
          </p:cNvSpPr>
          <p:nvPr>
            <p:ph type="title"/>
          </p:nvPr>
        </p:nvSpPr>
        <p:spPr/>
        <p:txBody>
          <a:bodyPr>
            <a:noAutofit/>
          </a:bodyPr>
          <a:lstStyle/>
          <a:p>
            <a:r>
              <a:rPr lang="en-US" noProof="1" smtClean="0">
                <a:solidFill>
                  <a:schemeClr val="tx1"/>
                </a:solidFill>
                <a:latin typeface="Bebas Neue"/>
              </a:rPr>
              <a:t>usecase diagram</a:t>
            </a:r>
            <a:endParaRPr lang="en-US" dirty="0">
              <a:solidFill>
                <a:schemeClr val="tx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4938" y="1050570"/>
            <a:ext cx="8009686" cy="5807430"/>
          </a:xfrm>
          <a:prstGeom prst="rect">
            <a:avLst/>
          </a:prstGeom>
        </p:spPr>
      </p:pic>
    </p:spTree>
    <p:extLst>
      <p:ext uri="{BB962C8B-B14F-4D97-AF65-F5344CB8AC3E}">
        <p14:creationId xmlns:p14="http://schemas.microsoft.com/office/powerpoint/2010/main" val="2202762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xmlns="" id="{23F63828-D4D2-4177-B7EB-B700DFEF3ED4}"/>
              </a:ext>
            </a:extLst>
          </p:cNvPr>
          <p:cNvSpPr>
            <a:spLocks noGrp="1"/>
          </p:cNvSpPr>
          <p:nvPr>
            <p:ph idx="15"/>
          </p:nvPr>
        </p:nvSpPr>
        <p:spPr>
          <a:xfrm>
            <a:off x="516255" y="1347994"/>
            <a:ext cx="6136765" cy="2464260"/>
          </a:xfrm>
        </p:spPr>
        <p:txBody>
          <a:bodyPr vert="horz" lIns="10798" tIns="0" rIns="0" bIns="0" rtlCol="0" anchor="t">
            <a:noAutofit/>
          </a:bodyPr>
          <a:lstStyle/>
          <a:p>
            <a:pPr marL="0" indent="0">
              <a:buNone/>
            </a:pPr>
            <a:endParaRPr lang="en-US" sz="1800" noProof="1">
              <a:cs typeface="Calibri Light" panose="020F0302020204030204" pitchFamily="34" charset="0"/>
            </a:endParaRPr>
          </a:p>
          <a:p>
            <a:pPr marL="0" indent="0">
              <a:buNone/>
            </a:pPr>
            <a:endParaRPr lang="en-US" sz="1800" noProof="1" smtClean="0">
              <a:cs typeface="Calibri Light" panose="020F0302020204030204" pitchFamily="34" charset="0"/>
            </a:endParaRPr>
          </a:p>
          <a:p>
            <a:pPr marL="0" indent="0">
              <a:buNone/>
            </a:pPr>
            <a:endParaRPr lang="en-US" sz="1800" noProof="1">
              <a:cs typeface="Calibri Light" panose="020F0302020204030204" pitchFamily="34" charset="0"/>
            </a:endParaRPr>
          </a:p>
        </p:txBody>
      </p:sp>
      <p:sp>
        <p:nvSpPr>
          <p:cNvPr id="2" name="Titel 1">
            <a:extLst>
              <a:ext uri="{FF2B5EF4-FFF2-40B4-BE49-F238E27FC236}">
                <a16:creationId xmlns:a16="http://schemas.microsoft.com/office/drawing/2014/main" xmlns="" id="{49EFE8CF-64D0-4DA2-8827-1E97427B0E9A}"/>
              </a:ext>
            </a:extLst>
          </p:cNvPr>
          <p:cNvSpPr>
            <a:spLocks noGrp="1"/>
          </p:cNvSpPr>
          <p:nvPr>
            <p:ph type="title"/>
          </p:nvPr>
        </p:nvSpPr>
        <p:spPr/>
        <p:txBody>
          <a:bodyPr>
            <a:noAutofit/>
          </a:bodyPr>
          <a:lstStyle/>
          <a:p>
            <a:r>
              <a:rPr lang="en-US" noProof="1" smtClean="0">
                <a:solidFill>
                  <a:schemeClr val="tx1"/>
                </a:solidFill>
                <a:latin typeface="Bebas Neue"/>
              </a:rPr>
              <a:t>activity diagram</a:t>
            </a:r>
            <a:endParaRPr lang="en-US"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0900" y="1132834"/>
            <a:ext cx="3580200" cy="5725165"/>
          </a:xfrm>
          <a:prstGeom prst="rect">
            <a:avLst/>
          </a:prstGeom>
        </p:spPr>
      </p:pic>
    </p:spTree>
    <p:extLst>
      <p:ext uri="{BB962C8B-B14F-4D97-AF65-F5344CB8AC3E}">
        <p14:creationId xmlns:p14="http://schemas.microsoft.com/office/powerpoint/2010/main" val="2194333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xmlns="" id="{23F63828-D4D2-4177-B7EB-B700DFEF3ED4}"/>
              </a:ext>
            </a:extLst>
          </p:cNvPr>
          <p:cNvSpPr>
            <a:spLocks noGrp="1"/>
          </p:cNvSpPr>
          <p:nvPr>
            <p:ph idx="15"/>
          </p:nvPr>
        </p:nvSpPr>
        <p:spPr>
          <a:xfrm>
            <a:off x="516255" y="1347994"/>
            <a:ext cx="6136765" cy="2464260"/>
          </a:xfrm>
        </p:spPr>
        <p:txBody>
          <a:bodyPr vert="horz" lIns="10798" tIns="0" rIns="0" bIns="0" rtlCol="0" anchor="t">
            <a:noAutofit/>
          </a:bodyPr>
          <a:lstStyle/>
          <a:p>
            <a:pPr marL="0" indent="0">
              <a:buNone/>
            </a:pPr>
            <a:endParaRPr lang="en-US" sz="1800" noProof="1">
              <a:cs typeface="Calibri Light" panose="020F0302020204030204" pitchFamily="34" charset="0"/>
            </a:endParaRPr>
          </a:p>
          <a:p>
            <a:pPr marL="0" indent="0">
              <a:buNone/>
            </a:pPr>
            <a:endParaRPr lang="en-US" sz="1800" noProof="1" smtClean="0">
              <a:cs typeface="Calibri Light" panose="020F0302020204030204" pitchFamily="34" charset="0"/>
            </a:endParaRPr>
          </a:p>
          <a:p>
            <a:pPr marL="0" indent="0">
              <a:buNone/>
            </a:pPr>
            <a:endParaRPr lang="en-US" sz="1800" noProof="1">
              <a:cs typeface="Calibri Light" panose="020F0302020204030204" pitchFamily="34" charset="0"/>
            </a:endParaRPr>
          </a:p>
        </p:txBody>
      </p:sp>
      <p:sp>
        <p:nvSpPr>
          <p:cNvPr id="2" name="Titel 1">
            <a:extLst>
              <a:ext uri="{FF2B5EF4-FFF2-40B4-BE49-F238E27FC236}">
                <a16:creationId xmlns:a16="http://schemas.microsoft.com/office/drawing/2014/main" xmlns="" id="{49EFE8CF-64D0-4DA2-8827-1E97427B0E9A}"/>
              </a:ext>
            </a:extLst>
          </p:cNvPr>
          <p:cNvSpPr>
            <a:spLocks noGrp="1"/>
          </p:cNvSpPr>
          <p:nvPr>
            <p:ph type="title"/>
          </p:nvPr>
        </p:nvSpPr>
        <p:spPr/>
        <p:txBody>
          <a:bodyPr>
            <a:noAutofit/>
          </a:bodyPr>
          <a:lstStyle/>
          <a:p>
            <a:r>
              <a:rPr lang="en-US" noProof="1" smtClean="0">
                <a:solidFill>
                  <a:schemeClr val="tx1"/>
                </a:solidFill>
                <a:latin typeface="Bebas Neue"/>
              </a:rPr>
              <a:t>collaboration diagram</a:t>
            </a:r>
            <a:endParaRPr lang="en-US" dirty="0">
              <a:solidFill>
                <a:schemeClr val="tx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 y="1729340"/>
            <a:ext cx="11837550" cy="4165827"/>
          </a:xfrm>
          <a:prstGeom prst="rect">
            <a:avLst/>
          </a:prstGeom>
        </p:spPr>
      </p:pic>
    </p:spTree>
    <p:extLst>
      <p:ext uri="{BB962C8B-B14F-4D97-AF65-F5344CB8AC3E}">
        <p14:creationId xmlns:p14="http://schemas.microsoft.com/office/powerpoint/2010/main" val="415837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ENGAGE" val="{&quot;SavedSwatch&quot;:&quot;-16748873|-8341960|-3468525|-2064878|-9539986|Markido&quot;,&quot;Id&quot;:&quot;5a93b7a24542420a40948da0&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PRESENTATIONLOAD">
  <a:themeElements>
    <a:clrScheme name="Benutzerdefiniert 39">
      <a:dk1>
        <a:sysClr val="windowText" lastClr="000000"/>
      </a:dk1>
      <a:lt1>
        <a:sysClr val="window" lastClr="FFFFFF"/>
      </a:lt1>
      <a:dk2>
        <a:srgbClr val="2C3E50"/>
      </a:dk2>
      <a:lt2>
        <a:srgbClr val="FFFFFF"/>
      </a:lt2>
      <a:accent1>
        <a:srgbClr val="3498DB"/>
      </a:accent1>
      <a:accent2>
        <a:srgbClr val="3E2C1E"/>
      </a:accent2>
      <a:accent3>
        <a:srgbClr val="9BBB59"/>
      </a:accent3>
      <a:accent4>
        <a:srgbClr val="FFC000"/>
      </a:accent4>
      <a:accent5>
        <a:srgbClr val="814993"/>
      </a:accent5>
      <a:accent6>
        <a:srgbClr val="607274"/>
      </a:accent6>
      <a:hlink>
        <a:srgbClr val="7F7F7F"/>
      </a:hlink>
      <a:folHlink>
        <a:srgbClr val="7F7F7F"/>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rnd">
          <a:solidFill>
            <a:schemeClr val="tx1">
              <a:lumMod val="65000"/>
              <a:lumOff val="35000"/>
            </a:schemeClr>
          </a:solidFill>
          <a:prstDash val="solid"/>
          <a:round/>
        </a:ln>
      </a:spPr>
      <a:bodyPr rtlCol="0" anchor="ctr"/>
      <a:lstStyle>
        <a:defPPr algn="l">
          <a:defRPr/>
        </a:defPPr>
      </a:lstStyle>
    </a:sp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776</TotalTime>
  <Words>892</Words>
  <Application>Microsoft Office PowerPoint</Application>
  <PresentationFormat>Custom</PresentationFormat>
  <Paragraphs>72</Paragraphs>
  <Slides>12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Symbol</vt:lpstr>
      <vt:lpstr>Arial</vt:lpstr>
      <vt:lpstr>Bebas Neue</vt:lpstr>
      <vt:lpstr>Calibri Light</vt:lpstr>
      <vt:lpstr>Wingdings</vt:lpstr>
      <vt:lpstr>Calibri</vt:lpstr>
      <vt:lpstr>PRESENTATIONLOAD</vt:lpstr>
      <vt:lpstr>PowerPoint Presentation</vt:lpstr>
      <vt:lpstr>ABSTRACT    </vt:lpstr>
      <vt:lpstr>EXSISTINGSYSTEM </vt:lpstr>
      <vt:lpstr>PROPOSED SYSTEM</vt:lpstr>
      <vt:lpstr>MODULES OF THE SYSTEM</vt:lpstr>
      <vt:lpstr>Class diagram</vt:lpstr>
      <vt:lpstr>usecase diagram</vt:lpstr>
      <vt:lpstr>activity diagram</vt:lpstr>
      <vt:lpstr>collaboration diagram</vt:lpstr>
      <vt:lpstr>Limitations</vt:lpstr>
      <vt:lpstr>Conclusion</vt:lpstr>
      <vt:lpstr>PowerPoint Presentation</vt:lpstr>
    </vt:vector>
  </TitlesOfParts>
  <Company>PresentationLoad GmbH</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PowerPoint Template</dc:title>
  <dc:creator>PresentationLoad</dc:creator>
  <cp:keywords/>
  <dc:description>www.presentationload.com</dc:description>
  <cp:lastModifiedBy>jogendra jsvs</cp:lastModifiedBy>
  <cp:revision>1902</cp:revision>
  <dcterms:created xsi:type="dcterms:W3CDTF">2010-05-21T10:35:54Z</dcterms:created>
  <dcterms:modified xsi:type="dcterms:W3CDTF">2021-06-23T19:13:19Z</dcterms:modified>
  <cp:category/>
</cp:coreProperties>
</file>