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694"/>
  </p:normalViewPr>
  <p:slideViewPr>
    <p:cSldViewPr snapToGrid="0" snapToObjects="1">
      <p:cViewPr varScale="1">
        <p:scale>
          <a:sx n="77" d="100"/>
          <a:sy n="77" d="100"/>
        </p:scale>
        <p:origin x="19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7DAF-7A1D-A54A-9AC1-DFDDE981B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79887-3A53-914A-A96F-53CCA83FB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E6621-14EE-3D40-AABB-E3710031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883E-B153-AD4C-B0AF-A79F41FEFDD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03ED4-CBEB-824E-9FB7-5A1F5487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41CF9-2507-F342-94C8-D0EC990C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98D5-0EE8-9E4B-8DB7-8FE489B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B197-54E9-1840-B239-39B35E43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94B70-8872-6C40-88C8-EE37076C0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C065C-C6D1-1A46-89EE-8EC9B662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883E-B153-AD4C-B0AF-A79F41FEFDD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50F06-E1DD-A247-9D62-E6118150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50D79-B0BF-9744-B40E-DB0626C5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98D5-0EE8-9E4B-8DB7-8FE489B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2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E4B5E-AD13-CE4D-B889-74DE1C737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5CB6B-4E0C-CF48-91E6-2D8DE0BA4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0F486-112C-9C48-B0C9-A6BA6ED5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883E-B153-AD4C-B0AF-A79F41FEFDD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F946B-5415-AB4C-847C-7430C2F8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37087-2C58-DB48-A50C-4BD81834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98D5-0EE8-9E4B-8DB7-8FE489B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7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0239-AD2D-C240-91D1-89487B05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C03E-B4F4-4743-824F-E0CF573F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781B6-BF7E-7349-8245-4E1EE1F1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883E-B153-AD4C-B0AF-A79F41FEFDD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36774-518F-AF49-B554-28755973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DCD9D-1456-3C41-855F-EF4747AA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98D5-0EE8-9E4B-8DB7-8FE489B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09F7-C5AA-254C-AEFC-A4B8E9D4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4F406-C227-324F-BB87-8BA71F2EB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0B7F4-5606-4A43-99BC-99BF0719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883E-B153-AD4C-B0AF-A79F41FEFDD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ADCC0-114A-5348-9D23-0E375266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9C644-B2B2-4340-AEBC-4AF13E02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98D5-0EE8-9E4B-8DB7-8FE489B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8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6BB0-825D-BA47-928D-18E6E4DB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A32A-D0EE-F544-88BB-A192D4A42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09484-558D-E849-854F-E133BC133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86B64-3BDF-4E48-BD6A-3F65C65A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883E-B153-AD4C-B0AF-A79F41FEFDD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CF55-FFD0-834A-8580-F5CFA473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D2C33-8739-CC46-9236-6CFE07AC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98D5-0EE8-9E4B-8DB7-8FE489B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959F-36F9-644E-887E-22DEBC36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FB6CD-0EF2-8E47-ABA0-194842F96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65797-2CCB-3B42-9D63-0F77426A6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E9B62-27CD-6545-BCCE-B8F822D7D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7BF6B-0C7C-1549-9B82-9F71A5ED9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E4F76-32E8-D54B-B201-09183187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883E-B153-AD4C-B0AF-A79F41FEFDD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F293A-5D06-4E43-8AEE-22E90526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BDAEE-42D3-BB44-9F37-5F375213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98D5-0EE8-9E4B-8DB7-8FE489B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1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19CE-425D-B24D-82C1-D35AE3E2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636EE-F6AA-604F-A670-C4790206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883E-B153-AD4C-B0AF-A79F41FEFDD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D1490-2F83-6840-906D-30C2E780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38480-D121-744E-BE2C-08AC4212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98D5-0EE8-9E4B-8DB7-8FE489B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3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30D13-5855-A141-B598-20DFEE44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883E-B153-AD4C-B0AF-A79F41FEFDD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06B5E-AD21-304A-BD68-60C85C1E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69DF4-2602-3B4A-9F38-D10FB986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98D5-0EE8-9E4B-8DB7-8FE489B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4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0BF9-D732-2143-BDBE-7F6360C9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BA3A-136D-7E49-8DC0-3E672F0BD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3E588-E309-C14A-B503-2F5D6570C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EAE9F-C1B8-8149-A29C-147BACB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883E-B153-AD4C-B0AF-A79F41FEFDD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3093A-3D46-C340-B82A-CBC5520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0290A-B95A-2149-B58E-AE8B6232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98D5-0EE8-9E4B-8DB7-8FE489B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0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9A8C-5621-E849-B95B-94EAFBBA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B9E82-3D32-814F-B79C-21C61B674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55582-438D-BB4D-B0B9-9863A6A6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7F849-2C27-D147-ABA9-9C1F7251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883E-B153-AD4C-B0AF-A79F41FEFDD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1D265-C3EC-544A-970F-05DE68CC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B358F-B364-BC48-A4C7-13FA2E7F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98D5-0EE8-9E4B-8DB7-8FE489B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8CF6C-8905-074D-96D0-9CB2C1D5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69D7-8E9B-9149-8B2F-553DD5AB5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7A42-FCBA-8B4D-AB88-C950F63EA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5883E-B153-AD4C-B0AF-A79F41FEFDD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0718A-F317-5249-9E6E-74F2FC115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05EE-614E-164D-8A9A-A08A4EA65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498D5-0EE8-9E4B-8DB7-8FE489B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BAAB97-057A-5D43-9438-77900938B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Joseph Taied</a:t>
            </a:r>
            <a:br>
              <a:rPr lang="en-US" sz="4700">
                <a:solidFill>
                  <a:srgbClr val="FFFFFF"/>
                </a:solidFill>
              </a:rPr>
            </a:br>
            <a:r>
              <a:rPr lang="en-US" sz="4700">
                <a:solidFill>
                  <a:srgbClr val="FFFFFF"/>
                </a:solidFill>
              </a:rPr>
              <a:t>Data Bootcamp</a:t>
            </a:r>
            <a:br>
              <a:rPr lang="en-US" sz="4700">
                <a:solidFill>
                  <a:srgbClr val="FFFFFF"/>
                </a:solidFill>
              </a:rPr>
            </a:br>
            <a:r>
              <a:rPr lang="en-US" sz="4700">
                <a:solidFill>
                  <a:srgbClr val="FFFFFF"/>
                </a:solidFill>
              </a:rPr>
              <a:t>Final Project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12A2D-27E1-B64C-89B9-7B72C24B8EDF}"/>
              </a:ext>
            </a:extLst>
          </p:cNvPr>
          <p:cNvSpPr txBox="1"/>
          <p:nvPr/>
        </p:nvSpPr>
        <p:spPr>
          <a:xfrm>
            <a:off x="3520856" y="4074718"/>
            <a:ext cx="5124380" cy="68207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FFFF"/>
                </a:solidFill>
              </a:rPr>
              <a:t>President Trump's Twitter Activity and Engagement with President Trump's Tweets as a Function of Time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5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C5EE44-A612-C64F-9F86-258EF7F6C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828"/>
            <a:ext cx="12192000" cy="627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3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EE924-7474-854E-8AD5-0404248C8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452"/>
            <a:ext cx="12192000" cy="634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4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43B86C-C74A-3347-A899-DBBB02A9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097"/>
            <a:ext cx="12192000" cy="49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7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3E63F-BEF9-F244-A503-87ADAC6F4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887"/>
            <a:ext cx="12192000" cy="62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7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C5FC5C-CAEE-6A42-9EDB-A331BBCB2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154"/>
            <a:ext cx="12192000" cy="644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9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Joseph Taied Data Bootcamp Final Project Graphs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Joseph Taied Data Bootcamp Final Project Graphs</dc:title>
  <dc:creator>Joseph Taied</dc:creator>
  <cp:lastModifiedBy>Joseph Taied</cp:lastModifiedBy>
  <cp:revision>1</cp:revision>
  <dcterms:created xsi:type="dcterms:W3CDTF">2019-05-22T03:25:27Z</dcterms:created>
  <dcterms:modified xsi:type="dcterms:W3CDTF">2019-05-22T03:26:35Z</dcterms:modified>
</cp:coreProperties>
</file>