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2"/>
          <p:cNvSpPr/>
          <p:nvPr/>
        </p:nvSpPr>
        <p:spPr>
          <a:xfrm>
            <a:off x="467640" y="3077771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Omar Alexis Becerra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Juan José Tamayo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Mayo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40598" y="917359"/>
            <a:ext cx="452200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24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Algoritmo para detectar colisiones 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24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 el algoritmo hash espacial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Estructura</a:t>
            </a:r>
            <a:r>
              <a:rPr lang="en-US" sz="2800" b="1" i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datos</a:t>
            </a:r>
            <a:r>
              <a:rPr lang="en-US" sz="2800" b="1" i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diseñada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60240" y="4327559"/>
            <a:ext cx="7943433" cy="1325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s-ES_tradnl" b="1" i="1" dirty="0" smtClean="0">
                <a:solidFill>
                  <a:schemeClr val="tx2"/>
                </a:solidFill>
              </a:rPr>
              <a:t>Figura 1</a:t>
            </a:r>
            <a:r>
              <a:rPr lang="es-ES_tradnl" b="1" dirty="0" smtClean="0"/>
              <a:t>: </a:t>
            </a:r>
            <a:r>
              <a:rPr lang="es-CO" dirty="0" smtClean="0"/>
              <a:t>Representación </a:t>
            </a:r>
            <a:r>
              <a:rPr lang="es-CO" dirty="0"/>
              <a:t>de un hash espacial donde cada punto rojo es una abeja y cada cuadrado es un cuadrante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4167" r="68224" b="64394"/>
          <a:stretch>
            <a:fillRect/>
          </a:stretch>
        </p:blipFill>
        <p:spPr bwMode="auto">
          <a:xfrm>
            <a:off x="2978738" y="1345594"/>
            <a:ext cx="2752725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Operaciones</a:t>
            </a:r>
            <a:r>
              <a:rPr lang="en-US" sz="2800" b="1" i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2800" b="1" i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</a:t>
            </a:r>
            <a:r>
              <a:rPr lang="en-US" sz="2800" b="1" i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800" b="1" i="1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37308" y="4551840"/>
            <a:ext cx="4065731" cy="128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_tradnl" b="1" i="1" dirty="0" smtClean="0">
                <a:solidFill>
                  <a:schemeClr val="tx2"/>
                </a:solidFill>
              </a:rPr>
              <a:t>Figura 2</a:t>
            </a:r>
            <a:r>
              <a:rPr lang="es-ES_tradnl" i="1" dirty="0">
                <a:solidFill>
                  <a:schemeClr val="tx2"/>
                </a:solidFill>
              </a:rPr>
              <a:t>: </a:t>
            </a:r>
            <a:r>
              <a:rPr lang="es-ES_tradnl" dirty="0" smtClean="0"/>
              <a:t>Representación de un hash espacial, donde cada punto negro es una abeja y cada cuadro un cuadrante</a:t>
            </a:r>
            <a:endParaRPr lang="es-CO" dirty="0"/>
          </a:p>
        </p:txBody>
      </p:sp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_tradnl" b="1" i="1" dirty="0" smtClean="0">
                <a:solidFill>
                  <a:schemeClr val="tx2"/>
                </a:solidFill>
              </a:rPr>
              <a:t>Tabla </a:t>
            </a:r>
            <a:r>
              <a:rPr lang="es-ES_tradnl" b="1" i="1" dirty="0">
                <a:solidFill>
                  <a:schemeClr val="tx2"/>
                </a:solidFill>
              </a:rPr>
              <a:t>1: </a:t>
            </a:r>
            <a:r>
              <a:rPr lang="es-ES_tradnl" dirty="0" smtClean="0"/>
              <a:t>Complejidad de los métodos</a:t>
            </a:r>
            <a:endParaRPr lang="en-US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tabla 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4" y="1833935"/>
            <a:ext cx="269081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3" y="1833935"/>
            <a:ext cx="3602182" cy="244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/>
          <p:cNvSpPr/>
          <p:nvPr/>
        </p:nvSpPr>
        <p:spPr>
          <a:xfrm>
            <a:off x="700560" y="148860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Ésta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estructura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datos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diseñada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ésta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manera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gracias a la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eficiencia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la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identificación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colisiones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baja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complejidad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algorítmica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la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eficiencia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el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tiempo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ejecución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ésta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idea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gracias a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sugerencia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profesor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operación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borrar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lista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enlazada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para el primer y ultimo element,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tiene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complejidad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O(1).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tiene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memoria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O(1).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operación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borrar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enlazada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tanto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eficiente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resolver el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1155" y="274415"/>
            <a:ext cx="77120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2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cs typeface="Calibri" panose="020F0502020204030204" pitchFamily="34" charset="0"/>
              </a:rPr>
              <a:t>Criterios de diseño de la estructura de datos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04171" y="263212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Consumo</a:t>
            </a:r>
            <a:r>
              <a:rPr lang="en-US" sz="2800" b="1" i="1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800" b="1" i="1" strike="noStrike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r>
              <a:rPr lang="en-US" sz="2800" b="1" i="1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 </a:t>
            </a:r>
            <a:r>
              <a:rPr lang="en-US" sz="2800" b="1" i="1" strike="noStrike" spc="-1" dirty="0" err="1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Memoria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75" y="1031587"/>
            <a:ext cx="5994449" cy="387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69818" y="479367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es-CO" dirty="0"/>
          </a:p>
          <a:p>
            <a:r>
              <a:rPr lang="es-ES_tradnl" b="1" i="1" dirty="0" smtClean="0">
                <a:solidFill>
                  <a:schemeClr val="tx2"/>
                </a:solidFill>
              </a:rPr>
              <a:t>Tabla </a:t>
            </a:r>
            <a:r>
              <a:rPr lang="en-US" b="1" i="1" dirty="0">
                <a:solidFill>
                  <a:schemeClr val="tx2"/>
                </a:solidFill>
              </a:rPr>
              <a:t>2</a:t>
            </a:r>
            <a:r>
              <a:rPr lang="en-US" b="1" i="1" dirty="0" smtClean="0">
                <a:solidFill>
                  <a:schemeClr val="tx2"/>
                </a:solidFill>
              </a:rPr>
              <a:t>: 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s-CO" dirty="0" err="1" smtClean="0"/>
              <a:t>Analisis</a:t>
            </a:r>
            <a:r>
              <a:rPr lang="es-CO" dirty="0" smtClean="0"/>
              <a:t> de los resultados obtenidos con una implementación especial de hash y dos ciclos con complejidad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baseline="30000" dirty="0"/>
              <a:t>2</a:t>
            </a:r>
            <a:endParaRPr lang="es-CO" dirty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1266</TotalTime>
  <Words>183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Juan Jose Tamayo Acevedo</cp:lastModifiedBy>
  <cp:revision>88</cp:revision>
  <dcterms:created xsi:type="dcterms:W3CDTF">2015-03-03T14:30:17Z</dcterms:created>
  <dcterms:modified xsi:type="dcterms:W3CDTF">2018-05-21T01:08:48Z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