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Denk One" panose="020B0604020202020204" charset="0"/>
      <p:regular r:id="rId11"/>
    </p:embeddedFont>
    <p:embeddedFont>
      <p:font typeface="Fira Sans Extra Condensed" panose="020B0604020202020204" charset="0"/>
      <p:regular r:id="rId12"/>
      <p:bold r:id="rId13"/>
      <p:italic r:id="rId14"/>
      <p:boldItalic r:id="rId15"/>
    </p:embeddedFont>
    <p:embeddedFont>
      <p:font typeface="PT Sans" panose="020B0604020202020204" charset="0"/>
      <p:regular r:id="rId16"/>
      <p:bold r:id="rId17"/>
      <p:italic r:id="rId18"/>
      <p:boldItalic r:id="rId19"/>
    </p:embeddedFont>
    <p:embeddedFont>
      <p:font typeface="Quantico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  <p:embeddedFont>
      <p:font typeface="Source Code Pr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702586-7718-4810-9B48-85C6E1B92C45}">
  <a:tblStyle styleId="{3E702586-7718-4810-9B48-85C6E1B92C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8C4E2-7240-485A-BB44-8AAB1F25E1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3c72f90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3c72f90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hackster.io/loovee/fingerprint-lock-73eaa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ptical-Fingerprint-Control-Mega2560-Geekstory/dp/B07BQ9VNWR/ref=sr_1_11?keywords=fingerprint+scanner&amp;qid=1693431481&amp;sprefix=fingerprint+s%2Caps%2C158&amp;sr=8-11" TargetMode="External"/><Relationship Id="rId7" Type="http://schemas.openxmlformats.org/officeDocument/2006/relationships/hyperlink" Target="https://www.amazon.com/Duracell-Rechargeable-AA-Batteries-Count/dp/B00007ISWA?th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adafruit.com/product/2307?gclid=CjwKCAjw38SoBhB6EiwA8EQVLgV0jr1yxGLnQ0JmeVosxf5rCNoDoPRFfobwo1jKEk9iTT0GyUctnRoCOrUQAvD_BwE" TargetMode="External"/><Relationship Id="rId5" Type="http://schemas.openxmlformats.org/officeDocument/2006/relationships/hyperlink" Target="https://www.adafruit.com/product/181" TargetMode="External"/><Relationship Id="rId4" Type="http://schemas.openxmlformats.org/officeDocument/2006/relationships/hyperlink" Target="https://www.amazon.com/Microphone-Calling-Conferencing-Streaming-Computer/dp/B09TKCBWZ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1282938" y="852600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2848350" y="3545300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/>
          <p:nvPr/>
        </p:nvSpPr>
        <p:spPr>
          <a:xfrm>
            <a:off x="1794888" y="17328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646188" y="28038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ctrTitle"/>
          </p:nvPr>
        </p:nvSpPr>
        <p:spPr>
          <a:xfrm>
            <a:off x="2497788" y="1732800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 301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and Sound Vault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1"/>
          </p:nvPr>
        </p:nvSpPr>
        <p:spPr>
          <a:xfrm>
            <a:off x="3093375" y="3875975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JJ Tellez</a:t>
            </a:r>
            <a:endParaRPr/>
          </a:p>
        </p:txBody>
      </p:sp>
      <p:grpSp>
        <p:nvGrpSpPr>
          <p:cNvPr id="218" name="Google Shape;218;p27"/>
          <p:cNvGrpSpPr/>
          <p:nvPr/>
        </p:nvGrpSpPr>
        <p:grpSpPr>
          <a:xfrm>
            <a:off x="265363" y="3181476"/>
            <a:ext cx="1864800" cy="718498"/>
            <a:chOff x="488525" y="3093501"/>
            <a:chExt cx="1864800" cy="718498"/>
          </a:xfrm>
        </p:grpSpPr>
        <p:grpSp>
          <p:nvGrpSpPr>
            <p:cNvPr id="219" name="Google Shape;219;p27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220" name="Google Shape;220;p27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7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223" name="Google Shape;223;p27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DB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7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94E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DB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E81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ctrTitle"/>
          </p:nvPr>
        </p:nvSpPr>
        <p:spPr>
          <a:xfrm>
            <a:off x="932726" y="2168250"/>
            <a:ext cx="34266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2"/>
          </p:nvPr>
        </p:nvSpPr>
        <p:spPr>
          <a:xfrm>
            <a:off x="932697" y="1558050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{01}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ctrTitle" idx="3"/>
          </p:nvPr>
        </p:nvSpPr>
        <p:spPr>
          <a:xfrm>
            <a:off x="932699" y="3181350"/>
            <a:ext cx="34266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title" idx="4"/>
          </p:nvPr>
        </p:nvSpPr>
        <p:spPr>
          <a:xfrm>
            <a:off x="932697" y="2572349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title" idx="7"/>
          </p:nvPr>
        </p:nvSpPr>
        <p:spPr>
          <a:xfrm>
            <a:off x="4784697" y="1558650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ctrTitle" idx="8"/>
          </p:nvPr>
        </p:nvSpPr>
        <p:spPr>
          <a:xfrm>
            <a:off x="4784699" y="2168250"/>
            <a:ext cx="34266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Block Diagram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Table of contents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ctrTitle" idx="13"/>
          </p:nvPr>
        </p:nvSpPr>
        <p:spPr>
          <a:xfrm>
            <a:off x="4784699" y="3181350"/>
            <a:ext cx="34266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and Budget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14"/>
          </p:nvPr>
        </p:nvSpPr>
        <p:spPr>
          <a:xfrm>
            <a:off x="4784697" y="2572349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9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48" name="Google Shape;248;p29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/>
              <a:t>Background Information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always wanted to have a place where I can store all my valuables in, but have never wanted to buy a vault.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 decided to create a vault that can only be accessed by fingerprint and face recognition.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will be an addition of the project linked below, a fingerprint lock. However, this project will also include a face recognition aspect to it and will be able to accessed by 3 people so it will be able to store 3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l="24368" t="25944" r="29268" b="10592"/>
          <a:stretch/>
        </p:blipFill>
        <p:spPr>
          <a:xfrm>
            <a:off x="5001262" y="1770575"/>
            <a:ext cx="3228048" cy="23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4864325" y="1177144"/>
            <a:ext cx="36924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Fingerprint Lock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&lt;/ </a:t>
            </a:r>
            <a:r>
              <a:rPr lang="en"/>
              <a:t>System Block Diagram</a:t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51150" y="1255000"/>
            <a:ext cx="1878900" cy="1260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651150" y="3023075"/>
            <a:ext cx="1878900" cy="1260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178263" y="1255000"/>
            <a:ext cx="2641200" cy="3028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6467700" y="2139100"/>
            <a:ext cx="2025300" cy="1260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4294967295"/>
          </p:nvPr>
        </p:nvSpPr>
        <p:spPr>
          <a:xfrm>
            <a:off x="6629850" y="2293750"/>
            <a:ext cx="17010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Servo that opens/locks vault</a:t>
            </a:r>
            <a:endParaRPr sz="16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4294967295"/>
          </p:nvPr>
        </p:nvSpPr>
        <p:spPr>
          <a:xfrm>
            <a:off x="3434612" y="1409650"/>
            <a:ext cx="2128500" cy="27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Pocket Beagle</a:t>
            </a:r>
            <a:endParaRPr sz="1600"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4294967295"/>
          </p:nvPr>
        </p:nvSpPr>
        <p:spPr>
          <a:xfrm>
            <a:off x="740103" y="1371550"/>
            <a:ext cx="1701000" cy="10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Fingerprint Sensor</a:t>
            </a:r>
            <a:endParaRPr sz="160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740103" y="3139625"/>
            <a:ext cx="1701000" cy="10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USB Camera</a:t>
            </a:r>
            <a:endParaRPr sz="1600"/>
          </a:p>
        </p:txBody>
      </p:sp>
      <p:cxnSp>
        <p:nvCxnSpPr>
          <p:cNvPr id="267" name="Google Shape;267;p30"/>
          <p:cNvCxnSpPr>
            <a:stCxn id="261" idx="3"/>
            <a:endCxn id="262" idx="1"/>
          </p:cNvCxnSpPr>
          <p:nvPr/>
        </p:nvCxnSpPr>
        <p:spPr>
          <a:xfrm>
            <a:off x="5819463" y="2769100"/>
            <a:ext cx="6483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0"/>
          <p:cNvCxnSpPr>
            <a:stCxn id="259" idx="3"/>
          </p:cNvCxnSpPr>
          <p:nvPr/>
        </p:nvCxnSpPr>
        <p:spPr>
          <a:xfrm>
            <a:off x="2530050" y="1885000"/>
            <a:ext cx="658500" cy="30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0"/>
          <p:cNvCxnSpPr>
            <a:stCxn id="260" idx="3"/>
          </p:cNvCxnSpPr>
          <p:nvPr/>
        </p:nvCxnSpPr>
        <p:spPr>
          <a:xfrm>
            <a:off x="2530050" y="3653075"/>
            <a:ext cx="658500" cy="15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&lt;/ </a:t>
            </a:r>
            <a:r>
              <a:rPr lang="en"/>
              <a:t>Power Block Diagram</a:t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51150" y="2139100"/>
            <a:ext cx="1878900" cy="1260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178263" y="1255000"/>
            <a:ext cx="2641200" cy="3028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4294967295"/>
          </p:nvPr>
        </p:nvSpPr>
        <p:spPr>
          <a:xfrm>
            <a:off x="3434612" y="1409650"/>
            <a:ext cx="2128500" cy="27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Pocket Beagle</a:t>
            </a:r>
            <a:endParaRPr sz="1600"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4294967295"/>
          </p:nvPr>
        </p:nvSpPr>
        <p:spPr>
          <a:xfrm>
            <a:off x="740103" y="2255650"/>
            <a:ext cx="1701000" cy="10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AA Battery</a:t>
            </a:r>
            <a:endParaRPr sz="1600"/>
          </a:p>
        </p:txBody>
      </p:sp>
      <p:cxnSp>
        <p:nvCxnSpPr>
          <p:cNvPr id="279" name="Google Shape;279;p31"/>
          <p:cNvCxnSpPr>
            <a:endCxn id="280" idx="1"/>
          </p:cNvCxnSpPr>
          <p:nvPr/>
        </p:nvCxnSpPr>
        <p:spPr>
          <a:xfrm>
            <a:off x="5821475" y="1613050"/>
            <a:ext cx="419700" cy="75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1"/>
          <p:cNvCxnSpPr>
            <a:stCxn id="275" idx="3"/>
            <a:endCxn id="276" idx="1"/>
          </p:cNvCxnSpPr>
          <p:nvPr/>
        </p:nvCxnSpPr>
        <p:spPr>
          <a:xfrm>
            <a:off x="2530050" y="2769100"/>
            <a:ext cx="6483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1"/>
          <p:cNvSpPr/>
          <p:nvPr/>
        </p:nvSpPr>
        <p:spPr>
          <a:xfrm>
            <a:off x="6241175" y="1181050"/>
            <a:ext cx="2025300" cy="879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6403330" y="1288934"/>
            <a:ext cx="17013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Fingerprint Sensor</a:t>
            </a:r>
            <a:endParaRPr sz="1600"/>
          </a:p>
        </p:txBody>
      </p:sp>
      <p:sp>
        <p:nvSpPr>
          <p:cNvPr id="283" name="Google Shape;283;p31"/>
          <p:cNvSpPr/>
          <p:nvPr/>
        </p:nvSpPr>
        <p:spPr>
          <a:xfrm>
            <a:off x="6241325" y="2329600"/>
            <a:ext cx="2025300" cy="879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4294967295"/>
          </p:nvPr>
        </p:nvSpPr>
        <p:spPr>
          <a:xfrm>
            <a:off x="6403480" y="2437484"/>
            <a:ext cx="17013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USB Camera</a:t>
            </a:r>
            <a:endParaRPr sz="1600"/>
          </a:p>
        </p:txBody>
      </p:sp>
      <p:sp>
        <p:nvSpPr>
          <p:cNvPr id="285" name="Google Shape;285;p31"/>
          <p:cNvSpPr/>
          <p:nvPr/>
        </p:nvSpPr>
        <p:spPr>
          <a:xfrm>
            <a:off x="6241175" y="3478150"/>
            <a:ext cx="2025300" cy="879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4294967295"/>
          </p:nvPr>
        </p:nvSpPr>
        <p:spPr>
          <a:xfrm>
            <a:off x="6403330" y="3586034"/>
            <a:ext cx="17013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Servo that opens/locks vault</a:t>
            </a:r>
            <a:endParaRPr sz="1600"/>
          </a:p>
        </p:txBody>
      </p:sp>
      <p:cxnSp>
        <p:nvCxnSpPr>
          <p:cNvPr id="287" name="Google Shape;287;p31"/>
          <p:cNvCxnSpPr>
            <a:endCxn id="283" idx="1"/>
          </p:cNvCxnSpPr>
          <p:nvPr/>
        </p:nvCxnSpPr>
        <p:spPr>
          <a:xfrm>
            <a:off x="5821325" y="2765200"/>
            <a:ext cx="420000" cy="39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1"/>
          <p:cNvCxnSpPr>
            <a:endCxn id="285" idx="1"/>
          </p:cNvCxnSpPr>
          <p:nvPr/>
        </p:nvCxnSpPr>
        <p:spPr>
          <a:xfrm>
            <a:off x="5821475" y="3908050"/>
            <a:ext cx="419700" cy="960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&lt;/ </a:t>
            </a:r>
            <a:r>
              <a:rPr lang="en"/>
              <a:t>Components and Budget</a:t>
            </a:r>
            <a:endParaRPr/>
          </a:p>
        </p:txBody>
      </p:sp>
      <p:graphicFrame>
        <p:nvGraphicFramePr>
          <p:cNvPr id="294" name="Google Shape;294;p32"/>
          <p:cNvGraphicFramePr/>
          <p:nvPr/>
        </p:nvGraphicFramePr>
        <p:xfrm>
          <a:off x="719963" y="1223505"/>
          <a:ext cx="7704000" cy="3123800"/>
        </p:xfrm>
        <a:graphic>
          <a:graphicData uri="http://schemas.openxmlformats.org/drawingml/2006/table">
            <a:tbl>
              <a:tblPr>
                <a:noFill/>
                <a:tableStyleId>{3E702586-7718-4810-9B48-85C6E1B92C45}</a:tableStyleId>
              </a:tblPr>
              <a:tblGrid>
                <a:gridCol w="26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Component</a:t>
                      </a:r>
                      <a:endParaRPr sz="12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Need to Buy</a:t>
                      </a:r>
                      <a:endParaRPr sz="1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Cost</a:t>
                      </a:r>
                      <a:endParaRPr sz="1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Fingerprint Sensor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 read fingerprint and open vault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$20.99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USB Camera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 scan face and open vault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$19.99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Standard LCD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 display status of opening vault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$9.95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Micro Servo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 open and close vault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$11.95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/>
                        </a:rPr>
                        <a:t>AA Battery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 power up the PocketBeagle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$12.49</a:t>
                      </a: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3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300" name="Google Shape;300;p33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3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ctrTitle"/>
          </p:nvPr>
        </p:nvSpPr>
        <p:spPr>
          <a:xfrm>
            <a:off x="1786325" y="1735375"/>
            <a:ext cx="3154500" cy="997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5072775" y="4170950"/>
            <a:ext cx="3260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Please keep this slide for attribution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083425" y="17353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4940825" y="2126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PT Sans</vt:lpstr>
      <vt:lpstr>Arial</vt:lpstr>
      <vt:lpstr>Fira Sans Extra Condensed</vt:lpstr>
      <vt:lpstr>Anaheim</vt:lpstr>
      <vt:lpstr>Quantico</vt:lpstr>
      <vt:lpstr>Bebas Neue</vt:lpstr>
      <vt:lpstr>Nunito Light</vt:lpstr>
      <vt:lpstr>Source Code Pro</vt:lpstr>
      <vt:lpstr>Denk One</vt:lpstr>
      <vt:lpstr>Source Code Pro Medium</vt:lpstr>
      <vt:lpstr>New Operating System Design Pitch Deck by Slidesgo</vt:lpstr>
      <vt:lpstr>ENGI 301 Safe and Sound Vault</vt:lpstr>
      <vt:lpstr>Background Information</vt:lpstr>
      <vt:lpstr>&lt;/ Background Information</vt:lpstr>
      <vt:lpstr>&lt;/ System Block Diagram</vt:lpstr>
      <vt:lpstr>&lt;/ Power Block Diagram</vt:lpstr>
      <vt:lpstr>&lt;/ Components and Budget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Safe and Sound Vault</dc:title>
  <dc:creator>RiceLoaner</dc:creator>
  <cp:lastModifiedBy>JJ Tellez</cp:lastModifiedBy>
  <cp:revision>1</cp:revision>
  <dcterms:modified xsi:type="dcterms:W3CDTF">2023-09-26T04:24:42Z</dcterms:modified>
</cp:coreProperties>
</file>