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62" r:id="rId6"/>
    <p:sldId id="259" r:id="rId7"/>
    <p:sldId id="260" r:id="rId8"/>
    <p:sldId id="258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F844B-1AC5-40FD-900E-1621B4C5EE9E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251B6-22E6-45E5-8731-1970AC368B72}">
      <dgm:prSet phldrT="[Text]"/>
      <dgm:spPr>
        <a:solidFill>
          <a:srgbClr val="92D050"/>
        </a:solidFill>
      </dgm:spPr>
      <dgm:t>
        <a:bodyPr anchor="ctr"/>
        <a:lstStyle/>
        <a:p>
          <a:pPr algn="ctr"/>
          <a:r>
            <a:rPr lang="en-US" b="0" i="0" dirty="0" err="1" smtClean="0">
              <a:solidFill>
                <a:schemeClr val="bg1"/>
              </a:solidFill>
            </a:rPr>
            <a:t>JSON.parse</a:t>
          </a:r>
          <a:r>
            <a:rPr lang="en-US" b="0" i="0" dirty="0" smtClean="0">
              <a:solidFill>
                <a:schemeClr val="bg1"/>
              </a:solidFill>
            </a:rPr>
            <a:t>(</a:t>
          </a:r>
          <a:r>
            <a:rPr lang="en-US" b="0" i="0" dirty="0" err="1" smtClean="0">
              <a:solidFill>
                <a:schemeClr val="bg1"/>
              </a:solidFill>
            </a:rPr>
            <a:t>myProfile</a:t>
          </a:r>
          <a:r>
            <a:rPr lang="en-US" b="0" i="0" dirty="0" smtClean="0">
              <a:solidFill>
                <a:schemeClr val="bg1"/>
              </a:solidFill>
            </a:rPr>
            <a:t>);</a:t>
          </a:r>
          <a:endParaRPr lang="en-US" dirty="0">
            <a:solidFill>
              <a:schemeClr val="bg1"/>
            </a:solidFill>
          </a:endParaRPr>
        </a:p>
      </dgm:t>
    </dgm:pt>
    <dgm:pt modelId="{83F59387-9E7F-46DD-95C2-64804EF73003}" type="parTrans" cxnId="{6C74178E-4847-4458-BD55-36A95FA1CC26}">
      <dgm:prSet/>
      <dgm:spPr/>
      <dgm:t>
        <a:bodyPr/>
        <a:lstStyle/>
        <a:p>
          <a:endParaRPr lang="en-US"/>
        </a:p>
      </dgm:t>
    </dgm:pt>
    <dgm:pt modelId="{F3D23EA1-62BE-4513-A3D7-FC42737D32EE}" type="sibTrans" cxnId="{6C74178E-4847-4458-BD55-36A95FA1CC26}">
      <dgm:prSet/>
      <dgm:spPr/>
      <dgm:t>
        <a:bodyPr/>
        <a:lstStyle/>
        <a:p>
          <a:endParaRPr lang="en-US"/>
        </a:p>
      </dgm:t>
    </dgm:pt>
    <dgm:pt modelId="{8016F4F6-B6CD-41F2-B665-E482B10142BB}">
      <dgm:prSet phldrT="[Text]"/>
      <dgm:spPr>
        <a:solidFill>
          <a:schemeClr val="accent4"/>
        </a:solidFill>
      </dgm:spPr>
      <dgm:t>
        <a:bodyPr anchor="ctr"/>
        <a:lstStyle/>
        <a:p>
          <a:pPr algn="ctr"/>
          <a:r>
            <a:rPr lang="en-US" dirty="0" err="1" smtClean="0">
              <a:solidFill>
                <a:schemeClr val="bg1"/>
              </a:solidFill>
            </a:rPr>
            <a:t>JSON.stringify</a:t>
          </a:r>
          <a:r>
            <a:rPr lang="en-US" dirty="0" smtClean="0">
              <a:solidFill>
                <a:schemeClr val="bg1"/>
              </a:solidFill>
            </a:rPr>
            <a:t>(</a:t>
          </a:r>
          <a:r>
            <a:rPr lang="en-US" dirty="0" err="1" smtClean="0">
              <a:solidFill>
                <a:schemeClr val="bg1"/>
              </a:solidFill>
            </a:rPr>
            <a:t>myProfile</a:t>
          </a:r>
          <a:r>
            <a:rPr lang="en-US" dirty="0" smtClean="0">
              <a:solidFill>
                <a:schemeClr val="bg1"/>
              </a:solidFill>
            </a:rPr>
            <a:t>);</a:t>
          </a:r>
          <a:endParaRPr lang="en-US" dirty="0">
            <a:solidFill>
              <a:schemeClr val="bg1"/>
            </a:solidFill>
          </a:endParaRPr>
        </a:p>
      </dgm:t>
    </dgm:pt>
    <dgm:pt modelId="{2A055F65-C8B5-4CDB-8EBA-D669F8A00A25}" type="parTrans" cxnId="{2FBBCDF7-29A6-4C8F-9B46-BC5C9D2497FA}">
      <dgm:prSet/>
      <dgm:spPr/>
      <dgm:t>
        <a:bodyPr/>
        <a:lstStyle/>
        <a:p>
          <a:endParaRPr lang="en-US"/>
        </a:p>
      </dgm:t>
    </dgm:pt>
    <dgm:pt modelId="{4FD62280-F2BF-421D-AFD5-E593A2FAE3F9}" type="sibTrans" cxnId="{2FBBCDF7-29A6-4C8F-9B46-BC5C9D2497FA}">
      <dgm:prSet/>
      <dgm:spPr/>
      <dgm:t>
        <a:bodyPr/>
        <a:lstStyle/>
        <a:p>
          <a:endParaRPr lang="en-US"/>
        </a:p>
      </dgm:t>
    </dgm:pt>
    <dgm:pt modelId="{D9197B71-D91D-4D45-9DE4-1CC3569C9867}" type="pres">
      <dgm:prSet presAssocID="{1EEF844B-1AC5-40FD-900E-1621B4C5EE9E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B2A3D23-B397-49B7-B6F9-C0FD97DD269D}" type="pres">
      <dgm:prSet presAssocID="{1EEF844B-1AC5-40FD-900E-1621B4C5EE9E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3DD44-B422-4CCA-B0FB-AA3B4ECE3549}" type="pres">
      <dgm:prSet presAssocID="{1EEF844B-1AC5-40FD-900E-1621B4C5EE9E}" presName="LeftNode" presStyleLbl="bgImgPlace1" presStyleIdx="0" presStyleCnt="2" custScaleX="207311" custScaleY="39218" custLinFactX="-21614" custLinFactNeighborX="-100000" custLinFactNeighborY="-43530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2A3739AF-9AF3-42A8-939E-C3ECF5E006A0}" type="pres">
      <dgm:prSet presAssocID="{1EEF844B-1AC5-40FD-900E-1621B4C5EE9E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57603-67D6-47C0-8E10-082CF6FEC169}" type="pres">
      <dgm:prSet presAssocID="{1EEF844B-1AC5-40FD-900E-1621B4C5EE9E}" presName="RightNode" presStyleLbl="bgImgPlace1" presStyleIdx="1" presStyleCnt="2" custScaleX="236463" custScaleY="40325" custLinFactX="14105" custLinFactNeighborX="100000" custLinFactNeighborY="-4404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05B554-A553-4B8C-985C-CCA5A75902A8}" type="pres">
      <dgm:prSet presAssocID="{1EEF844B-1AC5-40FD-900E-1621B4C5EE9E}" presName="TopArrow" presStyleLbl="node1" presStyleIdx="0" presStyleCnt="2" custAng="5400000"/>
      <dgm:spPr>
        <a:solidFill>
          <a:schemeClr val="accent4">
            <a:lumMod val="75000"/>
          </a:schemeClr>
        </a:solidFill>
      </dgm:spPr>
    </dgm:pt>
    <dgm:pt modelId="{D017D0F7-4DAD-4CEA-9343-1633EEC7DA27}" type="pres">
      <dgm:prSet presAssocID="{1EEF844B-1AC5-40FD-900E-1621B4C5EE9E}" presName="BottomArrow" presStyleLbl="node1" presStyleIdx="1" presStyleCnt="2" custAng="5400000" custLinFactY="-44474" custLinFactNeighborX="-13568" custLinFactNeighborY="-100000"/>
      <dgm:spPr>
        <a:solidFill>
          <a:schemeClr val="accent2">
            <a:lumMod val="75000"/>
          </a:schemeClr>
        </a:solidFill>
      </dgm:spPr>
    </dgm:pt>
  </dgm:ptLst>
  <dgm:cxnLst>
    <dgm:cxn modelId="{FC351BF2-48E5-4F46-AE19-30AA9A9825B4}" type="presOf" srcId="{1EEF844B-1AC5-40FD-900E-1621B4C5EE9E}" destId="{D9197B71-D91D-4D45-9DE4-1CC3569C9867}" srcOrd="0" destOrd="0" presId="urn:microsoft.com/office/officeart/2009/layout/ReverseList"/>
    <dgm:cxn modelId="{BC5EAA90-9C79-495A-A56C-3703D18C12CE}" type="presOf" srcId="{8016F4F6-B6CD-41F2-B665-E482B10142BB}" destId="{2A3739AF-9AF3-42A8-939E-C3ECF5E006A0}" srcOrd="0" destOrd="0" presId="urn:microsoft.com/office/officeart/2009/layout/ReverseList"/>
    <dgm:cxn modelId="{6C74178E-4847-4458-BD55-36A95FA1CC26}" srcId="{1EEF844B-1AC5-40FD-900E-1621B4C5EE9E}" destId="{8C3251B6-22E6-45E5-8731-1970AC368B72}" srcOrd="0" destOrd="0" parTransId="{83F59387-9E7F-46DD-95C2-64804EF73003}" sibTransId="{F3D23EA1-62BE-4513-A3D7-FC42737D32EE}"/>
    <dgm:cxn modelId="{7C1147A1-A3A3-4523-97A2-BC4A029C8611}" type="presOf" srcId="{8C3251B6-22E6-45E5-8731-1970AC368B72}" destId="{0B2A3D23-B397-49B7-B6F9-C0FD97DD269D}" srcOrd="0" destOrd="0" presId="urn:microsoft.com/office/officeart/2009/layout/ReverseList"/>
    <dgm:cxn modelId="{A9219CBF-8001-42C4-ACA1-140F2F4EF2B5}" type="presOf" srcId="{8C3251B6-22E6-45E5-8731-1970AC368B72}" destId="{A2F3DD44-B422-4CCA-B0FB-AA3B4ECE3549}" srcOrd="1" destOrd="0" presId="urn:microsoft.com/office/officeart/2009/layout/ReverseList"/>
    <dgm:cxn modelId="{8B6A0DC3-FFBC-425E-8450-C77BC11BFF08}" type="presOf" srcId="{8016F4F6-B6CD-41F2-B665-E482B10142BB}" destId="{C6C57603-67D6-47C0-8E10-082CF6FEC169}" srcOrd="1" destOrd="0" presId="urn:microsoft.com/office/officeart/2009/layout/ReverseList"/>
    <dgm:cxn modelId="{2FBBCDF7-29A6-4C8F-9B46-BC5C9D2497FA}" srcId="{1EEF844B-1AC5-40FD-900E-1621B4C5EE9E}" destId="{8016F4F6-B6CD-41F2-B665-E482B10142BB}" srcOrd="1" destOrd="0" parTransId="{2A055F65-C8B5-4CDB-8EBA-D669F8A00A25}" sibTransId="{4FD62280-F2BF-421D-AFD5-E593A2FAE3F9}"/>
    <dgm:cxn modelId="{B41A26C1-D2E3-4615-AFF1-8063FE479ED8}" type="presParOf" srcId="{D9197B71-D91D-4D45-9DE4-1CC3569C9867}" destId="{0B2A3D23-B397-49B7-B6F9-C0FD97DD269D}" srcOrd="0" destOrd="0" presId="urn:microsoft.com/office/officeart/2009/layout/ReverseList"/>
    <dgm:cxn modelId="{86F9892B-0C0C-4D60-9A7E-F9457371EF4A}" type="presParOf" srcId="{D9197B71-D91D-4D45-9DE4-1CC3569C9867}" destId="{A2F3DD44-B422-4CCA-B0FB-AA3B4ECE3549}" srcOrd="1" destOrd="0" presId="urn:microsoft.com/office/officeart/2009/layout/ReverseList"/>
    <dgm:cxn modelId="{8B50880B-D294-49E0-A921-EDEE09F24178}" type="presParOf" srcId="{D9197B71-D91D-4D45-9DE4-1CC3569C9867}" destId="{2A3739AF-9AF3-42A8-939E-C3ECF5E006A0}" srcOrd="2" destOrd="0" presId="urn:microsoft.com/office/officeart/2009/layout/ReverseList"/>
    <dgm:cxn modelId="{02854E2B-8CF4-414F-82A2-76D984E8F984}" type="presParOf" srcId="{D9197B71-D91D-4D45-9DE4-1CC3569C9867}" destId="{C6C57603-67D6-47C0-8E10-082CF6FEC169}" srcOrd="3" destOrd="0" presId="urn:microsoft.com/office/officeart/2009/layout/ReverseList"/>
    <dgm:cxn modelId="{E6D922B6-B0C5-447D-9ECB-648CBFA67252}" type="presParOf" srcId="{D9197B71-D91D-4D45-9DE4-1CC3569C9867}" destId="{2305B554-A553-4B8C-985C-CCA5A75902A8}" srcOrd="4" destOrd="0" presId="urn:microsoft.com/office/officeart/2009/layout/ReverseList"/>
    <dgm:cxn modelId="{5C6CE327-F253-4AE4-9A23-45C21147B5D3}" type="presParOf" srcId="{D9197B71-D91D-4D45-9DE4-1CC3569C9867}" destId="{D017D0F7-4DAD-4CEA-9343-1633EEC7DA27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3DD44-B422-4CCA-B0FB-AA3B4ECE3549}">
      <dsp:nvSpPr>
        <dsp:cNvPr id="0" name=""/>
        <dsp:cNvSpPr/>
      </dsp:nvSpPr>
      <dsp:spPr>
        <a:xfrm rot="16200000">
          <a:off x="1249529" y="-790532"/>
          <a:ext cx="1065614" cy="3442338"/>
        </a:xfrm>
        <a:prstGeom prst="round2SameRect">
          <a:avLst>
            <a:gd name="adj1" fmla="val 16670"/>
            <a:gd name="adj2" fmla="val 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146050" rIns="131445" bIns="14605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err="1" smtClean="0">
              <a:solidFill>
                <a:schemeClr val="bg1"/>
              </a:solidFill>
            </a:rPr>
            <a:t>JSON.parse</a:t>
          </a:r>
          <a:r>
            <a:rPr lang="en-US" sz="2300" b="0" i="0" kern="1200" dirty="0" smtClean="0">
              <a:solidFill>
                <a:schemeClr val="bg1"/>
              </a:solidFill>
            </a:rPr>
            <a:t>(</a:t>
          </a:r>
          <a:r>
            <a:rPr lang="en-US" sz="2300" b="0" i="0" kern="1200" dirty="0" err="1" smtClean="0">
              <a:solidFill>
                <a:schemeClr val="bg1"/>
              </a:solidFill>
            </a:rPr>
            <a:t>myProfile</a:t>
          </a:r>
          <a:r>
            <a:rPr lang="en-US" sz="2300" b="0" i="0" kern="1200" dirty="0" smtClean="0">
              <a:solidFill>
                <a:schemeClr val="bg1"/>
              </a:solidFill>
            </a:rPr>
            <a:t>);</a:t>
          </a:r>
          <a:endParaRPr lang="en-US" sz="2300" kern="1200" dirty="0">
            <a:solidFill>
              <a:schemeClr val="bg1"/>
            </a:solidFill>
          </a:endParaRPr>
        </a:p>
      </dsp:txBody>
      <dsp:txXfrm rot="5400000">
        <a:off x="113195" y="449858"/>
        <a:ext cx="3390310" cy="961558"/>
      </dsp:txXfrm>
    </dsp:sp>
    <dsp:sp modelId="{C6C57603-67D6-47C0-8E10-082CF6FEC169}">
      <dsp:nvSpPr>
        <dsp:cNvPr id="0" name=""/>
        <dsp:cNvSpPr/>
      </dsp:nvSpPr>
      <dsp:spPr>
        <a:xfrm rot="5400000">
          <a:off x="6884404" y="-1046610"/>
          <a:ext cx="1095693" cy="392639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45" tIns="146050" rIns="87630" bIns="14605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chemeClr val="bg1"/>
              </a:solidFill>
            </a:rPr>
            <a:t>JSON.stringify</a:t>
          </a:r>
          <a:r>
            <a:rPr lang="en-US" sz="2300" kern="1200" dirty="0" smtClean="0">
              <a:solidFill>
                <a:schemeClr val="bg1"/>
              </a:solidFill>
            </a:rPr>
            <a:t>(</a:t>
          </a:r>
          <a:r>
            <a:rPr lang="en-US" sz="2300" kern="1200" dirty="0" err="1" smtClean="0">
              <a:solidFill>
                <a:schemeClr val="bg1"/>
              </a:solidFill>
            </a:rPr>
            <a:t>myProfile</a:t>
          </a:r>
          <a:r>
            <a:rPr lang="en-US" sz="2300" kern="1200" dirty="0" smtClean="0">
              <a:solidFill>
                <a:schemeClr val="bg1"/>
              </a:solidFill>
            </a:rPr>
            <a:t>);</a:t>
          </a:r>
          <a:endParaRPr lang="en-US" sz="2300" kern="1200" dirty="0">
            <a:solidFill>
              <a:schemeClr val="bg1"/>
            </a:solidFill>
          </a:endParaRPr>
        </a:p>
      </dsp:txBody>
      <dsp:txXfrm rot="-5400000">
        <a:off x="5469052" y="422239"/>
        <a:ext cx="3872901" cy="988699"/>
      </dsp:txXfrm>
    </dsp:sp>
    <dsp:sp modelId="{2305B554-A553-4B8C-985C-CCA5A75902A8}">
      <dsp:nvSpPr>
        <dsp:cNvPr id="0" name=""/>
        <dsp:cNvSpPr/>
      </dsp:nvSpPr>
      <dsp:spPr>
        <a:xfrm rot="5400000">
          <a:off x="3801531" y="0"/>
          <a:ext cx="1735869" cy="17357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4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D0F7-4DAD-4CEA-9343-1633EEC7DA27}">
      <dsp:nvSpPr>
        <dsp:cNvPr id="0" name=""/>
        <dsp:cNvSpPr/>
      </dsp:nvSpPr>
      <dsp:spPr>
        <a:xfrm rot="16200000">
          <a:off x="3566009" y="-17136"/>
          <a:ext cx="1735869" cy="173578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24477-2577-494D-8B6C-88C8D11175D6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D78D-9467-42C2-A375-E9A8DF5A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82BB-1AD4-4B56-A955-876114F374B9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AB66-9EFE-44CC-BDCC-097469577DDA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96A9-0883-4303-A032-12A91C99E21F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32F9-CF62-42F3-8D44-19F1BA2EB2FC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FF6F-7D7B-497A-B257-9E7699597FD7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2E66-84BE-4B85-896D-8CCEC879CCFD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6FB7-2B7B-4788-82AC-14ABB8EDBC42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7716-24ED-4608-A0B2-F89F80EF304D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6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EF94-AF48-461A-B01A-C7CED2CAD5C5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308274"/>
            <a:ext cx="1143000" cy="365125"/>
          </a:xfrm>
        </p:spPr>
        <p:txBody>
          <a:bodyPr/>
          <a:lstStyle/>
          <a:p>
            <a:fld id="{99678910-6802-4E76-BF18-2D06FF4ABA3F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308274"/>
            <a:ext cx="70841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292130"/>
            <a:ext cx="551167" cy="365125"/>
          </a:xfrm>
        </p:spPr>
        <p:txBody>
          <a:bodyPr/>
          <a:lstStyle>
            <a:lvl1pPr>
              <a:defRPr sz="1600"/>
            </a:lvl1pPr>
          </a:lstStyle>
          <a:p>
            <a:fld id="{A9272134-DEC0-40AD-88A5-9B5995098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97B1-25DF-4E8C-AAB1-27492DFD76C5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E1BA-09E9-4AC9-B074-4372363A867B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61CC-EC8C-46B6-8FAF-2C9AF0E85D2A}" type="datetime1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D729-83C0-4E7A-A558-3EB36A57F9D0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2DDE-36A7-47AB-8FC0-69923516761B}" type="datetime1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A2D1-1B26-4D30-AE08-109FBA5C85EB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383D-60E8-466B-A659-5284F1D01BCD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D3235B-EB59-4155-84A1-BB830BBFE432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72134-DEC0-40AD-88A5-9B599509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sejournal.com/how-not-to-design-restful-apis-fb4892d9057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571999"/>
            <a:ext cx="6987645" cy="144997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ดร.ชัยวัฒน์ 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ศิระวัฒนา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นนท์</a:t>
            </a:r>
            <a:endParaRPr lang="en-US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01204271</a:t>
            </a:r>
            <a:r>
              <a:rPr lang="en-US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วิศวกรรม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คอมพิวเตอร์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เบื้องต้น</a:t>
            </a:r>
            <a:endParaRPr lang="en-US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มหาวิทยาลัยเกษตรศาสตร์ 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วิทยาเขตเฉลิมพระเกียรติ จังหวัดสกลนคร</a:t>
            </a:r>
            <a:endParaRPr lang="en-US" b="1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คณะวิทยาศาสตร์และวิศวกรรมศาสตร์ </a:t>
            </a: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สาขาวิศวกรรม</a:t>
            </a:r>
            <a:r>
              <a:rPr lang="th-TH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คอมพิวเตอร์</a:t>
            </a:r>
            <a:endParaRPr lang="en-US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990" y="1320798"/>
            <a:ext cx="3677032" cy="24314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4400" dirty="0" smtClean="0">
                <a:latin typeface="Adobe Garamond Pro Bold" panose="02020702060506020403" pitchFamily="18" charset="0"/>
              </a:rPr>
              <a:t>JSON</a:t>
            </a:r>
          </a:p>
          <a:p>
            <a:pPr algn="r">
              <a:spcBef>
                <a:spcPts val="1200"/>
              </a:spcBef>
            </a:pPr>
            <a:r>
              <a:rPr lang="en-US" sz="4400" dirty="0" smtClean="0">
                <a:latin typeface="Adobe Garamond Pro Bold" panose="02020702060506020403" pitchFamily="18" charset="0"/>
              </a:rPr>
              <a:t>API Document</a:t>
            </a:r>
          </a:p>
          <a:p>
            <a:pPr algn="r">
              <a:spcBef>
                <a:spcPts val="1200"/>
              </a:spcBef>
            </a:pPr>
            <a:r>
              <a:rPr lang="en-US" sz="4400" dirty="0" err="1">
                <a:latin typeface="Adobe Garamond Pro Bold" panose="02020702060506020403" pitchFamily="18" charset="0"/>
              </a:rPr>
              <a:t>MangoDB</a:t>
            </a:r>
            <a:endParaRPr lang="en-US" sz="44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ผลการค้นหารูปภาพสำหรับ mongo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48" y="242455"/>
            <a:ext cx="4638097" cy="15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33" y="1788487"/>
            <a:ext cx="7478169" cy="4182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6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ผลการค้นหารูปภาพสำหรับ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34" y="206295"/>
            <a:ext cx="8479663" cy="4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59" y="4788532"/>
            <a:ext cx="796401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s://miro.medium.com/max/630/1*2VozxYfmWwjphR5W_5tBW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1" y="1101436"/>
            <a:ext cx="60007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6945" y="6373206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https://blog.usejournal.com/how-not-to-design-restful-apis-fb4892d9057a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55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07086"/>
              </p:ext>
            </p:extLst>
          </p:nvPr>
        </p:nvGraphicFramePr>
        <p:xfrm>
          <a:off x="2032000" y="1107594"/>
          <a:ext cx="9471023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6949">
                  <a:extLst>
                    <a:ext uri="{9D8B030D-6E8A-4147-A177-3AD203B41FA5}">
                      <a16:colId xmlns:a16="http://schemas.microsoft.com/office/drawing/2014/main" val="1234699467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2548759557"/>
                    </a:ext>
                  </a:extLst>
                </a:gridCol>
                <a:gridCol w="3744478">
                  <a:extLst>
                    <a:ext uri="{9D8B030D-6E8A-4147-A177-3AD203B41FA5}">
                      <a16:colId xmlns:a16="http://schemas.microsoft.com/office/drawing/2014/main" val="74249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HTTP Verbs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API URL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Remark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US" sz="2800" dirty="0" err="1" smtClean="0"/>
                        <a:t>api</a:t>
                      </a:r>
                      <a:r>
                        <a:rPr lang="en-US" sz="2800" dirty="0" smtClean="0"/>
                        <a:t>/users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 a list of users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7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US" sz="2800" dirty="0" err="1" smtClean="0"/>
                        <a:t>api</a:t>
                      </a:r>
                      <a:r>
                        <a:rPr lang="en-US" sz="2800" dirty="0" smtClean="0"/>
                        <a:t>/users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post/add a new user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9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US" sz="2800" dirty="0" err="1" smtClean="0"/>
                        <a:t>api</a:t>
                      </a:r>
                      <a:r>
                        <a:rPr lang="en-US" sz="2800" dirty="0" smtClean="0"/>
                        <a:t>/user/{id}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get a single user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3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US" sz="2800" dirty="0" err="1" smtClean="0"/>
                        <a:t>api</a:t>
                      </a:r>
                      <a:r>
                        <a:rPr lang="en-US" sz="2800" dirty="0" smtClean="0"/>
                        <a:t>/user/{id}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replace user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DELETE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/</a:t>
                      </a:r>
                      <a:r>
                        <a:rPr lang="en-US" sz="2800" dirty="0" err="1" smtClean="0"/>
                        <a:t>api</a:t>
                      </a:r>
                      <a:r>
                        <a:rPr lang="en-US" sz="2800" dirty="0" smtClean="0"/>
                        <a:t>/user/{id}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delete user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7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s://miro.medium.com/max/2993/1*s5c0Sc51yg9fuKUftOAl7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6" y="106446"/>
            <a:ext cx="9175416" cy="66524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77" y="609604"/>
            <a:ext cx="10571017" cy="5807221"/>
          </a:xfrm>
        </p:spPr>
        <p:txBody>
          <a:bodyPr anchor="t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JavaScript Object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{id: 001, name: “John Smith”, age: 27}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JSON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800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{“id”: “001”, “name”: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“John Smith”,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“age”: “27”}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3200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461898"/>
              </p:ext>
            </p:extLst>
          </p:nvPr>
        </p:nvGraphicFramePr>
        <p:xfrm>
          <a:off x="2032557" y="2162714"/>
          <a:ext cx="9581303" cy="4226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5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7" y="1528761"/>
            <a:ext cx="9088581" cy="4763369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h-TH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คือ ข้อความที่เป็นฟอร์แมตมาตราฐาน ใช้ในการส่งข้อมูลระหว่างแอปพลิเคชัน โดยฟอร์แมตจะมีรูปแบบเป็น คู่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Key-Value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ประเภทของ </a:t>
            </a:r>
            <a:r>
              <a:rPr lang="en-US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JSON</a:t>
            </a:r>
          </a:p>
          <a:p>
            <a:pPr marL="540000">
              <a:spcBef>
                <a:spcPts val="0"/>
              </a:spcBef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Number</a:t>
            </a:r>
            <a:endParaRPr lang="th-TH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540000">
              <a:spcBef>
                <a:spcPts val="0"/>
              </a:spcBef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String</a:t>
            </a:r>
            <a:endParaRPr lang="th-TH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540000">
              <a:spcBef>
                <a:spcPts val="0"/>
              </a:spcBef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Boolean</a:t>
            </a:r>
          </a:p>
          <a:p>
            <a:pPr marL="540000">
              <a:spcBef>
                <a:spcPts val="0"/>
              </a:spcBef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Array</a:t>
            </a:r>
          </a:p>
          <a:p>
            <a:pPr marL="540000">
              <a:spcBef>
                <a:spcPts val="0"/>
              </a:spcBef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Object</a:t>
            </a:r>
          </a:p>
          <a:p>
            <a:pPr marL="540000">
              <a:spcBef>
                <a:spcPts val="0"/>
              </a:spcBef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Null</a:t>
            </a:r>
            <a:endParaRPr lang="th-TH" sz="3200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8" name="Picture 6" descr="ผลการค้นหารูปภาพสำหรับ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38" y="193959"/>
            <a:ext cx="2947256" cy="11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6727" y="166256"/>
            <a:ext cx="9088581" cy="512618"/>
          </a:xfrm>
        </p:spPr>
        <p:txBody>
          <a:bodyPr anchor="t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th-TH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ตัวอย่าง </a:t>
            </a:r>
            <a:r>
              <a:rPr lang="en-US" sz="3200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JSON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85" y="844934"/>
            <a:ext cx="3512078" cy="5812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80911" y="1127428"/>
            <a:ext cx="42949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firstName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=   (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String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US" sz="32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lastName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=  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String)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US" sz="32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isAlive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    =   (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Boolean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age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        =  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</a:t>
            </a:r>
            <a:r>
              <a:rPr lang="en-US" sz="32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Int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) </a:t>
            </a:r>
          </a:p>
          <a:p>
            <a:pPr>
              <a:spcAft>
                <a:spcPts val="1200"/>
              </a:spcAft>
            </a:pP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address           =   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(Object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US" sz="3200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phoneNumbers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=   (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Array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children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   =   (</a:t>
            </a: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Null Array) 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spouse </a:t>
            </a:r>
            <a:r>
              <a:rPr lang="en-US" sz="32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           =   (null)</a:t>
            </a:r>
            <a:endParaRPr lang="en-US" sz="32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59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44" y="303065"/>
            <a:ext cx="6422681" cy="334259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064742" y="5703148"/>
            <a:ext cx="2861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swagger.io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44" y="3645659"/>
            <a:ext cx="6422681" cy="28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2134-DEC0-40AD-88A5-9B59950983E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miro.medium.com/max/2878/1*MrORw0GwRSpjKSM5-f86M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3" y="669564"/>
            <a:ext cx="9810220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1884</TotalTime>
  <Words>211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Garamond Pro Bold</vt:lpstr>
      <vt:lpstr>Arial</vt:lpstr>
      <vt:lpstr>Browallia New</vt:lpstr>
      <vt:lpstr>Calibri</vt:lpstr>
      <vt:lpstr>Corbel</vt:lpstr>
      <vt:lpstr>Courier New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 and Algorithm with C# .NET</dc:title>
  <dc:creator>Chaiwat Sirawattananon</dc:creator>
  <cp:lastModifiedBy>Chaiwat Sirawattananon</cp:lastModifiedBy>
  <cp:revision>195</cp:revision>
  <dcterms:created xsi:type="dcterms:W3CDTF">2017-08-21T14:22:10Z</dcterms:created>
  <dcterms:modified xsi:type="dcterms:W3CDTF">2020-03-10T18:46:41Z</dcterms:modified>
</cp:coreProperties>
</file>