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4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47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2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24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0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1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56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9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4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5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1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90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66DD-DCE0-4461-9108-AC16AF2BFF66}" type="datetimeFigureOut">
              <a:rPr lang="zh-TW" altLang="en-US" smtClean="0"/>
              <a:t>2021/8/6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2EAE19-5682-48B3-9ABD-E86BEDDAF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E308D-2E8C-4604-8A37-F32085644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zh-TW" sz="4400">
                <a:solidFill>
                  <a:schemeClr val="tx1">
                    <a:lumMod val="65000"/>
                    <a:lumOff val="35000"/>
                  </a:schemeClr>
                </a:solidFill>
              </a:rPr>
              <a:t>Project structure </a:t>
            </a:r>
            <a:r>
              <a:rPr lang="zh-TW" alt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專案架構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CD784E-5439-44A7-8E1F-B380A39C2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5"/>
            <a:ext cx="6096000" cy="2055179"/>
          </a:xfrm>
        </p:spPr>
        <p:txBody>
          <a:bodyPr anchor="t">
            <a:normAutofit/>
          </a:bodyPr>
          <a:lstStyle/>
          <a:p>
            <a:r>
              <a:rPr lang="en-US" altLang="zh-TW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Author: Dr. John</a:t>
            </a:r>
          </a:p>
          <a:p>
            <a:r>
              <a:rPr lang="zh-TW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作者：醫者小智</a:t>
            </a:r>
          </a:p>
        </p:txBody>
      </p:sp>
    </p:spTree>
    <p:extLst>
      <p:ext uri="{BB962C8B-B14F-4D97-AF65-F5344CB8AC3E}">
        <p14:creationId xmlns:p14="http://schemas.microsoft.com/office/powerpoint/2010/main" val="42624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B2CB10-7266-4A5E-8910-D6DCF6D8259C}"/>
              </a:ext>
            </a:extLst>
          </p:cNvPr>
          <p:cNvSpPr/>
          <p:nvPr/>
        </p:nvSpPr>
        <p:spPr>
          <a:xfrm>
            <a:off x="145772" y="882927"/>
            <a:ext cx="3538331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>
                <a:solidFill>
                  <a:srgbClr val="FFFF00"/>
                </a:solidFill>
              </a:rPr>
              <a:t>Electron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</a:t>
            </a:r>
          </a:p>
          <a:p>
            <a:pPr algn="ctr"/>
            <a:r>
              <a:rPr lang="en-US" altLang="zh-TW"/>
              <a:t>Windows/Linux/MacOS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A09D3E-08EC-4051-A25B-CB937949B30D}"/>
              </a:ext>
            </a:extLst>
          </p:cNvPr>
          <p:cNvSpPr/>
          <p:nvPr/>
        </p:nvSpPr>
        <p:spPr>
          <a:xfrm>
            <a:off x="141776" y="2980486"/>
            <a:ext cx="2093843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>
                <a:solidFill>
                  <a:srgbClr val="FFFF00"/>
                </a:solidFill>
              </a:rPr>
              <a:t>Web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 all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331476-BB26-4D49-AA61-421A8B18C549}"/>
              </a:ext>
            </a:extLst>
          </p:cNvPr>
          <p:cNvSpPr/>
          <p:nvPr/>
        </p:nvSpPr>
        <p:spPr>
          <a:xfrm>
            <a:off x="143683" y="5200313"/>
            <a:ext cx="2624009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err="1">
                <a:solidFill>
                  <a:srgbClr val="FFFF00"/>
                </a:solidFill>
              </a:rPr>
              <a:t>DroidScript</a:t>
            </a:r>
            <a:r>
              <a:rPr lang="en-US" altLang="zh-TW"/>
              <a:t> </a:t>
            </a:r>
          </a:p>
          <a:p>
            <a:pPr algn="ctr"/>
            <a:r>
              <a:rPr lang="en-US" altLang="zh-TW"/>
              <a:t>for Android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33C6F-015F-49AE-8C37-8C0D9C2C4CE5}"/>
              </a:ext>
            </a:extLst>
          </p:cNvPr>
          <p:cNvSpPr/>
          <p:nvPr/>
        </p:nvSpPr>
        <p:spPr>
          <a:xfrm>
            <a:off x="4841602" y="483521"/>
            <a:ext cx="2345634" cy="9162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electron</a:t>
            </a:r>
          </a:p>
          <a:p>
            <a:pPr algn="ctr"/>
            <a:r>
              <a:rPr lang="en-US" altLang="zh-TW"/>
              <a:t>electron_main.js</a:t>
            </a:r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3D7ED4-ADFD-4847-A9FF-EEC9DCAD6CCC}"/>
              </a:ext>
            </a:extLst>
          </p:cNvPr>
          <p:cNvSpPr/>
          <p:nvPr/>
        </p:nvSpPr>
        <p:spPr>
          <a:xfrm>
            <a:off x="5681143" y="1575372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electron_preload.js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08F905-6DAD-48A2-8202-30FD65A78965}"/>
              </a:ext>
            </a:extLst>
          </p:cNvPr>
          <p:cNvSpPr/>
          <p:nvPr/>
        </p:nvSpPr>
        <p:spPr>
          <a:xfrm>
            <a:off x="3020568" y="3223139"/>
            <a:ext cx="3352800" cy="13054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node</a:t>
            </a:r>
          </a:p>
          <a:p>
            <a:pPr algn="ctr"/>
            <a:r>
              <a:rPr lang="en-US" altLang="zh-TW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web_electron_server_anci.js</a:t>
            </a:r>
          </a:p>
          <a:p>
            <a:pPr algn="ctr"/>
            <a:r>
              <a:rPr lang="en-US" altLang="zh-TW"/>
              <a:t>bundles entry api Code UI </a:t>
            </a:r>
            <a:endParaRPr lang="zh-TW" altLang="en-US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DDFCBE9-79C0-41F0-91A3-2DEB3BB11D45}"/>
              </a:ext>
            </a:extLst>
          </p:cNvPr>
          <p:cNvSpPr/>
          <p:nvPr/>
        </p:nvSpPr>
        <p:spPr>
          <a:xfrm rot="20766779">
            <a:off x="3824756" y="1103068"/>
            <a:ext cx="944217" cy="282421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E86F5A8-053A-471C-BCD6-6268AA4CE085}"/>
              </a:ext>
            </a:extLst>
          </p:cNvPr>
          <p:cNvSpPr/>
          <p:nvPr/>
        </p:nvSpPr>
        <p:spPr>
          <a:xfrm rot="6469128">
            <a:off x="3730732" y="2116122"/>
            <a:ext cx="1636128" cy="31669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47BDDC6-D5DC-4CAC-A498-8D520747A76E}"/>
              </a:ext>
            </a:extLst>
          </p:cNvPr>
          <p:cNvCxnSpPr>
            <a:cxnSpLocks/>
          </p:cNvCxnSpPr>
          <p:nvPr/>
        </p:nvCxnSpPr>
        <p:spPr>
          <a:xfrm>
            <a:off x="0" y="231749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1181F1AE-63B0-43B8-8FE3-24542527B4A1}"/>
              </a:ext>
            </a:extLst>
          </p:cNvPr>
          <p:cNvSpPr/>
          <p:nvPr/>
        </p:nvSpPr>
        <p:spPr>
          <a:xfrm rot="1030626">
            <a:off x="2413857" y="3775467"/>
            <a:ext cx="581520" cy="2584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7806939-23D8-4A78-892B-C4009305204E}"/>
              </a:ext>
            </a:extLst>
          </p:cNvPr>
          <p:cNvCxnSpPr>
            <a:cxnSpLocks/>
          </p:cNvCxnSpPr>
          <p:nvPr/>
        </p:nvCxnSpPr>
        <p:spPr>
          <a:xfrm>
            <a:off x="0" y="4746358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D38FBFB-B46E-41DA-80C3-C4C78FA6B684}"/>
              </a:ext>
            </a:extLst>
          </p:cNvPr>
          <p:cNvSpPr/>
          <p:nvPr/>
        </p:nvSpPr>
        <p:spPr>
          <a:xfrm rot="18592894">
            <a:off x="4366406" y="2343065"/>
            <a:ext cx="1490391" cy="25865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C5F2228A-F47D-454D-8E2B-31355D7E7189}"/>
              </a:ext>
            </a:extLst>
          </p:cNvPr>
          <p:cNvSpPr/>
          <p:nvPr/>
        </p:nvSpPr>
        <p:spPr>
          <a:xfrm>
            <a:off x="2860378" y="5624422"/>
            <a:ext cx="581520" cy="25842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594A69-D697-4BD3-99C8-9B681CE84CF4}"/>
              </a:ext>
            </a:extLst>
          </p:cNvPr>
          <p:cNvSpPr/>
          <p:nvPr/>
        </p:nvSpPr>
        <p:spPr>
          <a:xfrm>
            <a:off x="3588593" y="4954616"/>
            <a:ext cx="2973246" cy="18768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2060"/>
                </a:solidFill>
              </a:rPr>
              <a:t>DroidScript APP</a:t>
            </a:r>
          </a:p>
          <a:p>
            <a:pPr algn="ctr"/>
            <a:r>
              <a:rPr lang="en-US" altLang="zh-TW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</a:rPr>
              <a:t>app_name.js (droidscript_main.js)</a:t>
            </a:r>
          </a:p>
          <a:p>
            <a:pPr algn="ctr"/>
            <a:r>
              <a:rPr lang="zh-TW" altLang="en-US"/>
              <a:t>↓</a:t>
            </a:r>
            <a:endParaRPr lang="en-US" altLang="zh-TW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algn="ctr"/>
            <a:r>
              <a:rPr lang="en-US" altLang="zh-TW"/>
              <a:t>{app_entry}.html</a:t>
            </a:r>
          </a:p>
          <a:p>
            <a:pPr algn="ctr"/>
            <a:r>
              <a:rPr lang="en-US" altLang="zh-TW"/>
              <a:t>invokes api Code</a:t>
            </a:r>
            <a:endParaRPr lang="zh-TW" altLang="en-US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0D0F96-3469-461A-8A77-4C4301E81EE5}"/>
              </a:ext>
            </a:extLst>
          </p:cNvPr>
          <p:cNvSpPr/>
          <p:nvPr/>
        </p:nvSpPr>
        <p:spPr>
          <a:xfrm>
            <a:off x="8622988" y="823435"/>
            <a:ext cx="3512064" cy="56568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/>
              <a:t>App</a:t>
            </a:r>
          </a:p>
          <a:p>
            <a:pPr algn="ctr"/>
            <a:r>
              <a:rPr lang="en-US" altLang="zh-TW" b="1"/>
              <a:t> /</a:t>
            </a:r>
            <a:r>
              <a:rPr lang="en-US" altLang="zh-TW" b="1" err="1"/>
              <a:t>sdcard</a:t>
            </a:r>
            <a:r>
              <a:rPr lang="en-US" altLang="zh-TW" b="1"/>
              <a:t>/</a:t>
            </a:r>
            <a:r>
              <a:rPr lang="en-US" altLang="zh-TW" b="1" err="1"/>
              <a:t>napps</a:t>
            </a:r>
            <a:r>
              <a:rPr lang="en-US" altLang="zh-TW" b="1"/>
              <a:t>/</a:t>
            </a:r>
            <a:r>
              <a:rPr lang="en-US" altLang="zh-TW" b="1" err="1"/>
              <a:t>app_name</a:t>
            </a:r>
            <a:r>
              <a:rPr lang="en-US" altLang="zh-TW" b="1"/>
              <a:t>/</a:t>
            </a:r>
          </a:p>
          <a:p>
            <a:pPr algn="ctr"/>
            <a:r>
              <a:rPr lang="en-US" altLang="zh-TW" b="1"/>
              <a:t>or</a:t>
            </a:r>
          </a:p>
          <a:p>
            <a:pPr algn="ctr"/>
            <a:r>
              <a:rPr lang="en-US" altLang="zh-TW" b="1"/>
              <a:t>/sdcard/DroidScript/app_name</a:t>
            </a:r>
          </a:p>
          <a:p>
            <a:pPr algn="ctr"/>
            <a:r>
              <a:rPr lang="en-US" altLang="zh-TW" b="1"/>
              <a:t> </a:t>
            </a:r>
          </a:p>
          <a:p>
            <a:pPr algn="ctr"/>
            <a:r>
              <a:rPr lang="en-US" altLang="zh-TW" b="1"/>
              <a:t>{app_entry}.html</a:t>
            </a:r>
          </a:p>
          <a:p>
            <a:pPr algn="ctr"/>
            <a:r>
              <a:rPr lang="en-US" altLang="zh-TW" b="1"/>
              <a:t>UI.html</a:t>
            </a:r>
          </a:p>
          <a:p>
            <a:pPr algn="ctr"/>
            <a:r>
              <a:rPr lang="en-US" altLang="zh-TW" b="1"/>
              <a:t>Code.js</a:t>
            </a:r>
            <a:endParaRPr lang="zh-TW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56AC74-4E56-4852-8854-FE8FB13BA097}"/>
              </a:ext>
            </a:extLst>
          </p:cNvPr>
          <p:cNvSpPr/>
          <p:nvPr/>
        </p:nvSpPr>
        <p:spPr>
          <a:xfrm>
            <a:off x="6484363" y="2665386"/>
            <a:ext cx="2053303" cy="104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nlib/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web_electron_api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_anci.js</a:t>
            </a:r>
            <a:endParaRPr lang="zh-TW" altLang="en-US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8299B75A-F117-4145-8209-295FBC50D6F8}"/>
              </a:ext>
            </a:extLst>
          </p:cNvPr>
          <p:cNvSpPr/>
          <p:nvPr/>
        </p:nvSpPr>
        <p:spPr>
          <a:xfrm rot="5026691">
            <a:off x="6604530" y="2500703"/>
            <a:ext cx="552984" cy="2651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6F26E5-E052-415B-8BA8-3C95265CF665}"/>
              </a:ext>
            </a:extLst>
          </p:cNvPr>
          <p:cNvSpPr/>
          <p:nvPr/>
        </p:nvSpPr>
        <p:spPr>
          <a:xfrm>
            <a:off x="6657644" y="5078115"/>
            <a:ext cx="1880023" cy="1072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nlib/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droidscript_api</a:t>
            </a:r>
          </a:p>
          <a:p>
            <a:pPr algn="ctr"/>
            <a:r>
              <a:rPr lang="en-US" altLang="zh-TW">
                <a:solidFill>
                  <a:srgbClr val="7030A0"/>
                </a:solidFill>
                <a:highlight>
                  <a:srgbClr val="FFFF00"/>
                </a:highlight>
              </a:rPr>
              <a:t>_anci.js</a:t>
            </a:r>
          </a:p>
          <a:p>
            <a:pPr algn="ctr"/>
            <a:r>
              <a:rPr lang="en-US" altLang="zh-TW"/>
              <a:t>invokes UI.html</a:t>
            </a:r>
            <a:endParaRPr lang="zh-TW" altLang="en-US"/>
          </a:p>
        </p:txBody>
      </p:sp>
      <p:sp>
        <p:nvSpPr>
          <p:cNvPr id="33" name="箭號: 上彎 32">
            <a:extLst>
              <a:ext uri="{FF2B5EF4-FFF2-40B4-BE49-F238E27FC236}">
                <a16:creationId xmlns:a16="http://schemas.microsoft.com/office/drawing/2014/main" id="{5773ED9E-64A3-41AB-A318-20AD5D3A79F1}"/>
              </a:ext>
            </a:extLst>
          </p:cNvPr>
          <p:cNvSpPr/>
          <p:nvPr/>
        </p:nvSpPr>
        <p:spPr>
          <a:xfrm rot="5400000">
            <a:off x="7456560" y="3362112"/>
            <a:ext cx="843772" cy="1489083"/>
          </a:xfrm>
          <a:prstGeom prst="bentUpArrow">
            <a:avLst>
              <a:gd name="adj1" fmla="val 14533"/>
              <a:gd name="adj2" fmla="val 16362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上彎 34">
            <a:extLst>
              <a:ext uri="{FF2B5EF4-FFF2-40B4-BE49-F238E27FC236}">
                <a16:creationId xmlns:a16="http://schemas.microsoft.com/office/drawing/2014/main" id="{0E86FE27-63FB-4931-B4CF-255D0BC5AEAB}"/>
              </a:ext>
            </a:extLst>
          </p:cNvPr>
          <p:cNvSpPr/>
          <p:nvPr/>
        </p:nvSpPr>
        <p:spPr>
          <a:xfrm rot="5400000" flipH="1">
            <a:off x="7733192" y="4225650"/>
            <a:ext cx="454350" cy="1133632"/>
          </a:xfrm>
          <a:prstGeom prst="bentUpArrow">
            <a:avLst>
              <a:gd name="adj1" fmla="val 24075"/>
              <a:gd name="adj2" fmla="val 25000"/>
              <a:gd name="adj3" fmla="val 25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弧形上彎 37">
            <a:extLst>
              <a:ext uri="{FF2B5EF4-FFF2-40B4-BE49-F238E27FC236}">
                <a16:creationId xmlns:a16="http://schemas.microsoft.com/office/drawing/2014/main" id="{C6F11B68-8EA8-4BBD-96F5-1F9B2B388D16}"/>
              </a:ext>
            </a:extLst>
          </p:cNvPr>
          <p:cNvSpPr/>
          <p:nvPr/>
        </p:nvSpPr>
        <p:spPr>
          <a:xfrm rot="20828022" flipV="1">
            <a:off x="5422262" y="2519054"/>
            <a:ext cx="1176993" cy="495402"/>
          </a:xfrm>
          <a:prstGeom prst="curved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箭號: 上彎 26">
            <a:extLst>
              <a:ext uri="{FF2B5EF4-FFF2-40B4-BE49-F238E27FC236}">
                <a16:creationId xmlns:a16="http://schemas.microsoft.com/office/drawing/2014/main" id="{9F6720D3-1D00-480A-AAFF-985E08BD512E}"/>
              </a:ext>
            </a:extLst>
          </p:cNvPr>
          <p:cNvSpPr/>
          <p:nvPr/>
        </p:nvSpPr>
        <p:spPr>
          <a:xfrm>
            <a:off x="6686740" y="6209562"/>
            <a:ext cx="1105538" cy="535795"/>
          </a:xfrm>
          <a:prstGeom prst="bentUp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上彎 27">
            <a:extLst>
              <a:ext uri="{FF2B5EF4-FFF2-40B4-BE49-F238E27FC236}">
                <a16:creationId xmlns:a16="http://schemas.microsoft.com/office/drawing/2014/main" id="{BD6B3F54-6FAE-400F-805F-5C302429D2ED}"/>
              </a:ext>
            </a:extLst>
          </p:cNvPr>
          <p:cNvSpPr/>
          <p:nvPr/>
        </p:nvSpPr>
        <p:spPr>
          <a:xfrm rot="5400000">
            <a:off x="7645237" y="3339337"/>
            <a:ext cx="633064" cy="1350430"/>
          </a:xfrm>
          <a:prstGeom prst="bentUpArrow">
            <a:avLst>
              <a:gd name="adj1" fmla="val 22906"/>
              <a:gd name="adj2" fmla="val 25000"/>
              <a:gd name="adj3" fmla="val 25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0EB5DFC-C260-43AF-8610-68279075A1A0}"/>
              </a:ext>
            </a:extLst>
          </p:cNvPr>
          <p:cNvSpPr/>
          <p:nvPr/>
        </p:nvSpPr>
        <p:spPr>
          <a:xfrm>
            <a:off x="6735951" y="2771365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Browser Window</a:t>
            </a:r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8C6B76-4770-4A8E-9906-FC7D76DE2675}"/>
              </a:ext>
            </a:extLst>
          </p:cNvPr>
          <p:cNvSpPr/>
          <p:nvPr/>
        </p:nvSpPr>
        <p:spPr>
          <a:xfrm>
            <a:off x="6735951" y="1075107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App Window</a:t>
            </a:r>
          </a:p>
          <a:p>
            <a:pPr algn="ctr"/>
            <a:r>
              <a:rPr lang="en-US" altLang="zh-TW"/>
              <a:t>(browser inside)</a:t>
            </a:r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47BDDC6-D5DC-4CAC-A498-8D520747A76E}"/>
              </a:ext>
            </a:extLst>
          </p:cNvPr>
          <p:cNvCxnSpPr>
            <a:cxnSpLocks/>
          </p:cNvCxnSpPr>
          <p:nvPr/>
        </p:nvCxnSpPr>
        <p:spPr>
          <a:xfrm>
            <a:off x="0" y="231749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7806939-23D8-4A78-892B-C4009305204E}"/>
              </a:ext>
            </a:extLst>
          </p:cNvPr>
          <p:cNvCxnSpPr>
            <a:cxnSpLocks/>
          </p:cNvCxnSpPr>
          <p:nvPr/>
        </p:nvCxnSpPr>
        <p:spPr>
          <a:xfrm>
            <a:off x="0" y="4086635"/>
            <a:ext cx="12192000" cy="273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90D0F96-3469-461A-8A77-4C4301E81EE5}"/>
              </a:ext>
            </a:extLst>
          </p:cNvPr>
          <p:cNvSpPr/>
          <p:nvPr/>
        </p:nvSpPr>
        <p:spPr>
          <a:xfrm>
            <a:off x="320342" y="1002197"/>
            <a:ext cx="3512064" cy="4426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/>
              <a:t>App</a:t>
            </a:r>
          </a:p>
          <a:p>
            <a:pPr algn="ctr"/>
            <a:r>
              <a:rPr lang="en-US" altLang="zh-TW" b="1"/>
              <a:t> /</a:t>
            </a:r>
            <a:r>
              <a:rPr lang="en-US" altLang="zh-TW" b="1" err="1"/>
              <a:t>sdcard</a:t>
            </a:r>
            <a:r>
              <a:rPr lang="en-US" altLang="zh-TW" b="1"/>
              <a:t>/</a:t>
            </a:r>
            <a:r>
              <a:rPr lang="en-US" altLang="zh-TW" b="1" err="1"/>
              <a:t>napps</a:t>
            </a:r>
            <a:r>
              <a:rPr lang="en-US" altLang="zh-TW" b="1"/>
              <a:t>/</a:t>
            </a:r>
            <a:r>
              <a:rPr lang="en-US" altLang="zh-TW" b="1" err="1"/>
              <a:t>app_name</a:t>
            </a:r>
            <a:r>
              <a:rPr lang="en-US" altLang="zh-TW" b="1"/>
              <a:t>/</a:t>
            </a:r>
          </a:p>
          <a:p>
            <a:pPr algn="ctr"/>
            <a:r>
              <a:rPr lang="en-US" altLang="zh-TW" b="1"/>
              <a:t>or</a:t>
            </a:r>
          </a:p>
          <a:p>
            <a:pPr algn="ctr"/>
            <a:r>
              <a:rPr lang="en-US" altLang="zh-TW" b="1"/>
              <a:t>/sdcard/DroidScript/app_name</a:t>
            </a:r>
          </a:p>
          <a:p>
            <a:pPr algn="ctr"/>
            <a:r>
              <a:rPr lang="en-US" altLang="zh-TW" b="1"/>
              <a:t> </a:t>
            </a:r>
          </a:p>
          <a:p>
            <a:pPr algn="ctr"/>
            <a:r>
              <a:rPr lang="en-US" altLang="zh-TW" b="1"/>
              <a:t>{app_entry}.html</a:t>
            </a:r>
          </a:p>
          <a:p>
            <a:pPr algn="ctr"/>
            <a:r>
              <a:rPr lang="en-US" altLang="zh-TW" b="1"/>
              <a:t>UI.html</a:t>
            </a:r>
          </a:p>
          <a:p>
            <a:pPr algn="ctr"/>
            <a:r>
              <a:rPr lang="en-US" altLang="zh-TW" b="1"/>
              <a:t>Code.js</a:t>
            </a:r>
            <a:endParaRPr lang="zh-TW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B2625F-5E55-4FD1-A4AB-F1B22734192A}"/>
              </a:ext>
            </a:extLst>
          </p:cNvPr>
          <p:cNvSpPr/>
          <p:nvPr/>
        </p:nvSpPr>
        <p:spPr>
          <a:xfrm>
            <a:off x="6735951" y="4523108"/>
            <a:ext cx="2345634" cy="74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Android App</a:t>
            </a:r>
          </a:p>
          <a:p>
            <a:pPr algn="ctr"/>
            <a:r>
              <a:rPr lang="en-US" altLang="zh-TW"/>
              <a:t>(webview inside)</a:t>
            </a: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7C2976CF-3811-4BAA-BCFC-2639C05C49A8}"/>
              </a:ext>
            </a:extLst>
          </p:cNvPr>
          <p:cNvSpPr/>
          <p:nvPr/>
        </p:nvSpPr>
        <p:spPr>
          <a:xfrm>
            <a:off x="4055165" y="1245704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9559038-6733-49C1-909C-CC196F19268A}"/>
              </a:ext>
            </a:extLst>
          </p:cNvPr>
          <p:cNvSpPr/>
          <p:nvPr/>
        </p:nvSpPr>
        <p:spPr>
          <a:xfrm>
            <a:off x="4055165" y="3005784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A37D4CB-3E6A-41BE-BA51-BBD5FA67DCEC}"/>
              </a:ext>
            </a:extLst>
          </p:cNvPr>
          <p:cNvSpPr/>
          <p:nvPr/>
        </p:nvSpPr>
        <p:spPr>
          <a:xfrm>
            <a:off x="4055165" y="4757527"/>
            <a:ext cx="2504661" cy="27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764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182</Words>
  <Application>Microsoft Office PowerPoint</Application>
  <PresentationFormat>寬螢幕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多面向</vt:lpstr>
      <vt:lpstr>Project structure 專案架構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Johnny TZ</dc:creator>
  <cp:lastModifiedBy>Johnny TZ</cp:lastModifiedBy>
  <cp:revision>20</cp:revision>
  <dcterms:created xsi:type="dcterms:W3CDTF">2021-06-26T15:25:50Z</dcterms:created>
  <dcterms:modified xsi:type="dcterms:W3CDTF">2021-08-06T13:54:21Z</dcterms:modified>
</cp:coreProperties>
</file>