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7A180-FF9C-470B-930C-1D2186EF1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D0D5C3-F9FB-4DFC-AE4C-D7FE2204B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E5AD6E-028B-4FD3-9D13-3D24A5C1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3F56-171F-4CDC-AB0B-3B7074D34B6E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62464F-CFE8-4A81-AEAF-925DE78F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9ADAB-96D6-4816-9767-ED64D57C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69FA1-4932-4233-B2DC-6DBD37A85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91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C0511-3F5F-4DB5-8A98-7B951139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3B6EFB-4B8C-490D-AE39-A8B1E798E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56085-97D3-4CC9-BAF1-C874A953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3F56-171F-4CDC-AB0B-3B7074D34B6E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A85E9-6F22-4658-BD65-8D4E733E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813B19-4E46-4314-8CA8-27796FCC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69FA1-4932-4233-B2DC-6DBD37A85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00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1B4A46-E1BB-4C8B-889A-5AF114CCD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36F66D-0BC7-4F02-B53C-593AD3875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AD4C0C-C079-4ED4-A71D-EBE55AB7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3F56-171F-4CDC-AB0B-3B7074D34B6E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4180E6-C274-4ABA-9C5C-B1827E27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B27FBE-F383-447E-B0AB-036C16777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69FA1-4932-4233-B2DC-6DBD37A85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40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926DC-EFDC-41A8-9C06-C7BCD17D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DA4739-38D3-49DD-9C16-7C4EC3292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C5845-E75A-4F6B-9F7C-59396053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3F56-171F-4CDC-AB0B-3B7074D34B6E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0E654D-8014-4590-9929-87CA3911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A07568-AD3B-46FC-BEEB-5E4FB862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69FA1-4932-4233-B2DC-6DBD37A85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18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0BB1E-27E7-412F-A71A-184E45B86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FC7D06-2D68-4F84-9458-8F2688EA0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4C7CFC-8C9D-466A-81D6-996C7845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3F56-171F-4CDC-AB0B-3B7074D34B6E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87E6C4-EFB1-4DE4-9318-42DE9335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E18FAF-A20E-42A8-903D-78888858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69FA1-4932-4233-B2DC-6DBD37A85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79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E4D82-90A6-4CF7-B4FE-65A38B5F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DEB812-FC52-4013-9EE4-2199CC3E5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FECE80-CA76-4A23-B850-DCD8BDDDD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5B76BA-2916-46E4-83E4-9F5F85CE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3F56-171F-4CDC-AB0B-3B7074D34B6E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F69EF-8711-48BB-8905-47BBB7FBD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BF5FDA-1B42-4417-85BF-B293D6C9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69FA1-4932-4233-B2DC-6DBD37A85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11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5798F-414F-4EC6-ABA6-377A168B9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EC3167-4645-4ECA-B5A7-F7E419D8C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E37D58-B69B-4F68-8A84-0D2732C75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0DB2CF-84F1-4D38-9C26-EDA95D694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F3C0CC-F5B7-49B5-9D70-7B5F8BFEA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7BFFCC-C4B0-4C67-8F60-B86B14C6F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3F56-171F-4CDC-AB0B-3B7074D34B6E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0CE7F5-CC51-4C61-8575-604C7A8C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4F6BCD-78E8-42F8-96DD-FE435BF4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69FA1-4932-4233-B2DC-6DBD37A85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12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FEA63-129E-48AE-96D3-BEA26F29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CE0C7D-3BD1-4418-8A9C-7515C02FF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3F56-171F-4CDC-AB0B-3B7074D34B6E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B1DA40-41E1-4A37-9AC7-060F9963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673CCB-3DBD-4EAE-BBC4-2D0BB0F6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69FA1-4932-4233-B2DC-6DBD37A85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59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BE1055-FFB9-4AC1-8C02-909DFC8A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3F56-171F-4CDC-AB0B-3B7074D34B6E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F8BD81-EEF6-491B-9CEC-0D24DB7C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7E7D6A-7CE2-41B6-A510-5DEF716B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69FA1-4932-4233-B2DC-6DBD37A85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07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C7868-6F40-4548-BF8C-951E9124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9E68C8-BDF4-43B4-A170-ED51C1CB5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9D9CAC-053E-4E76-8A89-6638E6DCF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04EF33-4DF0-4C5F-BE51-9E45E80C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3F56-171F-4CDC-AB0B-3B7074D34B6E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F106D8-FA3B-4711-B4CE-DBB662C4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A1B357-C510-4729-BC6D-3945DD965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69FA1-4932-4233-B2DC-6DBD37A85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82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40D8B-6797-4441-8DC9-6A1A5318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95D9D2-474A-4B72-8076-1E6E3676C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03C8FD-3EF4-4F67-8144-575E0FBB4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DA4E72-F6FA-4F34-B7E4-AC173102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3F56-171F-4CDC-AB0B-3B7074D34B6E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C36C7F-7269-4A66-8C8A-533C4075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22948-5021-431E-A75F-2500AFA3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69FA1-4932-4233-B2DC-6DBD37A85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2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CD5A82-B07F-46D4-BE0A-EDDEE604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17A674-4168-4C63-8620-1B1A2AD9B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294004-1DBB-4056-94FA-37E8A894B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33F56-171F-4CDC-AB0B-3B7074D34B6E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B5B88-A849-4900-94B1-28DABE3A7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0A5E04-AEBD-4934-89E4-26CB30A34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69FA1-4932-4233-B2DC-6DBD37A85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69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18B387-1DE6-4027-AF2F-A7EA18344422}"/>
              </a:ext>
            </a:extLst>
          </p:cNvPr>
          <p:cNvSpPr txBox="1"/>
          <p:nvPr/>
        </p:nvSpPr>
        <p:spPr>
          <a:xfrm>
            <a:off x="5567082" y="242047"/>
            <a:ext cx="105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E429F6-5B46-418C-B48C-DACDFFC3055E}"/>
              </a:ext>
            </a:extLst>
          </p:cNvPr>
          <p:cNvSpPr txBox="1"/>
          <p:nvPr/>
        </p:nvSpPr>
        <p:spPr>
          <a:xfrm>
            <a:off x="2940423" y="740085"/>
            <a:ext cx="658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 . . . . . . . . . . . . . . . . . . . . . . . . . . . . . . . . . . . . . . . . . . . . . . 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66840-002E-4EEA-90EA-60BFEA10C896}"/>
              </a:ext>
            </a:extLst>
          </p:cNvPr>
          <p:cNvSpPr txBox="1"/>
          <p:nvPr/>
        </p:nvSpPr>
        <p:spPr>
          <a:xfrm>
            <a:off x="5387788" y="1244315"/>
            <a:ext cx="169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전화번호는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0E4A8-C59A-407F-B7B3-63DA94D7A31D}"/>
              </a:ext>
            </a:extLst>
          </p:cNvPr>
          <p:cNvSpPr txBox="1"/>
          <p:nvPr/>
        </p:nvSpPr>
        <p:spPr>
          <a:xfrm>
            <a:off x="5549150" y="2048435"/>
            <a:ext cx="105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CCBF0-4871-4D82-8962-FEFB9B25087A}"/>
              </a:ext>
            </a:extLst>
          </p:cNvPr>
          <p:cNvSpPr txBox="1"/>
          <p:nvPr/>
        </p:nvSpPr>
        <p:spPr>
          <a:xfrm>
            <a:off x="2940423" y="2600618"/>
            <a:ext cx="658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 . . . . . . . . . . . . . . . . . . . . . . . . . . . . . . . . . . . . . . . . . . . . . . 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5C6D4A-7594-4CD3-B495-AB02CB44B989}"/>
              </a:ext>
            </a:extLst>
          </p:cNvPr>
          <p:cNvSpPr txBox="1"/>
          <p:nvPr/>
        </p:nvSpPr>
        <p:spPr>
          <a:xfrm>
            <a:off x="2940424" y="1679103"/>
            <a:ext cx="658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 . . . . . . . . . . . . . . . . . . . . . . . . . . . . . . . . . . . . . . . . . . . . . . 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B834CF-5911-4334-9174-B1E6C7168459}"/>
              </a:ext>
            </a:extLst>
          </p:cNvPr>
          <p:cNvSpPr txBox="1"/>
          <p:nvPr/>
        </p:nvSpPr>
        <p:spPr>
          <a:xfrm>
            <a:off x="5342964" y="3206589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연락처 추가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EB60DD-1ACA-453E-8DE9-779AE383578D}"/>
              </a:ext>
            </a:extLst>
          </p:cNvPr>
          <p:cNvSpPr txBox="1"/>
          <p:nvPr/>
        </p:nvSpPr>
        <p:spPr>
          <a:xfrm>
            <a:off x="5342964" y="3627894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연락처 편집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F1BA5F-C33E-4F4B-B0EB-E27445CDA7D0}"/>
              </a:ext>
            </a:extLst>
          </p:cNvPr>
          <p:cNvSpPr txBox="1"/>
          <p:nvPr/>
        </p:nvSpPr>
        <p:spPr>
          <a:xfrm>
            <a:off x="5342964" y="4091819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연락처 삭제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39A989-4710-49F7-8EF0-03F416CC225F}"/>
              </a:ext>
            </a:extLst>
          </p:cNvPr>
          <p:cNvSpPr txBox="1"/>
          <p:nvPr/>
        </p:nvSpPr>
        <p:spPr>
          <a:xfrm>
            <a:off x="618560" y="4809566"/>
            <a:ext cx="109190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</a:t>
            </a:r>
            <a:r>
              <a:rPr lang="ko-KR" altLang="en-US" dirty="0"/>
              <a:t> </a:t>
            </a:r>
            <a:r>
              <a:rPr lang="en-US" altLang="ko-KR" dirty="0"/>
              <a:t>. . . . . . . . . . . . . . . . .</a:t>
            </a:r>
            <a:r>
              <a:rPr lang="ko-KR" altLang="en-US" dirty="0"/>
              <a:t> </a:t>
            </a:r>
            <a:r>
              <a:rPr lang="en-US" altLang="ko-KR" dirty="0"/>
              <a:t>. . . </a:t>
            </a:r>
            <a:endParaRPr lang="ko-KR" altLang="en-US" dirty="0"/>
          </a:p>
          <a:p>
            <a:r>
              <a:rPr lang="en-US" altLang="ko-KR" dirty="0"/>
              <a:t>. . . . . . . . . . . . . . . . . . . . . . . . . . . . . . . . . . . . . . . . . . . . . . . . . . . . . . . . . . . . . . . . . . . . . . . . . . . . . . . . . . </a:t>
            </a:r>
            <a:endParaRPr lang="ko-KR" altLang="en-US" dirty="0"/>
          </a:p>
          <a:p>
            <a:r>
              <a:rPr lang="en-US" altLang="ko-KR" dirty="0"/>
              <a:t>. . . . . . . . . . . . . . . . . . . . . . . . . . . . . . . . . . . . . . . . . . . . . . . . . . . . . . . . . . . . . . . . . . . . . . . . . . . . . . . . . . </a:t>
            </a:r>
            <a:endParaRPr lang="ko-KR" altLang="en-US" dirty="0"/>
          </a:p>
          <a:p>
            <a:r>
              <a:rPr lang="en-US" altLang="ko-KR" dirty="0"/>
              <a:t>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49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648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2024-06-11T00:48:15Z</dcterms:created>
  <dcterms:modified xsi:type="dcterms:W3CDTF">2024-06-11T01:00:16Z</dcterms:modified>
</cp:coreProperties>
</file>