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sldIdLst>
    <p:sldId id="264" r:id="rId3"/>
    <p:sldId id="266" r:id="rId4"/>
    <p:sldId id="272" r:id="rId5"/>
    <p:sldId id="267" r:id="rId6"/>
    <p:sldId id="268" r:id="rId7"/>
    <p:sldId id="283" r:id="rId8"/>
    <p:sldId id="270" r:id="rId9"/>
    <p:sldId id="271" r:id="rId10"/>
    <p:sldId id="279" r:id="rId11"/>
    <p:sldId id="28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46D4B5-0735-494D-9CF4-53CE6E010514}">
          <p14:sldIdLst>
            <p14:sldId id="264"/>
            <p14:sldId id="266"/>
            <p14:sldId id="272"/>
            <p14:sldId id="267"/>
            <p14:sldId id="268"/>
            <p14:sldId id="283"/>
            <p14:sldId id="270"/>
            <p14:sldId id="271"/>
            <p14:sldId id="279"/>
            <p14:sldId id="284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Juback" initials="JJ" lastIdx="1" clrIdx="0">
    <p:extLst>
      <p:ext uri="{19B8F6BF-5375-455C-9EA6-DF929625EA0E}">
        <p15:presenceInfo xmlns:p15="http://schemas.microsoft.com/office/powerpoint/2012/main" userId="S::john.juback@grapecity.com::d41ab961-dffd-4e2d-a9c8-11748733af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>
        <p:scale>
          <a:sx n="98" d="100"/>
          <a:sy n="98" d="100"/>
        </p:scale>
        <p:origin x="69" y="44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D188E6-19CB-41FC-8F94-DEEF6B1F5A7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57D827-E3B7-4055-ACAD-86B6C89506AA}">
      <dgm:prSet phldrT="[Text]"/>
      <dgm:spPr/>
      <dgm:t>
        <a:bodyPr/>
        <a:lstStyle/>
        <a:p>
          <a:r>
            <a:rPr lang="en-US" dirty="0"/>
            <a:t>SQL Server</a:t>
          </a:r>
        </a:p>
        <a:p>
          <a:r>
            <a:rPr lang="en-US" dirty="0" err="1"/>
            <a:t>DataConnector</a:t>
          </a:r>
          <a:endParaRPr lang="en-US" dirty="0"/>
        </a:p>
      </dgm:t>
    </dgm:pt>
    <dgm:pt modelId="{DE1875AF-95AB-450B-B7D8-9F2D4DCFB417}" type="parTrans" cxnId="{D2B62CE7-8297-4F33-B9CF-8C2FEA56D436}">
      <dgm:prSet/>
      <dgm:spPr/>
      <dgm:t>
        <a:bodyPr/>
        <a:lstStyle/>
        <a:p>
          <a:endParaRPr lang="en-US"/>
        </a:p>
      </dgm:t>
    </dgm:pt>
    <dgm:pt modelId="{2A7AF954-EAE4-4DE1-9A54-7C873EDE5CBD}" type="sibTrans" cxnId="{D2B62CE7-8297-4F33-B9CF-8C2FEA56D436}">
      <dgm:prSet/>
      <dgm:spPr/>
      <dgm:t>
        <a:bodyPr/>
        <a:lstStyle/>
        <a:p>
          <a:endParaRPr lang="en-US"/>
        </a:p>
      </dgm:t>
    </dgm:pt>
    <dgm:pt modelId="{5A9BF296-99E4-4CF2-BB91-DE2719FC473C}">
      <dgm:prSet phldrT="[Text]"/>
      <dgm:spPr/>
      <dgm:t>
        <a:bodyPr anchor="ctr"/>
        <a:lstStyle/>
        <a:p>
          <a:pPr algn="ctr">
            <a:buNone/>
          </a:pPr>
          <a:r>
            <a:rPr lang="en-US" dirty="0" err="1"/>
            <a:t>DbConnector</a:t>
          </a:r>
          <a:endParaRPr lang="en-US" dirty="0"/>
        </a:p>
      </dgm:t>
    </dgm:pt>
    <dgm:pt modelId="{63BD2178-28DB-429E-B305-FB21672F9FBB}" type="parTrans" cxnId="{647E68F1-72FF-4E3B-887B-84C84D733817}">
      <dgm:prSet/>
      <dgm:spPr/>
      <dgm:t>
        <a:bodyPr/>
        <a:lstStyle/>
        <a:p>
          <a:endParaRPr lang="en-US"/>
        </a:p>
      </dgm:t>
    </dgm:pt>
    <dgm:pt modelId="{3ED33586-2306-4E5D-9EFC-BA1A9C412ACA}" type="sibTrans" cxnId="{647E68F1-72FF-4E3B-887B-84C84D733817}">
      <dgm:prSet/>
      <dgm:spPr/>
      <dgm:t>
        <a:bodyPr/>
        <a:lstStyle/>
        <a:p>
          <a:endParaRPr lang="en-US"/>
        </a:p>
      </dgm:t>
    </dgm:pt>
    <dgm:pt modelId="{9F76598D-48E3-479E-A9F5-BB79E3F85470}">
      <dgm:prSet phldrT="[Text]"/>
      <dgm:spPr/>
      <dgm:t>
        <a:bodyPr/>
        <a:lstStyle/>
        <a:p>
          <a:r>
            <a:rPr lang="en-US" dirty="0" err="1"/>
            <a:t>IEnumerable</a:t>
          </a:r>
          <a:endParaRPr lang="en-US" dirty="0"/>
        </a:p>
      </dgm:t>
    </dgm:pt>
    <dgm:pt modelId="{FCEE0E6B-4DA7-471D-BD43-A12E245F9D72}" type="parTrans" cxnId="{F9863AFB-9F28-45E1-8C80-8BE116C98994}">
      <dgm:prSet/>
      <dgm:spPr/>
      <dgm:t>
        <a:bodyPr/>
        <a:lstStyle/>
        <a:p>
          <a:endParaRPr lang="en-US"/>
        </a:p>
      </dgm:t>
    </dgm:pt>
    <dgm:pt modelId="{3C1F7057-FAFD-4396-A78C-D32345321318}" type="sibTrans" cxnId="{F9863AFB-9F28-45E1-8C80-8BE116C98994}">
      <dgm:prSet/>
      <dgm:spPr/>
      <dgm:t>
        <a:bodyPr/>
        <a:lstStyle/>
        <a:p>
          <a:endParaRPr lang="en-US"/>
        </a:p>
      </dgm:t>
    </dgm:pt>
    <dgm:pt modelId="{675B1913-4687-4C6D-B42F-AFBD5040F299}">
      <dgm:prSet phldrT="[Text]"/>
      <dgm:spPr/>
      <dgm:t>
        <a:bodyPr anchor="ctr"/>
        <a:lstStyle/>
        <a:p>
          <a:pPr algn="ctr">
            <a:buNone/>
          </a:pPr>
          <a:r>
            <a:rPr lang="en-US" dirty="0" err="1"/>
            <a:t>ObjectConnector</a:t>
          </a:r>
          <a:endParaRPr lang="en-US" dirty="0"/>
        </a:p>
      </dgm:t>
    </dgm:pt>
    <dgm:pt modelId="{84F554AA-17AE-419E-B9BE-9D7FCEBCBEF2}" type="parTrans" cxnId="{3CA76CAA-A281-470C-BB5D-D05EAEBC43C9}">
      <dgm:prSet/>
      <dgm:spPr/>
      <dgm:t>
        <a:bodyPr/>
        <a:lstStyle/>
        <a:p>
          <a:endParaRPr lang="en-US"/>
        </a:p>
      </dgm:t>
    </dgm:pt>
    <dgm:pt modelId="{29B62EA0-EED7-41E2-98DB-5E7C5166CE9F}" type="sibTrans" cxnId="{3CA76CAA-A281-470C-BB5D-D05EAEBC43C9}">
      <dgm:prSet/>
      <dgm:spPr/>
      <dgm:t>
        <a:bodyPr/>
        <a:lstStyle/>
        <a:p>
          <a:endParaRPr lang="en-US"/>
        </a:p>
      </dgm:t>
    </dgm:pt>
    <dgm:pt modelId="{AB58421D-67FF-4CBE-B88A-3E9C98ACE439}" type="pres">
      <dgm:prSet presAssocID="{6FD188E6-19CB-41FC-8F94-DEEF6B1F5A78}" presName="Name0" presStyleCnt="0">
        <dgm:presLayoutVars>
          <dgm:dir/>
          <dgm:animLvl val="lvl"/>
          <dgm:resizeHandles/>
        </dgm:presLayoutVars>
      </dgm:prSet>
      <dgm:spPr/>
    </dgm:pt>
    <dgm:pt modelId="{90B26342-FAE7-4CB6-86CB-33843A9C131D}" type="pres">
      <dgm:prSet presAssocID="{A157D827-E3B7-4055-ACAD-86B6C89506AA}" presName="linNode" presStyleCnt="0"/>
      <dgm:spPr/>
    </dgm:pt>
    <dgm:pt modelId="{6D237D36-2C93-47B6-AE38-C65CC89722EE}" type="pres">
      <dgm:prSet presAssocID="{A157D827-E3B7-4055-ACAD-86B6C89506AA}" presName="parentShp" presStyleLbl="node1" presStyleIdx="0" presStyleCnt="2">
        <dgm:presLayoutVars>
          <dgm:bulletEnabled val="1"/>
        </dgm:presLayoutVars>
      </dgm:prSet>
      <dgm:spPr/>
    </dgm:pt>
    <dgm:pt modelId="{A5DDABC7-0462-4D58-B89D-17995ED8CAD9}" type="pres">
      <dgm:prSet presAssocID="{A157D827-E3B7-4055-ACAD-86B6C89506AA}" presName="childShp" presStyleLbl="bgAccFollowNode1" presStyleIdx="0" presStyleCnt="2">
        <dgm:presLayoutVars>
          <dgm:bulletEnabled val="1"/>
        </dgm:presLayoutVars>
      </dgm:prSet>
      <dgm:spPr/>
    </dgm:pt>
    <dgm:pt modelId="{E6D87850-1053-458E-9D7A-4932C5BF083F}" type="pres">
      <dgm:prSet presAssocID="{2A7AF954-EAE4-4DE1-9A54-7C873EDE5CBD}" presName="spacing" presStyleCnt="0"/>
      <dgm:spPr/>
    </dgm:pt>
    <dgm:pt modelId="{B06CCE8A-EA53-4FE1-BAB4-98D42D705F17}" type="pres">
      <dgm:prSet presAssocID="{9F76598D-48E3-479E-A9F5-BB79E3F85470}" presName="linNode" presStyleCnt="0"/>
      <dgm:spPr/>
    </dgm:pt>
    <dgm:pt modelId="{CD47C741-9779-46EB-9FA7-E03AE031E4D7}" type="pres">
      <dgm:prSet presAssocID="{9F76598D-48E3-479E-A9F5-BB79E3F85470}" presName="parentShp" presStyleLbl="node1" presStyleIdx="1" presStyleCnt="2">
        <dgm:presLayoutVars>
          <dgm:bulletEnabled val="1"/>
        </dgm:presLayoutVars>
      </dgm:prSet>
      <dgm:spPr/>
    </dgm:pt>
    <dgm:pt modelId="{026EE5D4-844B-40F5-9282-CABDA64ED36D}" type="pres">
      <dgm:prSet presAssocID="{9F76598D-48E3-479E-A9F5-BB79E3F85470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A07C190D-39A8-4294-986B-A7A2A2C64A46}" type="presOf" srcId="{6FD188E6-19CB-41FC-8F94-DEEF6B1F5A78}" destId="{AB58421D-67FF-4CBE-B88A-3E9C98ACE439}" srcOrd="0" destOrd="0" presId="urn:microsoft.com/office/officeart/2005/8/layout/vList6"/>
    <dgm:cxn modelId="{8E094B24-BAE3-439C-950D-F6CBC2038D3B}" type="presOf" srcId="{5A9BF296-99E4-4CF2-BB91-DE2719FC473C}" destId="{A5DDABC7-0462-4D58-B89D-17995ED8CAD9}" srcOrd="0" destOrd="0" presId="urn:microsoft.com/office/officeart/2005/8/layout/vList6"/>
    <dgm:cxn modelId="{B692F53E-7760-4B53-BC43-C601D92AA7F0}" type="presOf" srcId="{A157D827-E3B7-4055-ACAD-86B6C89506AA}" destId="{6D237D36-2C93-47B6-AE38-C65CC89722EE}" srcOrd="0" destOrd="0" presId="urn:microsoft.com/office/officeart/2005/8/layout/vList6"/>
    <dgm:cxn modelId="{002C037D-2364-4882-B384-DADDE413CD58}" type="presOf" srcId="{9F76598D-48E3-479E-A9F5-BB79E3F85470}" destId="{CD47C741-9779-46EB-9FA7-E03AE031E4D7}" srcOrd="0" destOrd="0" presId="urn:microsoft.com/office/officeart/2005/8/layout/vList6"/>
    <dgm:cxn modelId="{3CA76CAA-A281-470C-BB5D-D05EAEBC43C9}" srcId="{9F76598D-48E3-479E-A9F5-BB79E3F85470}" destId="{675B1913-4687-4C6D-B42F-AFBD5040F299}" srcOrd="0" destOrd="0" parTransId="{84F554AA-17AE-419E-B9BE-9D7FCEBCBEF2}" sibTransId="{29B62EA0-EED7-41E2-98DB-5E7C5166CE9F}"/>
    <dgm:cxn modelId="{07131DBB-DA1A-435A-A2BB-2F46DC84DA1B}" type="presOf" srcId="{675B1913-4687-4C6D-B42F-AFBD5040F299}" destId="{026EE5D4-844B-40F5-9282-CABDA64ED36D}" srcOrd="0" destOrd="0" presId="urn:microsoft.com/office/officeart/2005/8/layout/vList6"/>
    <dgm:cxn modelId="{D2B62CE7-8297-4F33-B9CF-8C2FEA56D436}" srcId="{6FD188E6-19CB-41FC-8F94-DEEF6B1F5A78}" destId="{A157D827-E3B7-4055-ACAD-86B6C89506AA}" srcOrd="0" destOrd="0" parTransId="{DE1875AF-95AB-450B-B7D8-9F2D4DCFB417}" sibTransId="{2A7AF954-EAE4-4DE1-9A54-7C873EDE5CBD}"/>
    <dgm:cxn modelId="{647E68F1-72FF-4E3B-887B-84C84D733817}" srcId="{A157D827-E3B7-4055-ACAD-86B6C89506AA}" destId="{5A9BF296-99E4-4CF2-BB91-DE2719FC473C}" srcOrd="0" destOrd="0" parTransId="{63BD2178-28DB-429E-B305-FB21672F9FBB}" sibTransId="{3ED33586-2306-4E5D-9EFC-BA1A9C412ACA}"/>
    <dgm:cxn modelId="{F9863AFB-9F28-45E1-8C80-8BE116C98994}" srcId="{6FD188E6-19CB-41FC-8F94-DEEF6B1F5A78}" destId="{9F76598D-48E3-479E-A9F5-BB79E3F85470}" srcOrd="1" destOrd="0" parTransId="{FCEE0E6B-4DA7-471D-BD43-A12E245F9D72}" sibTransId="{3C1F7057-FAFD-4396-A78C-D32345321318}"/>
    <dgm:cxn modelId="{4D6DB6DA-0930-4E22-A6A5-2042645FD6BF}" type="presParOf" srcId="{AB58421D-67FF-4CBE-B88A-3E9C98ACE439}" destId="{90B26342-FAE7-4CB6-86CB-33843A9C131D}" srcOrd="0" destOrd="0" presId="urn:microsoft.com/office/officeart/2005/8/layout/vList6"/>
    <dgm:cxn modelId="{1280A295-2D1D-424A-9BEB-E50B67B238F0}" type="presParOf" srcId="{90B26342-FAE7-4CB6-86CB-33843A9C131D}" destId="{6D237D36-2C93-47B6-AE38-C65CC89722EE}" srcOrd="0" destOrd="0" presId="urn:microsoft.com/office/officeart/2005/8/layout/vList6"/>
    <dgm:cxn modelId="{0CFF69A5-4160-438E-93E4-FE452EC090F5}" type="presParOf" srcId="{90B26342-FAE7-4CB6-86CB-33843A9C131D}" destId="{A5DDABC7-0462-4D58-B89D-17995ED8CAD9}" srcOrd="1" destOrd="0" presId="urn:microsoft.com/office/officeart/2005/8/layout/vList6"/>
    <dgm:cxn modelId="{A817F7E4-3CC1-4C0D-A793-1BFB3F540459}" type="presParOf" srcId="{AB58421D-67FF-4CBE-B88A-3E9C98ACE439}" destId="{E6D87850-1053-458E-9D7A-4932C5BF083F}" srcOrd="1" destOrd="0" presId="urn:microsoft.com/office/officeart/2005/8/layout/vList6"/>
    <dgm:cxn modelId="{73C59804-3C8D-4554-8EF0-67F0AA52B760}" type="presParOf" srcId="{AB58421D-67FF-4CBE-B88A-3E9C98ACE439}" destId="{B06CCE8A-EA53-4FE1-BAB4-98D42D705F17}" srcOrd="2" destOrd="0" presId="urn:microsoft.com/office/officeart/2005/8/layout/vList6"/>
    <dgm:cxn modelId="{F2836CBC-EF97-4415-BAFA-B40FAE4FCF68}" type="presParOf" srcId="{B06CCE8A-EA53-4FE1-BAB4-98D42D705F17}" destId="{CD47C741-9779-46EB-9FA7-E03AE031E4D7}" srcOrd="0" destOrd="0" presId="urn:microsoft.com/office/officeart/2005/8/layout/vList6"/>
    <dgm:cxn modelId="{EEA6ABE9-8BDD-4E14-BF4F-073B8A462298}" type="presParOf" srcId="{B06CCE8A-EA53-4FE1-BAB4-98D42D705F17}" destId="{026EE5D4-844B-40F5-9282-CABDA64ED36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DBA89B-F1E2-4D6C-B524-027AC80F2B8E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07B714-B691-4A9F-85FA-33863128E917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Workspace</a:t>
          </a:r>
        </a:p>
      </dgm:t>
    </dgm:pt>
    <dgm:pt modelId="{E079B084-EC58-4BDC-9B6F-B050A3134779}" type="parTrans" cxnId="{9457EE4F-3815-410C-92A4-1152DDACFF19}">
      <dgm:prSet/>
      <dgm:spPr/>
      <dgm:t>
        <a:bodyPr/>
        <a:lstStyle/>
        <a:p>
          <a:endParaRPr lang="en-US"/>
        </a:p>
      </dgm:t>
    </dgm:pt>
    <dgm:pt modelId="{4C3FED9B-F23E-4B75-A349-C1F5955B75F3}" type="sibTrans" cxnId="{9457EE4F-3815-410C-92A4-1152DDACFF19}">
      <dgm:prSet/>
      <dgm:spPr/>
      <dgm:t>
        <a:bodyPr/>
        <a:lstStyle/>
        <a:p>
          <a:endParaRPr lang="en-US"/>
        </a:p>
      </dgm:t>
    </dgm:pt>
    <dgm:pt modelId="{F9726C7F-812B-4F43-B546-DC71BA6E313A}">
      <dgm:prSet phldrT="[Text]"/>
      <dgm:spPr/>
      <dgm:t>
        <a:bodyPr/>
        <a:lstStyle/>
        <a:p>
          <a:r>
            <a:rPr lang="en-US" dirty="0"/>
            <a:t>Base Table</a:t>
          </a:r>
        </a:p>
      </dgm:t>
    </dgm:pt>
    <dgm:pt modelId="{D1DB553A-2293-48F6-995B-51D3F4740E5D}" type="parTrans" cxnId="{0BC72778-7FB9-4DDD-B49F-D6525EC84404}">
      <dgm:prSet/>
      <dgm:spPr/>
      <dgm:t>
        <a:bodyPr/>
        <a:lstStyle/>
        <a:p>
          <a:endParaRPr lang="en-US"/>
        </a:p>
      </dgm:t>
    </dgm:pt>
    <dgm:pt modelId="{818D3159-9B4B-4313-9434-C0EB152D6BC1}" type="sibTrans" cxnId="{0BC72778-7FB9-4DDD-B49F-D6525EC84404}">
      <dgm:prSet/>
      <dgm:spPr/>
      <dgm:t>
        <a:bodyPr/>
        <a:lstStyle/>
        <a:p>
          <a:endParaRPr lang="en-US"/>
        </a:p>
      </dgm:t>
    </dgm:pt>
    <dgm:pt modelId="{27F62567-C6FD-4B86-82F1-F0AB2FB83DCF}">
      <dgm:prSet phldrT="[Text]"/>
      <dgm:spPr/>
      <dgm:t>
        <a:bodyPr/>
        <a:lstStyle/>
        <a:p>
          <a:r>
            <a:rPr lang="en-US" dirty="0"/>
            <a:t>Base Table</a:t>
          </a:r>
        </a:p>
      </dgm:t>
    </dgm:pt>
    <dgm:pt modelId="{5E279D95-7CE2-454B-A4B6-9F1F13C36C10}" type="parTrans" cxnId="{80E57763-E2A7-4238-BDDF-604ED05940BF}">
      <dgm:prSet/>
      <dgm:spPr/>
      <dgm:t>
        <a:bodyPr/>
        <a:lstStyle/>
        <a:p>
          <a:endParaRPr lang="en-US"/>
        </a:p>
      </dgm:t>
    </dgm:pt>
    <dgm:pt modelId="{77E3934D-E47F-4B0E-B93B-8D4A8FDA1910}" type="sibTrans" cxnId="{80E57763-E2A7-4238-BDDF-604ED05940BF}">
      <dgm:prSet/>
      <dgm:spPr/>
      <dgm:t>
        <a:bodyPr/>
        <a:lstStyle/>
        <a:p>
          <a:endParaRPr lang="en-US"/>
        </a:p>
      </dgm:t>
    </dgm:pt>
    <dgm:pt modelId="{12504461-1DE5-48EF-9A77-18350B55590D}">
      <dgm:prSet phldrT="[Text]"/>
      <dgm:spPr/>
      <dgm:t>
        <a:bodyPr/>
        <a:lstStyle/>
        <a:p>
          <a:r>
            <a:rPr lang="en-US" dirty="0"/>
            <a:t>Base Table</a:t>
          </a:r>
        </a:p>
      </dgm:t>
    </dgm:pt>
    <dgm:pt modelId="{5A119538-1E39-4596-B8E2-FD33B5F4E6AE}" type="parTrans" cxnId="{B5FD9E9C-4A41-4AA9-B5EE-174979FE6463}">
      <dgm:prSet/>
      <dgm:spPr/>
      <dgm:t>
        <a:bodyPr/>
        <a:lstStyle/>
        <a:p>
          <a:endParaRPr lang="en-US"/>
        </a:p>
      </dgm:t>
    </dgm:pt>
    <dgm:pt modelId="{4C438274-F4F7-4BE8-A129-DCE0B349BE9D}" type="sibTrans" cxnId="{B5FD9E9C-4A41-4AA9-B5EE-174979FE6463}">
      <dgm:prSet/>
      <dgm:spPr/>
      <dgm:t>
        <a:bodyPr/>
        <a:lstStyle/>
        <a:p>
          <a:endParaRPr lang="en-US"/>
        </a:p>
      </dgm:t>
    </dgm:pt>
    <dgm:pt modelId="{A3137997-F5A9-4E14-B28A-72A10ADD71FE}" type="pres">
      <dgm:prSet presAssocID="{B7DBA89B-F1E2-4D6C-B524-027AC80F2B8E}" presName="composite" presStyleCnt="0">
        <dgm:presLayoutVars>
          <dgm:chMax val="1"/>
          <dgm:dir/>
          <dgm:resizeHandles val="exact"/>
        </dgm:presLayoutVars>
      </dgm:prSet>
      <dgm:spPr/>
    </dgm:pt>
    <dgm:pt modelId="{E355EC86-E6C6-400E-A7AD-B32385C4668C}" type="pres">
      <dgm:prSet presAssocID="{6A07B714-B691-4A9F-85FA-33863128E917}" presName="roof" presStyleLbl="dkBgShp" presStyleIdx="0" presStyleCnt="2" custLinFactNeighborX="4774" custLinFactNeighborY="-18627"/>
      <dgm:spPr/>
    </dgm:pt>
    <dgm:pt modelId="{86BB884A-7993-4608-B5AB-061B509C7851}" type="pres">
      <dgm:prSet presAssocID="{6A07B714-B691-4A9F-85FA-33863128E917}" presName="pillars" presStyleCnt="0"/>
      <dgm:spPr/>
    </dgm:pt>
    <dgm:pt modelId="{3CD0EBC8-1CE5-415D-8D0B-3B4703440F43}" type="pres">
      <dgm:prSet presAssocID="{6A07B714-B691-4A9F-85FA-33863128E917}" presName="pillar1" presStyleLbl="node1" presStyleIdx="0" presStyleCnt="3">
        <dgm:presLayoutVars>
          <dgm:bulletEnabled val="1"/>
        </dgm:presLayoutVars>
      </dgm:prSet>
      <dgm:spPr/>
    </dgm:pt>
    <dgm:pt modelId="{093B873E-96BD-4AC7-A213-EEEEB068E327}" type="pres">
      <dgm:prSet presAssocID="{27F62567-C6FD-4B86-82F1-F0AB2FB83DCF}" presName="pillarX" presStyleLbl="node1" presStyleIdx="1" presStyleCnt="3">
        <dgm:presLayoutVars>
          <dgm:bulletEnabled val="1"/>
        </dgm:presLayoutVars>
      </dgm:prSet>
      <dgm:spPr/>
    </dgm:pt>
    <dgm:pt modelId="{EB1F2CB8-0F1E-4B53-9885-CE794A46FC6A}" type="pres">
      <dgm:prSet presAssocID="{12504461-1DE5-48EF-9A77-18350B55590D}" presName="pillarX" presStyleLbl="node1" presStyleIdx="2" presStyleCnt="3">
        <dgm:presLayoutVars>
          <dgm:bulletEnabled val="1"/>
        </dgm:presLayoutVars>
      </dgm:prSet>
      <dgm:spPr/>
    </dgm:pt>
    <dgm:pt modelId="{71A87209-7000-49D2-A1A2-0DEE5B6911B7}" type="pres">
      <dgm:prSet presAssocID="{6A07B714-B691-4A9F-85FA-33863128E917}" presName="base" presStyleLbl="dkBgShp" presStyleIdx="1" presStyleCnt="2"/>
      <dgm:spPr/>
    </dgm:pt>
  </dgm:ptLst>
  <dgm:cxnLst>
    <dgm:cxn modelId="{9F6D3A35-78DA-4974-AD9A-874F87D2F42F}" type="presOf" srcId="{27F62567-C6FD-4B86-82F1-F0AB2FB83DCF}" destId="{093B873E-96BD-4AC7-A213-EEEEB068E327}" srcOrd="0" destOrd="0" presId="urn:microsoft.com/office/officeart/2005/8/layout/hList3"/>
    <dgm:cxn modelId="{80E57763-E2A7-4238-BDDF-604ED05940BF}" srcId="{6A07B714-B691-4A9F-85FA-33863128E917}" destId="{27F62567-C6FD-4B86-82F1-F0AB2FB83DCF}" srcOrd="1" destOrd="0" parTransId="{5E279D95-7CE2-454B-A4B6-9F1F13C36C10}" sibTransId="{77E3934D-E47F-4B0E-B93B-8D4A8FDA1910}"/>
    <dgm:cxn modelId="{80C0BD67-EDF1-4C83-8417-0145981D5E95}" type="presOf" srcId="{F9726C7F-812B-4F43-B546-DC71BA6E313A}" destId="{3CD0EBC8-1CE5-415D-8D0B-3B4703440F43}" srcOrd="0" destOrd="0" presId="urn:microsoft.com/office/officeart/2005/8/layout/hList3"/>
    <dgm:cxn modelId="{9457EE4F-3815-410C-92A4-1152DDACFF19}" srcId="{B7DBA89B-F1E2-4D6C-B524-027AC80F2B8E}" destId="{6A07B714-B691-4A9F-85FA-33863128E917}" srcOrd="0" destOrd="0" parTransId="{E079B084-EC58-4BDC-9B6F-B050A3134779}" sibTransId="{4C3FED9B-F23E-4B75-A349-C1F5955B75F3}"/>
    <dgm:cxn modelId="{FC8DA474-D6F6-4FA8-8808-C5D3DC8863B4}" type="presOf" srcId="{6A07B714-B691-4A9F-85FA-33863128E917}" destId="{E355EC86-E6C6-400E-A7AD-B32385C4668C}" srcOrd="0" destOrd="0" presId="urn:microsoft.com/office/officeart/2005/8/layout/hList3"/>
    <dgm:cxn modelId="{0BC72778-7FB9-4DDD-B49F-D6525EC84404}" srcId="{6A07B714-B691-4A9F-85FA-33863128E917}" destId="{F9726C7F-812B-4F43-B546-DC71BA6E313A}" srcOrd="0" destOrd="0" parTransId="{D1DB553A-2293-48F6-995B-51D3F4740E5D}" sibTransId="{818D3159-9B4B-4313-9434-C0EB152D6BC1}"/>
    <dgm:cxn modelId="{B5FD9E9C-4A41-4AA9-B5EE-174979FE6463}" srcId="{6A07B714-B691-4A9F-85FA-33863128E917}" destId="{12504461-1DE5-48EF-9A77-18350B55590D}" srcOrd="2" destOrd="0" parTransId="{5A119538-1E39-4596-B8E2-FD33B5F4E6AE}" sibTransId="{4C438274-F4F7-4BE8-A129-DCE0B349BE9D}"/>
    <dgm:cxn modelId="{AF7ADACE-79F0-4384-94BF-7F5505F89FCE}" type="presOf" srcId="{12504461-1DE5-48EF-9A77-18350B55590D}" destId="{EB1F2CB8-0F1E-4B53-9885-CE794A46FC6A}" srcOrd="0" destOrd="0" presId="urn:microsoft.com/office/officeart/2005/8/layout/hList3"/>
    <dgm:cxn modelId="{A0C21FEA-0942-4A99-AD57-837B6C17711E}" type="presOf" srcId="{B7DBA89B-F1E2-4D6C-B524-027AC80F2B8E}" destId="{A3137997-F5A9-4E14-B28A-72A10ADD71FE}" srcOrd="0" destOrd="0" presId="urn:microsoft.com/office/officeart/2005/8/layout/hList3"/>
    <dgm:cxn modelId="{5C7C078C-D9EF-456D-AEEF-28FD8A3F7D06}" type="presParOf" srcId="{A3137997-F5A9-4E14-B28A-72A10ADD71FE}" destId="{E355EC86-E6C6-400E-A7AD-B32385C4668C}" srcOrd="0" destOrd="0" presId="urn:microsoft.com/office/officeart/2005/8/layout/hList3"/>
    <dgm:cxn modelId="{0137F57A-20A3-4CCF-B629-9338F9976A25}" type="presParOf" srcId="{A3137997-F5A9-4E14-B28A-72A10ADD71FE}" destId="{86BB884A-7993-4608-B5AB-061B509C7851}" srcOrd="1" destOrd="0" presId="urn:microsoft.com/office/officeart/2005/8/layout/hList3"/>
    <dgm:cxn modelId="{FB831D69-8443-4E1D-9100-1DC9C13D6236}" type="presParOf" srcId="{86BB884A-7993-4608-B5AB-061B509C7851}" destId="{3CD0EBC8-1CE5-415D-8D0B-3B4703440F43}" srcOrd="0" destOrd="0" presId="urn:microsoft.com/office/officeart/2005/8/layout/hList3"/>
    <dgm:cxn modelId="{C1DF101E-C165-45CD-9632-BD73F5F58AFE}" type="presParOf" srcId="{86BB884A-7993-4608-B5AB-061B509C7851}" destId="{093B873E-96BD-4AC7-A213-EEEEB068E327}" srcOrd="1" destOrd="0" presId="urn:microsoft.com/office/officeart/2005/8/layout/hList3"/>
    <dgm:cxn modelId="{A2BC77CF-93D2-4872-B251-1BE8B92DA838}" type="presParOf" srcId="{86BB884A-7993-4608-B5AB-061B509C7851}" destId="{EB1F2CB8-0F1E-4B53-9885-CE794A46FC6A}" srcOrd="2" destOrd="0" presId="urn:microsoft.com/office/officeart/2005/8/layout/hList3"/>
    <dgm:cxn modelId="{19AD61B6-A84E-4359-AD35-A8777DE4C83E}" type="presParOf" srcId="{A3137997-F5A9-4E14-B28A-72A10ADD71FE}" destId="{71A87209-7000-49D2-A1A2-0DEE5B6911B7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DABC7-0462-4D58-B89D-17995ED8CAD9}">
      <dsp:nvSpPr>
        <dsp:cNvPr id="0" name=""/>
        <dsp:cNvSpPr/>
      </dsp:nvSpPr>
      <dsp:spPr>
        <a:xfrm>
          <a:off x="2305887" y="364"/>
          <a:ext cx="3458830" cy="142174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 err="1"/>
            <a:t>DbConnector</a:t>
          </a:r>
          <a:endParaRPr lang="en-US" sz="2600" kern="1200" dirty="0"/>
        </a:p>
      </dsp:txBody>
      <dsp:txXfrm>
        <a:off x="2305887" y="178082"/>
        <a:ext cx="2925676" cy="1066307"/>
      </dsp:txXfrm>
    </dsp:sp>
    <dsp:sp modelId="{6D237D36-2C93-47B6-AE38-C65CC89722EE}">
      <dsp:nvSpPr>
        <dsp:cNvPr id="0" name=""/>
        <dsp:cNvSpPr/>
      </dsp:nvSpPr>
      <dsp:spPr>
        <a:xfrm>
          <a:off x="0" y="364"/>
          <a:ext cx="2305887" cy="14217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SQL Server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DataConnector</a:t>
          </a:r>
          <a:endParaRPr lang="en-US" sz="2400" kern="1200" dirty="0"/>
        </a:p>
      </dsp:txBody>
      <dsp:txXfrm>
        <a:off x="69404" y="69768"/>
        <a:ext cx="2167079" cy="1282935"/>
      </dsp:txXfrm>
    </dsp:sp>
    <dsp:sp modelId="{026EE5D4-844B-40F5-9282-CABDA64ED36D}">
      <dsp:nvSpPr>
        <dsp:cNvPr id="0" name=""/>
        <dsp:cNvSpPr/>
      </dsp:nvSpPr>
      <dsp:spPr>
        <a:xfrm>
          <a:off x="2305887" y="1564282"/>
          <a:ext cx="3458830" cy="142174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 err="1"/>
            <a:t>ObjectConnector</a:t>
          </a:r>
          <a:endParaRPr lang="en-US" sz="2600" kern="1200" dirty="0"/>
        </a:p>
      </dsp:txBody>
      <dsp:txXfrm>
        <a:off x="2305887" y="1742000"/>
        <a:ext cx="2925676" cy="1066307"/>
      </dsp:txXfrm>
    </dsp:sp>
    <dsp:sp modelId="{CD47C741-9779-46EB-9FA7-E03AE031E4D7}">
      <dsp:nvSpPr>
        <dsp:cNvPr id="0" name=""/>
        <dsp:cNvSpPr/>
      </dsp:nvSpPr>
      <dsp:spPr>
        <a:xfrm>
          <a:off x="0" y="1564282"/>
          <a:ext cx="2305887" cy="14217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IEnumerable</a:t>
          </a:r>
          <a:endParaRPr lang="en-US" sz="2400" kern="1200" dirty="0"/>
        </a:p>
      </dsp:txBody>
      <dsp:txXfrm>
        <a:off x="69404" y="1633686"/>
        <a:ext cx="2167079" cy="128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5EC86-E6C6-400E-A7AD-B32385C4668C}">
      <dsp:nvSpPr>
        <dsp:cNvPr id="0" name=""/>
        <dsp:cNvSpPr/>
      </dsp:nvSpPr>
      <dsp:spPr>
        <a:xfrm>
          <a:off x="0" y="0"/>
          <a:ext cx="2767496" cy="895917"/>
        </a:xfrm>
        <a:prstGeom prst="rect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Workspace</a:t>
          </a:r>
        </a:p>
      </dsp:txBody>
      <dsp:txXfrm>
        <a:off x="0" y="0"/>
        <a:ext cx="2767496" cy="895917"/>
      </dsp:txXfrm>
    </dsp:sp>
    <dsp:sp modelId="{3CD0EBC8-1CE5-415D-8D0B-3B4703440F43}">
      <dsp:nvSpPr>
        <dsp:cNvPr id="0" name=""/>
        <dsp:cNvSpPr/>
      </dsp:nvSpPr>
      <dsp:spPr>
        <a:xfrm>
          <a:off x="1351" y="895917"/>
          <a:ext cx="921597" cy="1881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Base Table</a:t>
          </a:r>
        </a:p>
      </dsp:txBody>
      <dsp:txXfrm>
        <a:off x="1351" y="895917"/>
        <a:ext cx="921597" cy="1881425"/>
      </dsp:txXfrm>
    </dsp:sp>
    <dsp:sp modelId="{093B873E-96BD-4AC7-A213-EEEEB068E327}">
      <dsp:nvSpPr>
        <dsp:cNvPr id="0" name=""/>
        <dsp:cNvSpPr/>
      </dsp:nvSpPr>
      <dsp:spPr>
        <a:xfrm>
          <a:off x="922949" y="895917"/>
          <a:ext cx="921597" cy="1881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Base Table</a:t>
          </a:r>
        </a:p>
      </dsp:txBody>
      <dsp:txXfrm>
        <a:off x="922949" y="895917"/>
        <a:ext cx="921597" cy="1881425"/>
      </dsp:txXfrm>
    </dsp:sp>
    <dsp:sp modelId="{EB1F2CB8-0F1E-4B53-9885-CE794A46FC6A}">
      <dsp:nvSpPr>
        <dsp:cNvPr id="0" name=""/>
        <dsp:cNvSpPr/>
      </dsp:nvSpPr>
      <dsp:spPr>
        <a:xfrm>
          <a:off x="1844546" y="895917"/>
          <a:ext cx="921597" cy="1881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Base Table</a:t>
          </a:r>
        </a:p>
      </dsp:txBody>
      <dsp:txXfrm>
        <a:off x="1844546" y="895917"/>
        <a:ext cx="921597" cy="1881425"/>
      </dsp:txXfrm>
    </dsp:sp>
    <dsp:sp modelId="{71A87209-7000-49D2-A1A2-0DEE5B6911B7}">
      <dsp:nvSpPr>
        <dsp:cNvPr id="0" name=""/>
        <dsp:cNvSpPr/>
      </dsp:nvSpPr>
      <dsp:spPr>
        <a:xfrm>
          <a:off x="0" y="2777342"/>
          <a:ext cx="2767496" cy="20904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4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4599-941D-4125-A05D-C800FC31AD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6049" y="1122363"/>
            <a:ext cx="9186245" cy="5539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4000">
                <a:solidFill>
                  <a:srgbClr val="404040"/>
                </a:solidFill>
              </a:defRPr>
            </a:lvl1pPr>
          </a:lstStyle>
          <a:p>
            <a:r>
              <a:rPr lang="en-US" dirty="0" err="1"/>
              <a:t>ComponentOne</a:t>
            </a:r>
            <a:r>
              <a:rPr lang="en-US" dirty="0"/>
              <a:t>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2D53C-0FE3-4C8A-A643-9DAEA861FD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6050" y="2246600"/>
            <a:ext cx="9144000" cy="29084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>
              <a:buNone/>
              <a:defRPr sz="2100">
                <a:solidFill>
                  <a:srgbClr val="4040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(If needed)</a:t>
            </a:r>
          </a:p>
        </p:txBody>
      </p:sp>
      <p:pic>
        <p:nvPicPr>
          <p:cNvPr id="7" name="Gráfico 8">
            <a:extLst>
              <a:ext uri="{FF2B5EF4-FFF2-40B4-BE49-F238E27FC236}">
                <a16:creationId xmlns:a16="http://schemas.microsoft.com/office/drawing/2014/main" id="{2D9F2B80-B0E9-4AD1-9B04-091E31B61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79991" y="3829734"/>
            <a:ext cx="1936020" cy="1936020"/>
          </a:xfrm>
          <a:prstGeom prst="rect">
            <a:avLst/>
          </a:prstGeom>
        </p:spPr>
      </p:pic>
      <p:cxnSp>
        <p:nvCxnSpPr>
          <p:cNvPr id="8" name="Conector recto 12">
            <a:extLst>
              <a:ext uri="{FF2B5EF4-FFF2-40B4-BE49-F238E27FC236}">
                <a16:creationId xmlns:a16="http://schemas.microsoft.com/office/drawing/2014/main" id="{D424103A-5573-46A4-B89A-7C2B994C76BE}"/>
              </a:ext>
            </a:extLst>
          </p:cNvPr>
          <p:cNvCxnSpPr>
            <a:cxnSpLocks/>
          </p:cNvCxnSpPr>
          <p:nvPr/>
        </p:nvCxnSpPr>
        <p:spPr>
          <a:xfrm>
            <a:off x="279528" y="479532"/>
            <a:ext cx="0" cy="5876818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Gráfico 7">
            <a:extLst>
              <a:ext uri="{FF2B5EF4-FFF2-40B4-BE49-F238E27FC236}">
                <a16:creationId xmlns:a16="http://schemas.microsoft.com/office/drawing/2014/main" id="{2BDF09D3-51A6-462D-A5A9-B61052B887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341" y="5865397"/>
            <a:ext cx="3111118" cy="405321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2A8B150-FE4F-48C5-8815-74AC75EB966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809849" y="4658059"/>
            <a:ext cx="5369967" cy="3139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2100" b="0">
                <a:solidFill>
                  <a:srgbClr val="40404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latin typeface="+mj-lt"/>
              </a:rPr>
              <a:t>Name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+mn-lt"/>
              </a:rPr>
              <a:t>|  name@grapecity.com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222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0D576-06EA-4A02-82E6-53485B710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7E1098-A908-44BA-82A7-248CBF2F9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C809AC-649F-4CC0-9E10-4FA26913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2022-F6C5-4E75-8EED-6C2BB8968C1A}" type="datetimeFigureOut">
              <a:rPr lang="es-UY" smtClean="0"/>
              <a:t>16/8/2021</a:t>
            </a:fld>
            <a:endParaRPr lang="es-UY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214AFF-4DE6-4D6F-8B68-EBF79BDD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0D694A-42A2-46B0-8890-E855742C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72B4-42C9-49B2-86F8-3757AD9C9841}" type="slidenum">
              <a:rPr lang="es-UY" smtClean="0"/>
              <a:t>‹#›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74538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912AA-5892-4ED9-A712-2EF60F9A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F56C7D-A96A-4697-9D02-47B17EF32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C36EE1-250F-4AC9-B565-A538E1C7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2022-F6C5-4E75-8EED-6C2BB8968C1A}" type="datetimeFigureOut">
              <a:rPr lang="es-UY" smtClean="0"/>
              <a:t>16/8/2021</a:t>
            </a:fld>
            <a:endParaRPr lang="es-UY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DC8E71-4D52-4DD4-A03C-4E72F088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F3CD9E-8DBE-4D16-AB7F-DCD9E08C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72B4-42C9-49B2-86F8-3757AD9C9841}" type="slidenum">
              <a:rPr lang="es-UY" smtClean="0"/>
              <a:t>‹#›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810018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238F1-7A59-42AD-A8F5-9B8EC906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B819D5-6180-4B9F-ADFA-BC680AFE1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0BF507-9728-41D8-A898-7B738F57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2022-F6C5-4E75-8EED-6C2BB8968C1A}" type="datetimeFigureOut">
              <a:rPr lang="es-UY" smtClean="0"/>
              <a:t>16/8/2021</a:t>
            </a:fld>
            <a:endParaRPr lang="es-UY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68149-25DD-461B-884D-2427A7CA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88DA5A-E567-4D2F-A836-E64CD81B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72B4-42C9-49B2-86F8-3757AD9C9841}" type="slidenum">
              <a:rPr lang="es-UY" smtClean="0"/>
              <a:t>‹#›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936503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A3FEC-1D1D-42E9-B568-E8F015DE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CD68A9-1DC1-4B6A-B655-39CBB64CB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497F13-FAAC-4E1D-85B4-600A6C3B4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E661AB-2EA0-43F9-BDDB-3C3C3376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2022-F6C5-4E75-8EED-6C2BB8968C1A}" type="datetimeFigureOut">
              <a:rPr lang="es-UY" smtClean="0"/>
              <a:t>16/8/2021</a:t>
            </a:fld>
            <a:endParaRPr lang="es-UY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6FB6FD-FFB2-44B8-953D-DAC5C1B6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3A7EEA-ED2A-4618-A64F-5DC73AE6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72B4-42C9-49B2-86F8-3757AD9C9841}" type="slidenum">
              <a:rPr lang="es-UY" smtClean="0"/>
              <a:t>‹#›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89429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34D80-7F29-49D6-A0AF-E5483F8B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E2B205-1C07-458C-B066-9D16BB926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90F949-EF12-485E-9E0D-5608FEA10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AB2BCCE-8552-4F43-B7B9-A15139CE5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07098B-C266-44B7-BF57-6497A896D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688520-D9CE-4333-9472-1B9E19C5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2022-F6C5-4E75-8EED-6C2BB8968C1A}" type="datetimeFigureOut">
              <a:rPr lang="es-UY" smtClean="0"/>
              <a:t>16/8/2021</a:t>
            </a:fld>
            <a:endParaRPr lang="es-UY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638E1D-102E-4C0D-8D8E-5D511FCB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FF773C-60CF-46ED-BEF8-EF31351C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72B4-42C9-49B2-86F8-3757AD9C9841}" type="slidenum">
              <a:rPr lang="es-UY" smtClean="0"/>
              <a:t>‹#›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730385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B2C33-D7BD-4E92-82F2-83ED9EF0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0AEDC6-DF42-404A-B2E5-8BF1BB7B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2022-F6C5-4E75-8EED-6C2BB8968C1A}" type="datetimeFigureOut">
              <a:rPr lang="es-UY" smtClean="0"/>
              <a:t>16/8/2021</a:t>
            </a:fld>
            <a:endParaRPr lang="es-UY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A8D223-425B-45ED-9E33-54216646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4847F5-E02A-4D86-B680-E7B93470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72B4-42C9-49B2-86F8-3757AD9C9841}" type="slidenum">
              <a:rPr lang="es-UY" smtClean="0"/>
              <a:t>‹#›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274284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E638590-F9E4-4A15-A85D-3039D2CF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2022-F6C5-4E75-8EED-6C2BB8968C1A}" type="datetimeFigureOut">
              <a:rPr lang="es-UY" smtClean="0"/>
              <a:t>16/8/2021</a:t>
            </a:fld>
            <a:endParaRPr lang="es-UY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AA5078-F8CD-4971-92E3-B49A83AA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BCCF55-2570-4A57-891A-5E4B9A08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72B4-42C9-49B2-86F8-3757AD9C9841}" type="slidenum">
              <a:rPr lang="es-UY" smtClean="0"/>
              <a:t>‹#›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062763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BFD24-EEC2-40CB-8AD6-AE297320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F3463B-BEB1-47FE-A349-29E2F5AF2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32BCAA-B6DB-459B-ADC0-E82244D6B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4A30D8-DCCA-43AB-908B-9FCAF7F0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2022-F6C5-4E75-8EED-6C2BB8968C1A}" type="datetimeFigureOut">
              <a:rPr lang="es-UY" smtClean="0"/>
              <a:t>16/8/2021</a:t>
            </a:fld>
            <a:endParaRPr lang="es-UY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B02A69-436C-4294-AA06-57B10C6D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769E29-DE20-4DC5-883D-E2BB7C87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72B4-42C9-49B2-86F8-3757AD9C9841}" type="slidenum">
              <a:rPr lang="es-UY" smtClean="0"/>
              <a:t>‹#›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669132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3E6E1-A640-493D-A569-68442047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028E6A-7809-4439-9C50-C580962B0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1D9EBC-B5D3-490A-8DEA-382EDD7EB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069D52-8072-4525-973E-32834E7F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2022-F6C5-4E75-8EED-6C2BB8968C1A}" type="datetimeFigureOut">
              <a:rPr lang="es-UY" smtClean="0"/>
              <a:t>16/8/2021</a:t>
            </a:fld>
            <a:endParaRPr lang="es-UY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FF9222-17E7-4488-8556-8DA4D472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91219A-E2AE-44AC-A2BD-E27A0788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72B4-42C9-49B2-86F8-3757AD9C9841}" type="slidenum">
              <a:rPr lang="es-UY" smtClean="0"/>
              <a:t>‹#›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597967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60F01-540A-4C6B-834A-E15F3E78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5336B8-4F1B-48BE-9ABA-C0C4EE7EE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0E9AAD-5A1A-48F9-9890-3C9F869C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2022-F6C5-4E75-8EED-6C2BB8968C1A}" type="datetimeFigureOut">
              <a:rPr lang="es-UY" smtClean="0"/>
              <a:t>16/8/2021</a:t>
            </a:fld>
            <a:endParaRPr lang="es-UY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D28BD3-3019-4FC9-AA8C-6AF020E0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7D910-1080-434F-9766-CBBDCC02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72B4-42C9-49B2-86F8-3757AD9C9841}" type="slidenum">
              <a:rPr lang="es-UY" smtClean="0"/>
              <a:t>‹#›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21501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r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7F4C92-6CD9-4085-8886-A22AD4A3945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6049" y="641123"/>
            <a:ext cx="10419898" cy="5539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4000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Meet the Global Product Manager</a:t>
            </a:r>
          </a:p>
        </p:txBody>
      </p:sp>
      <p:pic>
        <p:nvPicPr>
          <p:cNvPr id="10" name="Gráfico 7">
            <a:extLst>
              <a:ext uri="{FF2B5EF4-FFF2-40B4-BE49-F238E27FC236}">
                <a16:creationId xmlns:a16="http://schemas.microsoft.com/office/drawing/2014/main" id="{7E56F1AD-3FF0-4C57-A052-347466536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2137" y="6391387"/>
            <a:ext cx="3111118" cy="405321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D4280E67-6B1A-45C0-A994-7EFFE9818C9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48100" y="1639791"/>
            <a:ext cx="6513077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400">
                <a:solidFill>
                  <a:srgbClr val="4040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277BB4-89CC-4D77-8E46-1ADB52ED07E6}"/>
              </a:ext>
            </a:extLst>
          </p:cNvPr>
          <p:cNvSpPr/>
          <p:nvPr/>
        </p:nvSpPr>
        <p:spPr>
          <a:xfrm>
            <a:off x="1201961" y="2117528"/>
            <a:ext cx="2191076" cy="2176187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ector recto 12">
            <a:extLst>
              <a:ext uri="{FF2B5EF4-FFF2-40B4-BE49-F238E27FC236}">
                <a16:creationId xmlns:a16="http://schemas.microsoft.com/office/drawing/2014/main" id="{CA7CAE74-43E7-4436-A9C8-8B570A5C5CAB}"/>
              </a:ext>
            </a:extLst>
          </p:cNvPr>
          <p:cNvCxnSpPr>
            <a:cxnSpLocks/>
          </p:cNvCxnSpPr>
          <p:nvPr/>
        </p:nvCxnSpPr>
        <p:spPr>
          <a:xfrm flipH="1">
            <a:off x="884420" y="1555287"/>
            <a:ext cx="14703" cy="4185946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32628C6-DC31-49CA-ADDB-12DA4E0B996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87661" y="4673959"/>
            <a:ext cx="2305376" cy="4801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rgbClr val="404040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Rol</a:t>
            </a:r>
            <a:endParaRPr lang="en-US" dirty="0"/>
          </a:p>
          <a:p>
            <a:pPr lvl="0"/>
            <a:r>
              <a:rPr lang="en-US" dirty="0"/>
              <a:t>E-mail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3439E25-FEF5-44FF-9A19-12D6B98FCF6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87661" y="4387727"/>
            <a:ext cx="2305376" cy="2862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400" b="0">
                <a:solidFill>
                  <a:srgbClr val="40404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1E83448-9220-4FB8-89E8-2A184F84857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1087662" y="1585836"/>
            <a:ext cx="2704584" cy="286232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>
              <a:buNone/>
              <a:defRPr sz="1400" b="0" i="1">
                <a:solidFill>
                  <a:srgbClr val="404040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WELCOME and THANK YOU</a:t>
            </a:r>
          </a:p>
        </p:txBody>
      </p:sp>
    </p:spTree>
    <p:extLst>
      <p:ext uri="{BB962C8B-B14F-4D97-AF65-F5344CB8AC3E}">
        <p14:creationId xmlns:p14="http://schemas.microsoft.com/office/powerpoint/2010/main" val="2029405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933F43-7725-4FBF-B340-228D22DE0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7E2D07-0EBB-4C0C-97A5-734E59C00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242298-1C6B-48EB-867B-2FEAABC1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2022-F6C5-4E75-8EED-6C2BB8968C1A}" type="datetimeFigureOut">
              <a:rPr lang="es-UY" smtClean="0"/>
              <a:t>16/8/2021</a:t>
            </a:fld>
            <a:endParaRPr lang="es-UY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B182EE-12C8-43C5-BFC0-1BFC3ABB2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D18FE2-06F8-4EF6-9DC9-EA9C31AB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72B4-42C9-49B2-86F8-3757AD9C9841}" type="slidenum">
              <a:rPr lang="es-UY" smtClean="0"/>
              <a:t>‹#›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03602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7">
            <a:extLst>
              <a:ext uri="{FF2B5EF4-FFF2-40B4-BE49-F238E27FC236}">
                <a16:creationId xmlns:a16="http://schemas.microsoft.com/office/drawing/2014/main" id="{642F0955-CF1B-49BE-BF6C-1F32C38F2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2137" y="6391387"/>
            <a:ext cx="3111118" cy="405321"/>
          </a:xfrm>
          <a:prstGeom prst="rect">
            <a:avLst/>
          </a:prstGeom>
        </p:spPr>
      </p:pic>
      <p:cxnSp>
        <p:nvCxnSpPr>
          <p:cNvPr id="21" name="Conector recto 12">
            <a:extLst>
              <a:ext uri="{FF2B5EF4-FFF2-40B4-BE49-F238E27FC236}">
                <a16:creationId xmlns:a16="http://schemas.microsoft.com/office/drawing/2014/main" id="{9771B101-6CCE-49C6-9AEC-67AB0E1D4551}"/>
              </a:ext>
            </a:extLst>
          </p:cNvPr>
          <p:cNvCxnSpPr>
            <a:cxnSpLocks/>
          </p:cNvCxnSpPr>
          <p:nvPr/>
        </p:nvCxnSpPr>
        <p:spPr>
          <a:xfrm>
            <a:off x="6233123" y="1555287"/>
            <a:ext cx="0" cy="4680621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Conector recto 12">
            <a:extLst>
              <a:ext uri="{FF2B5EF4-FFF2-40B4-BE49-F238E27FC236}">
                <a16:creationId xmlns:a16="http://schemas.microsoft.com/office/drawing/2014/main" id="{5EC99A7F-FC59-4318-8FA0-625796CBA651}"/>
              </a:ext>
            </a:extLst>
          </p:cNvPr>
          <p:cNvCxnSpPr>
            <a:cxnSpLocks/>
          </p:cNvCxnSpPr>
          <p:nvPr/>
        </p:nvCxnSpPr>
        <p:spPr>
          <a:xfrm>
            <a:off x="899123" y="1555287"/>
            <a:ext cx="0" cy="4680621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E93FB9E-EE98-4F42-B8B5-E2C19EE428E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38695" y="4236028"/>
            <a:ext cx="2191076" cy="4801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rgbClr val="404040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Rol</a:t>
            </a:r>
            <a:endParaRPr lang="en-US" dirty="0"/>
          </a:p>
          <a:p>
            <a:pPr lvl="0"/>
            <a:r>
              <a:rPr lang="en-US" dirty="0"/>
              <a:t>E-mail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4C6208F-B92D-4B50-B9FD-1C5FFB084D3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38695" y="3949796"/>
            <a:ext cx="2191076" cy="2862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400" b="0">
                <a:solidFill>
                  <a:srgbClr val="40404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A92048D-29AA-4F45-9ED3-0E653479BED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372694" y="4257109"/>
            <a:ext cx="2191076" cy="4801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spcBef>
                <a:spcPts val="0"/>
              </a:spcBef>
              <a:buNone/>
              <a:defRPr sz="1400" b="0">
                <a:solidFill>
                  <a:srgbClr val="404040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Rol</a:t>
            </a:r>
            <a:endParaRPr lang="en-US" dirty="0"/>
          </a:p>
          <a:p>
            <a:pPr lvl="0"/>
            <a:r>
              <a:rPr lang="en-US" dirty="0"/>
              <a:t>E-mail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FE285D1-EDBF-4AC5-B0DC-3356DC473708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372694" y="3970877"/>
            <a:ext cx="2191076" cy="2862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400" b="0">
                <a:solidFill>
                  <a:srgbClr val="40404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E47B9E3-67B3-4D2B-A38F-FEE07EC87E02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372693" y="4932400"/>
            <a:ext cx="4676303" cy="2862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400" b="0">
                <a:solidFill>
                  <a:srgbClr val="404040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6D9DD64-F382-4B04-B257-1EF28D2DA9E2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1058379" y="4957486"/>
            <a:ext cx="4676303" cy="2862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400" b="0">
                <a:solidFill>
                  <a:srgbClr val="404040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1DA9CBCB-EF58-49F3-89D8-7938ADCD70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6049" y="639948"/>
            <a:ext cx="10419898" cy="5539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4000">
                <a:solidFill>
                  <a:srgbClr val="404040"/>
                </a:solidFill>
              </a:defRPr>
            </a:lvl1pPr>
          </a:lstStyle>
          <a:p>
            <a:r>
              <a:rPr lang="en-US" dirty="0" err="1"/>
              <a:t>ComponentOne</a:t>
            </a:r>
            <a:r>
              <a:rPr lang="en-US" dirty="0"/>
              <a:t> Expert Panel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D22681-7A91-4E34-AEC9-B88C24F56FCC}"/>
              </a:ext>
            </a:extLst>
          </p:cNvPr>
          <p:cNvSpPr/>
          <p:nvPr/>
        </p:nvSpPr>
        <p:spPr>
          <a:xfrm>
            <a:off x="1152995" y="1548353"/>
            <a:ext cx="2191076" cy="2176187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E91159-C4DE-41B1-82FD-36FB70894709}"/>
              </a:ext>
            </a:extLst>
          </p:cNvPr>
          <p:cNvSpPr/>
          <p:nvPr/>
        </p:nvSpPr>
        <p:spPr>
          <a:xfrm>
            <a:off x="6486995" y="1565876"/>
            <a:ext cx="2191076" cy="2176187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2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953D6B1-943E-4D6A-ABD9-F05908F1B2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6049" y="641123"/>
            <a:ext cx="10419898" cy="5539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4000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Webinar Question and Answer</a:t>
            </a:r>
          </a:p>
        </p:txBody>
      </p:sp>
      <p:pic>
        <p:nvPicPr>
          <p:cNvPr id="10" name="Gráfico 7">
            <a:extLst>
              <a:ext uri="{FF2B5EF4-FFF2-40B4-BE49-F238E27FC236}">
                <a16:creationId xmlns:a16="http://schemas.microsoft.com/office/drawing/2014/main" id="{BB75F3B4-12CB-40B5-847F-7F5C82BE9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2137" y="6391387"/>
            <a:ext cx="3111118" cy="405321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BF924520-84C5-4ED5-8339-A3B348B015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6049" y="1639791"/>
            <a:ext cx="10419873" cy="1938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400">
                <a:solidFill>
                  <a:srgbClr val="4040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Text</a:t>
            </a:r>
          </a:p>
        </p:txBody>
      </p:sp>
      <p:cxnSp>
        <p:nvCxnSpPr>
          <p:cNvPr id="15" name="Conector recto 12">
            <a:extLst>
              <a:ext uri="{FF2B5EF4-FFF2-40B4-BE49-F238E27FC236}">
                <a16:creationId xmlns:a16="http://schemas.microsoft.com/office/drawing/2014/main" id="{C285185B-1D5C-4622-B423-B673146C288D}"/>
              </a:ext>
            </a:extLst>
          </p:cNvPr>
          <p:cNvCxnSpPr>
            <a:cxnSpLocks/>
          </p:cNvCxnSpPr>
          <p:nvPr/>
        </p:nvCxnSpPr>
        <p:spPr>
          <a:xfrm>
            <a:off x="279528" y="479532"/>
            <a:ext cx="0" cy="5876818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51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2962CFE-6169-4A10-B4E6-BDCA606463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6049" y="641123"/>
            <a:ext cx="10419898" cy="5539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4000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Webinar Question and Answer</a:t>
            </a:r>
          </a:p>
        </p:txBody>
      </p:sp>
      <p:pic>
        <p:nvPicPr>
          <p:cNvPr id="7" name="Gráfico 7">
            <a:extLst>
              <a:ext uri="{FF2B5EF4-FFF2-40B4-BE49-F238E27FC236}">
                <a16:creationId xmlns:a16="http://schemas.microsoft.com/office/drawing/2014/main" id="{CC7132ED-72B2-4A06-8F1D-CE73C0C66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2137" y="6391387"/>
            <a:ext cx="3111118" cy="40532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6A3F87D0-9197-47C2-9336-EF3714B4048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6049" y="1639791"/>
            <a:ext cx="10419873" cy="1938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400">
                <a:solidFill>
                  <a:srgbClr val="4040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Text</a:t>
            </a:r>
          </a:p>
        </p:txBody>
      </p:sp>
      <p:cxnSp>
        <p:nvCxnSpPr>
          <p:cNvPr id="9" name="Conector recto 12">
            <a:extLst>
              <a:ext uri="{FF2B5EF4-FFF2-40B4-BE49-F238E27FC236}">
                <a16:creationId xmlns:a16="http://schemas.microsoft.com/office/drawing/2014/main" id="{EB73B3C7-7CEF-4B49-ACD6-6D4F6E0C5FFA}"/>
              </a:ext>
            </a:extLst>
          </p:cNvPr>
          <p:cNvCxnSpPr>
            <a:cxnSpLocks/>
          </p:cNvCxnSpPr>
          <p:nvPr/>
        </p:nvCxnSpPr>
        <p:spPr>
          <a:xfrm>
            <a:off x="11881915" y="479532"/>
            <a:ext cx="0" cy="587681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15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40000"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DE6203-AE08-4C46-A630-99607842A8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6049" y="641123"/>
            <a:ext cx="10419898" cy="110799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4000">
                <a:solidFill>
                  <a:srgbClr val="404040"/>
                </a:solidFill>
              </a:defRPr>
            </a:lvl1pPr>
          </a:lstStyle>
          <a:p>
            <a:r>
              <a:rPr lang="en-US" dirty="0" err="1"/>
              <a:t>ComponentOne</a:t>
            </a:r>
            <a:r>
              <a:rPr lang="en-US" dirty="0"/>
              <a:t> Title</a:t>
            </a:r>
            <a:br>
              <a:rPr lang="en-US" dirty="0"/>
            </a:br>
            <a:r>
              <a:rPr lang="en-US" dirty="0"/>
              <a:t>Webinar Goals</a:t>
            </a:r>
          </a:p>
        </p:txBody>
      </p:sp>
      <p:pic>
        <p:nvPicPr>
          <p:cNvPr id="6" name="Gráfico 7">
            <a:extLst>
              <a:ext uri="{FF2B5EF4-FFF2-40B4-BE49-F238E27FC236}">
                <a16:creationId xmlns:a16="http://schemas.microsoft.com/office/drawing/2014/main" id="{94BAF974-4060-46A6-9B07-39AB1CB5A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2137" y="6391387"/>
            <a:ext cx="3111118" cy="405321"/>
          </a:xfrm>
          <a:prstGeom prst="rect">
            <a:avLst/>
          </a:prstGeom>
        </p:spPr>
      </p:pic>
      <p:cxnSp>
        <p:nvCxnSpPr>
          <p:cNvPr id="8" name="Conector recto 12">
            <a:extLst>
              <a:ext uri="{FF2B5EF4-FFF2-40B4-BE49-F238E27FC236}">
                <a16:creationId xmlns:a16="http://schemas.microsoft.com/office/drawing/2014/main" id="{6B3E7A00-2E71-4CCA-98D0-16F35A79EFDA}"/>
              </a:ext>
            </a:extLst>
          </p:cNvPr>
          <p:cNvCxnSpPr>
            <a:cxnSpLocks/>
          </p:cNvCxnSpPr>
          <p:nvPr/>
        </p:nvCxnSpPr>
        <p:spPr>
          <a:xfrm>
            <a:off x="279528" y="479532"/>
            <a:ext cx="0" cy="5876818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" name="Gráfico 8">
            <a:extLst>
              <a:ext uri="{FF2B5EF4-FFF2-40B4-BE49-F238E27FC236}">
                <a16:creationId xmlns:a16="http://schemas.microsoft.com/office/drawing/2014/main" id="{7DC77338-64D7-4E05-8E7C-3E631BDA53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79991" y="2663874"/>
            <a:ext cx="1936020" cy="193602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879E6E0-8E37-4961-8200-6D6A421A4FE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191143"/>
            <a:ext cx="5157787" cy="31393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None/>
              <a:defRPr sz="1600" b="0">
                <a:solidFill>
                  <a:srgbClr val="C0000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Today We Will Learn: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97973CE-B858-417B-98A8-AC139A75E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36299"/>
            <a:ext cx="5157787" cy="3353364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rgbClr val="404040"/>
                </a:solidFill>
              </a:defRPr>
            </a:lvl1pPr>
            <a:lvl2pPr>
              <a:defRPr sz="1400">
                <a:solidFill>
                  <a:srgbClr val="404040"/>
                </a:solidFill>
              </a:defRPr>
            </a:lvl2pPr>
            <a:lvl3pPr>
              <a:defRPr sz="1400">
                <a:solidFill>
                  <a:srgbClr val="404040"/>
                </a:solidFill>
              </a:defRPr>
            </a:lvl3pPr>
            <a:lvl4pPr>
              <a:defRPr sz="1400">
                <a:solidFill>
                  <a:srgbClr val="404040"/>
                </a:solidFill>
              </a:defRPr>
            </a:lvl4pPr>
            <a:lvl5pPr>
              <a:defRPr sz="14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1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86E5F7A-23A1-47B1-914D-05A45FEB45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6049" y="641123"/>
            <a:ext cx="4997847" cy="5539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4000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Highlights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12D3773-EA66-4F3D-A177-A43AD1E81345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08370" y="2977534"/>
            <a:ext cx="2436590" cy="2862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400" b="0">
                <a:solidFill>
                  <a:srgbClr val="40404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Framework</a:t>
            </a:r>
          </a:p>
        </p:txBody>
      </p:sp>
      <p:pic>
        <p:nvPicPr>
          <p:cNvPr id="13" name="Gráfico 7">
            <a:extLst>
              <a:ext uri="{FF2B5EF4-FFF2-40B4-BE49-F238E27FC236}">
                <a16:creationId xmlns:a16="http://schemas.microsoft.com/office/drawing/2014/main" id="{6DEC129A-6A34-4007-8518-59E3382AE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2137" y="6391387"/>
            <a:ext cx="3111118" cy="405321"/>
          </a:xfrm>
          <a:prstGeom prst="rect">
            <a:avLst/>
          </a:prstGeom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7AF2796-4850-46C4-9BFC-F3CF4518AEC3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1010270" y="3240683"/>
            <a:ext cx="2386053" cy="3353364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rgbClr val="404040"/>
                </a:solidFill>
              </a:defRPr>
            </a:lvl1pPr>
            <a:lvl2pPr>
              <a:defRPr sz="1400">
                <a:solidFill>
                  <a:srgbClr val="404040"/>
                </a:solidFill>
              </a:defRPr>
            </a:lvl2pPr>
            <a:lvl3pPr>
              <a:defRPr sz="1400">
                <a:solidFill>
                  <a:srgbClr val="404040"/>
                </a:solidFill>
              </a:defRPr>
            </a:lvl3pPr>
            <a:lvl4pPr>
              <a:defRPr sz="1400">
                <a:solidFill>
                  <a:srgbClr val="404040"/>
                </a:solidFill>
              </a:defRPr>
            </a:lvl4pPr>
            <a:lvl5pPr>
              <a:defRPr sz="14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Control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5E33294-3255-4DF9-98FD-D37CC5DD0FA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7240" y="2298396"/>
            <a:ext cx="5157787" cy="3139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sz="1600" b="0">
                <a:solidFill>
                  <a:srgbClr val="C0000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Today We Will Learn:</a:t>
            </a:r>
          </a:p>
        </p:txBody>
      </p:sp>
      <p:cxnSp>
        <p:nvCxnSpPr>
          <p:cNvPr id="18" name="Conector recto 12">
            <a:extLst>
              <a:ext uri="{FF2B5EF4-FFF2-40B4-BE49-F238E27FC236}">
                <a16:creationId xmlns:a16="http://schemas.microsoft.com/office/drawing/2014/main" id="{EEDA9CCF-1F0E-4A36-B0A0-2DF86F5D33E4}"/>
              </a:ext>
            </a:extLst>
          </p:cNvPr>
          <p:cNvCxnSpPr>
            <a:cxnSpLocks/>
          </p:cNvCxnSpPr>
          <p:nvPr/>
        </p:nvCxnSpPr>
        <p:spPr>
          <a:xfrm>
            <a:off x="839788" y="2947262"/>
            <a:ext cx="0" cy="3071701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Conector recto 12">
            <a:extLst>
              <a:ext uri="{FF2B5EF4-FFF2-40B4-BE49-F238E27FC236}">
                <a16:creationId xmlns:a16="http://schemas.microsoft.com/office/drawing/2014/main" id="{6B3708CC-35A5-483E-9C38-6719FE324904}"/>
              </a:ext>
            </a:extLst>
          </p:cNvPr>
          <p:cNvCxnSpPr>
            <a:cxnSpLocks/>
          </p:cNvCxnSpPr>
          <p:nvPr/>
        </p:nvCxnSpPr>
        <p:spPr>
          <a:xfrm>
            <a:off x="3564902" y="2947262"/>
            <a:ext cx="0" cy="3669868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Conector recto 12">
            <a:extLst>
              <a:ext uri="{FF2B5EF4-FFF2-40B4-BE49-F238E27FC236}">
                <a16:creationId xmlns:a16="http://schemas.microsoft.com/office/drawing/2014/main" id="{5898AF9A-014C-479C-8CDC-67431CE6F492}"/>
              </a:ext>
            </a:extLst>
          </p:cNvPr>
          <p:cNvCxnSpPr>
            <a:cxnSpLocks/>
          </p:cNvCxnSpPr>
          <p:nvPr/>
        </p:nvCxnSpPr>
        <p:spPr>
          <a:xfrm>
            <a:off x="6308105" y="2947262"/>
            <a:ext cx="0" cy="3550032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Conector recto 12">
            <a:extLst>
              <a:ext uri="{FF2B5EF4-FFF2-40B4-BE49-F238E27FC236}">
                <a16:creationId xmlns:a16="http://schemas.microsoft.com/office/drawing/2014/main" id="{2184C788-1E29-454B-BC24-4E56C06EE9C2}"/>
              </a:ext>
            </a:extLst>
          </p:cNvPr>
          <p:cNvCxnSpPr>
            <a:cxnSpLocks/>
          </p:cNvCxnSpPr>
          <p:nvPr/>
        </p:nvCxnSpPr>
        <p:spPr>
          <a:xfrm>
            <a:off x="9035122" y="2947262"/>
            <a:ext cx="0" cy="2879166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3786D2D-A6D6-4A85-9A36-BF87DE26AD4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35626" y="3000617"/>
            <a:ext cx="2436590" cy="2862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400" b="0">
                <a:solidFill>
                  <a:srgbClr val="40404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Framework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4C450E72-C770-4E1A-A0B3-84CB2544048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737526" y="3263766"/>
            <a:ext cx="2386053" cy="3353364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rgbClr val="404040"/>
                </a:solidFill>
              </a:defRPr>
            </a:lvl1pPr>
            <a:lvl2pPr>
              <a:defRPr sz="1400">
                <a:solidFill>
                  <a:srgbClr val="404040"/>
                </a:solidFill>
              </a:defRPr>
            </a:lvl2pPr>
            <a:lvl3pPr>
              <a:defRPr sz="1400">
                <a:solidFill>
                  <a:srgbClr val="404040"/>
                </a:solidFill>
              </a:defRPr>
            </a:lvl3pPr>
            <a:lvl4pPr>
              <a:defRPr sz="1400">
                <a:solidFill>
                  <a:srgbClr val="404040"/>
                </a:solidFill>
              </a:defRPr>
            </a:lvl4pPr>
            <a:lvl5pPr>
              <a:defRPr sz="14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Control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E5EAEC7-5F70-480E-B3F3-EB0FBE6AB12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76133" y="3023700"/>
            <a:ext cx="2436590" cy="2862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400" b="0">
                <a:solidFill>
                  <a:srgbClr val="40404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Framework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407220FB-9FB1-4A10-A457-72BAC9E3DE92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478033" y="3286849"/>
            <a:ext cx="2386053" cy="3353364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rgbClr val="404040"/>
                </a:solidFill>
              </a:defRPr>
            </a:lvl1pPr>
            <a:lvl2pPr>
              <a:defRPr sz="1400">
                <a:solidFill>
                  <a:srgbClr val="404040"/>
                </a:solidFill>
              </a:defRPr>
            </a:lvl2pPr>
            <a:lvl3pPr>
              <a:defRPr sz="1400">
                <a:solidFill>
                  <a:srgbClr val="404040"/>
                </a:solidFill>
              </a:defRPr>
            </a:lvl3pPr>
            <a:lvl4pPr>
              <a:defRPr sz="1400">
                <a:solidFill>
                  <a:srgbClr val="404040"/>
                </a:solidFill>
              </a:defRPr>
            </a:lvl4pPr>
            <a:lvl5pPr>
              <a:defRPr sz="14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Control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3370301-3152-4F83-AF8B-082D7E12DC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188991" y="3023700"/>
            <a:ext cx="2436590" cy="2862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400" b="0">
                <a:solidFill>
                  <a:srgbClr val="40404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Framework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33BE46CB-7398-43CB-B2DE-094173456394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9190891" y="3286849"/>
            <a:ext cx="2386053" cy="3353364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rgbClr val="404040"/>
                </a:solidFill>
              </a:defRPr>
            </a:lvl1pPr>
            <a:lvl2pPr>
              <a:defRPr sz="1400">
                <a:solidFill>
                  <a:srgbClr val="404040"/>
                </a:solidFill>
              </a:defRPr>
            </a:lvl2pPr>
            <a:lvl3pPr>
              <a:defRPr sz="1400">
                <a:solidFill>
                  <a:srgbClr val="404040"/>
                </a:solidFill>
              </a:defRPr>
            </a:lvl3pPr>
            <a:lvl4pPr>
              <a:defRPr sz="1400">
                <a:solidFill>
                  <a:srgbClr val="404040"/>
                </a:solidFill>
              </a:defRPr>
            </a:lvl4pPr>
            <a:lvl5pPr>
              <a:defRPr sz="14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Control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612455CF-B3B9-49CB-9048-748CD48DB2A7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985483" y="3263766"/>
            <a:ext cx="773271" cy="2308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NEW!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B9CD78-9A58-4EB9-A779-4427DF43D5BE}"/>
              </a:ext>
            </a:extLst>
          </p:cNvPr>
          <p:cNvSpPr/>
          <p:nvPr/>
        </p:nvSpPr>
        <p:spPr>
          <a:xfrm>
            <a:off x="6308105" y="641123"/>
            <a:ext cx="5317455" cy="197809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6BA7B52-7131-47BE-BEBE-280EAD8EEABF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56229" y="777678"/>
            <a:ext cx="2407858" cy="3139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="0">
                <a:solidFill>
                  <a:srgbClr val="C0000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New Components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03CCA601-5616-45A8-B8B6-D8DBA81A4FFC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478415" y="1276350"/>
            <a:ext cx="2386053" cy="1156884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rgbClr val="404040"/>
                </a:solidFill>
              </a:defRPr>
            </a:lvl1pPr>
            <a:lvl2pPr>
              <a:defRPr sz="1400">
                <a:solidFill>
                  <a:srgbClr val="404040"/>
                </a:solidFill>
              </a:defRPr>
            </a:lvl2pPr>
            <a:lvl3pPr>
              <a:defRPr sz="1400">
                <a:solidFill>
                  <a:srgbClr val="404040"/>
                </a:solidFill>
              </a:defRPr>
            </a:lvl3pPr>
            <a:lvl4pPr>
              <a:defRPr sz="1400">
                <a:solidFill>
                  <a:srgbClr val="404040"/>
                </a:solidFill>
              </a:defRPr>
            </a:lvl4pPr>
            <a:lvl5pPr>
              <a:defRPr sz="14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Control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B9341CF-7C17-4834-B176-0DC5E373D9B6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9040894" y="777678"/>
            <a:ext cx="2407858" cy="3139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600" b="0">
                <a:solidFill>
                  <a:srgbClr val="C0000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New Features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9DEA2AC8-BADD-4168-B18C-FB719EB45665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9063080" y="1276350"/>
            <a:ext cx="2386053" cy="1156884"/>
          </a:xfrm>
          <a:prstGeom prst="rect">
            <a:avLst/>
          </a:prstGeom>
        </p:spPr>
        <p:txBody>
          <a:bodyPr anchor="t"/>
          <a:lstStyle>
            <a:lvl1pPr>
              <a:defRPr sz="1400" b="1">
                <a:solidFill>
                  <a:srgbClr val="404040"/>
                </a:solidFill>
              </a:defRPr>
            </a:lvl1pPr>
            <a:lvl2pPr>
              <a:defRPr sz="1400">
                <a:solidFill>
                  <a:srgbClr val="404040"/>
                </a:solidFill>
              </a:defRPr>
            </a:lvl2pPr>
            <a:lvl3pPr>
              <a:defRPr sz="1400">
                <a:solidFill>
                  <a:srgbClr val="404040"/>
                </a:solidFill>
              </a:defRPr>
            </a:lvl3pPr>
            <a:lvl4pPr>
              <a:defRPr sz="1400">
                <a:solidFill>
                  <a:srgbClr val="404040"/>
                </a:solidFill>
              </a:defRPr>
            </a:lvl4pPr>
            <a:lvl5pPr>
              <a:defRPr sz="14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Feature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8C55CB2D-64CC-4C00-8BA4-A6A611B34269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5283" y="1196652"/>
            <a:ext cx="5157781" cy="3831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2100" b="0">
                <a:solidFill>
                  <a:srgbClr val="404040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i="1" dirty="0"/>
              <a:t>Webinar Title</a:t>
            </a:r>
          </a:p>
        </p:txBody>
      </p:sp>
    </p:spTree>
    <p:extLst>
      <p:ext uri="{BB962C8B-B14F-4D97-AF65-F5344CB8AC3E}">
        <p14:creationId xmlns:p14="http://schemas.microsoft.com/office/powerpoint/2010/main" val="134853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40000"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6A7F7F5D-B69E-463B-95F9-BDB4E9765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6721" y="-91469"/>
            <a:ext cx="3957370" cy="43689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7C1094A-C0C9-4CDC-B1F0-7BED2FD1A7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6049" y="641123"/>
            <a:ext cx="10419898" cy="5539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4000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Feedback</a:t>
            </a:r>
          </a:p>
        </p:txBody>
      </p:sp>
      <p:pic>
        <p:nvPicPr>
          <p:cNvPr id="9" name="Gráfico 7">
            <a:extLst>
              <a:ext uri="{FF2B5EF4-FFF2-40B4-BE49-F238E27FC236}">
                <a16:creationId xmlns:a16="http://schemas.microsoft.com/office/drawing/2014/main" id="{FE550238-5B2C-4EA7-85C6-1E55F38FF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42137" y="6391387"/>
            <a:ext cx="3111118" cy="405321"/>
          </a:xfrm>
          <a:prstGeom prst="rect">
            <a:avLst/>
          </a:prstGeom>
        </p:spPr>
      </p:pic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1232CFE6-B04B-49C3-A4F8-466CC847375D}"/>
              </a:ext>
            </a:extLst>
          </p:cNvPr>
          <p:cNvCxnSpPr>
            <a:cxnSpLocks/>
          </p:cNvCxnSpPr>
          <p:nvPr/>
        </p:nvCxnSpPr>
        <p:spPr>
          <a:xfrm>
            <a:off x="279528" y="479532"/>
            <a:ext cx="0" cy="5876818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9EBC70CB-0CB7-40A7-8862-43575258A5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788" y="2225239"/>
            <a:ext cx="6008712" cy="1938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 sz="1400">
                <a:solidFill>
                  <a:srgbClr val="4040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5454D80-50B9-4A6F-81EB-943491F1A875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5283" y="1196652"/>
            <a:ext cx="7346675" cy="3831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2100" b="0">
                <a:solidFill>
                  <a:srgbClr val="404040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i="1" dirty="0"/>
              <a:t>Webinar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67742F1-75BB-4427-884E-CE901962B0C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896742" y="2650540"/>
            <a:ext cx="2633145" cy="88537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200" b="0">
                <a:solidFill>
                  <a:srgbClr val="404040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dirty="0"/>
              <a:t>The webinar provided tips and tricks to save development time with migrating existing projects.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6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25000" b="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12">
            <a:extLst>
              <a:ext uri="{FF2B5EF4-FFF2-40B4-BE49-F238E27FC236}">
                <a16:creationId xmlns:a16="http://schemas.microsoft.com/office/drawing/2014/main" id="{FBC1D929-9D38-4680-AE48-C44D73017545}"/>
              </a:ext>
            </a:extLst>
          </p:cNvPr>
          <p:cNvCxnSpPr>
            <a:cxnSpLocks/>
          </p:cNvCxnSpPr>
          <p:nvPr/>
        </p:nvCxnSpPr>
        <p:spPr>
          <a:xfrm>
            <a:off x="279528" y="479532"/>
            <a:ext cx="0" cy="5876818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1BB62B73-6B11-45C6-BE83-AE8B13C645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6049" y="4485495"/>
            <a:ext cx="9186245" cy="5539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4000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094AE42-228E-4A68-B1B4-F44ACD6818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6049" y="5204401"/>
            <a:ext cx="10419873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400">
                <a:solidFill>
                  <a:srgbClr val="4040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Text</a:t>
            </a:r>
          </a:p>
        </p:txBody>
      </p:sp>
      <p:pic>
        <p:nvPicPr>
          <p:cNvPr id="11" name="Gráfico 7">
            <a:extLst>
              <a:ext uri="{FF2B5EF4-FFF2-40B4-BE49-F238E27FC236}">
                <a16:creationId xmlns:a16="http://schemas.microsoft.com/office/drawing/2014/main" id="{E6AC7551-39AD-49FA-8565-CDB258A9D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2137" y="6391387"/>
            <a:ext cx="3111118" cy="40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1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68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3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A5F29F-1A80-4B77-8D26-E0087B2A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237750-C648-4113-9255-CEA4B3E56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B7477B-D6DD-46DE-901A-AF200BADF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F2022-F6C5-4E75-8EED-6C2BB8968C1A}" type="datetimeFigureOut">
              <a:rPr lang="es-UY" smtClean="0"/>
              <a:t>16/8/2021</a:t>
            </a:fld>
            <a:endParaRPr lang="es-UY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ACF67A-E4A6-4D3C-AD34-54FDE83B9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8CAC43-19DA-486F-9E17-5BDB4DEA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C72B4-42C9-49B2-86F8-3757AD9C9841}" type="slidenum">
              <a:rPr lang="es-UY" smtClean="0"/>
              <a:t>‹#›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97758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jp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jp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tif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26.sv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6.sv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D7E9F2E-65CC-4171-BF78-421CA1F86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079"/>
            <a:ext cx="12192000" cy="6855841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8D6BD8DD-6AD2-4FE9-AC4D-8FF7FFF54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9127" y="1138503"/>
            <a:ext cx="9144002" cy="36485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dirty="0" err="1">
                <a:solidFill>
                  <a:schemeClr val="bg2">
                    <a:lumMod val="25000"/>
                  </a:schemeClr>
                </a:solidFill>
                <a:latin typeface="Gotham HTF Medium"/>
              </a:rPr>
              <a:t>ComponentOne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Gotham HTF Medium"/>
              </a:rPr>
              <a:t> DataEngine Deep-Dive</a:t>
            </a:r>
          </a:p>
          <a:p>
            <a:pPr algn="l"/>
            <a:endParaRPr lang="es-UY" dirty="0">
              <a:solidFill>
                <a:schemeClr val="bg2">
                  <a:lumMod val="25000"/>
                </a:schemeClr>
              </a:solidFill>
              <a:latin typeface="Gotham SSm A"/>
            </a:endParaRPr>
          </a:p>
          <a:p>
            <a:pPr algn="l"/>
            <a:endParaRPr lang="es-UY" dirty="0">
              <a:solidFill>
                <a:schemeClr val="bg2">
                  <a:lumMod val="25000"/>
                </a:schemeClr>
              </a:solidFill>
              <a:latin typeface="Gotham SSm A"/>
            </a:endParaRPr>
          </a:p>
          <a:p>
            <a:pPr algn="l"/>
            <a:endParaRPr lang="es-UY" dirty="0">
              <a:solidFill>
                <a:schemeClr val="bg2">
                  <a:lumMod val="25000"/>
                </a:schemeClr>
              </a:solidFill>
              <a:latin typeface="Gotham SSm A"/>
            </a:endParaRPr>
          </a:p>
          <a:p>
            <a:pPr algn="l"/>
            <a:endParaRPr lang="es-UY" dirty="0">
              <a:solidFill>
                <a:schemeClr val="bg2">
                  <a:lumMod val="25000"/>
                </a:schemeClr>
              </a:solidFill>
              <a:latin typeface="Gotham SSm A"/>
            </a:endParaRPr>
          </a:p>
          <a:p>
            <a:pPr algn="l"/>
            <a:r>
              <a:rPr lang="es-UY" b="1" dirty="0">
                <a:solidFill>
                  <a:schemeClr val="bg2">
                    <a:lumMod val="25000"/>
                  </a:schemeClr>
                </a:solidFill>
                <a:latin typeface="Gotham SSm A"/>
              </a:rPr>
              <a:t>John Juback </a:t>
            </a:r>
            <a:r>
              <a:rPr lang="es-UY" dirty="0">
                <a:solidFill>
                  <a:schemeClr val="bg2">
                    <a:lumMod val="25000"/>
                  </a:schemeClr>
                </a:solidFill>
                <a:latin typeface="Gotham SSm A"/>
              </a:rPr>
              <a:t>| </a:t>
            </a:r>
            <a:r>
              <a:rPr lang="es-UY" dirty="0" err="1">
                <a:solidFill>
                  <a:schemeClr val="bg2">
                    <a:lumMod val="25000"/>
                  </a:schemeClr>
                </a:solidFill>
                <a:latin typeface="Gotham SSm A"/>
              </a:rPr>
              <a:t>Product</a:t>
            </a:r>
            <a:r>
              <a:rPr lang="es-UY" dirty="0">
                <a:solidFill>
                  <a:schemeClr val="bg2">
                    <a:lumMod val="25000"/>
                  </a:schemeClr>
                </a:solidFill>
                <a:latin typeface="Gotham SSm A"/>
              </a:rPr>
              <a:t> </a:t>
            </a:r>
            <a:r>
              <a:rPr lang="es-UY" dirty="0" err="1">
                <a:solidFill>
                  <a:schemeClr val="bg2">
                    <a:lumMod val="25000"/>
                  </a:schemeClr>
                </a:solidFill>
                <a:latin typeface="Gotham SSm A"/>
              </a:rPr>
              <a:t>Architect</a:t>
            </a:r>
            <a:endParaRPr lang="es-UY" dirty="0">
              <a:solidFill>
                <a:schemeClr val="bg2">
                  <a:lumMod val="25000"/>
                </a:schemeClr>
              </a:solidFill>
              <a:latin typeface="Gotham SSm A"/>
            </a:endParaRPr>
          </a:p>
          <a:p>
            <a:pPr algn="l"/>
            <a:endParaRPr lang="es-UY" dirty="0">
              <a:solidFill>
                <a:schemeClr val="bg2">
                  <a:lumMod val="25000"/>
                </a:schemeClr>
              </a:solidFill>
              <a:latin typeface="Gotham SSm A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30F4CA09-1FCA-494F-95F2-D7885F11E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784" y="5919404"/>
            <a:ext cx="3111118" cy="405321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CE514EB-019B-40A4-86D7-B51678467782}"/>
              </a:ext>
            </a:extLst>
          </p:cNvPr>
          <p:cNvCxnSpPr>
            <a:cxnSpLocks/>
          </p:cNvCxnSpPr>
          <p:nvPr/>
        </p:nvCxnSpPr>
        <p:spPr>
          <a:xfrm>
            <a:off x="296238" y="554804"/>
            <a:ext cx="0" cy="5876818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21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4E0022-BC70-4A03-9007-CB5A06226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1" y="731520"/>
            <a:ext cx="4934842" cy="553998"/>
          </a:xfrm>
        </p:spPr>
        <p:txBody>
          <a:bodyPr/>
          <a:lstStyle/>
          <a:p>
            <a:r>
              <a:rPr lang="en-US" dirty="0"/>
              <a:t>Walkthroughs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C2E724-D435-4D91-B343-74D3FE07EEF8}"/>
              </a:ext>
            </a:extLst>
          </p:cNvPr>
          <p:cNvSpPr txBox="1"/>
          <p:nvPr/>
        </p:nvSpPr>
        <p:spPr>
          <a:xfrm>
            <a:off x="870626" y="1614791"/>
            <a:ext cx="561160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Console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 from SQL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Execute queries (aggregate, range, date part, join)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Output results in CSV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WinForms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Same data and queries as console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Display results in a DataGrid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DataEngine Workbench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Same results as other apps, without 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visualization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Blazor</a:t>
            </a:r>
            <a:r>
              <a:rPr lang="en-US" b="1" dirty="0"/>
              <a:t> Server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 from CSV (~0.7 GB, ~450,000 rows)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Ad-hoc queries using </a:t>
            </a:r>
            <a:r>
              <a:rPr lang="en-US" b="1" dirty="0" err="1"/>
              <a:t>RuntimeQuery</a:t>
            </a:r>
            <a:r>
              <a:rPr lang="en-US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402684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04DE-B55E-48E1-8C9A-01E482A98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049" y="3108960"/>
            <a:ext cx="9186245" cy="553998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8643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21">
            <a:extLst>
              <a:ext uri="{FF2B5EF4-FFF2-40B4-BE49-F238E27FC236}">
                <a16:creationId xmlns:a16="http://schemas.microsoft.com/office/drawing/2014/main" id="{CCAFFEBA-5181-4C13-B336-D5AF3FC22AF3}"/>
              </a:ext>
            </a:extLst>
          </p:cNvPr>
          <p:cNvCxnSpPr>
            <a:cxnSpLocks/>
          </p:cNvCxnSpPr>
          <p:nvPr/>
        </p:nvCxnSpPr>
        <p:spPr>
          <a:xfrm>
            <a:off x="296238" y="554804"/>
            <a:ext cx="0" cy="5876818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C16E57FA-D011-4D04-8F60-4DFD2AB1D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0" y="1079"/>
            <a:ext cx="12192000" cy="6855841"/>
          </a:xfrm>
          <a:prstGeom prst="rect">
            <a:avLst/>
          </a:prstGeom>
        </p:spPr>
      </p:pic>
      <p:pic>
        <p:nvPicPr>
          <p:cNvPr id="9" name="Gráfico 26">
            <a:extLst>
              <a:ext uri="{FF2B5EF4-FFF2-40B4-BE49-F238E27FC236}">
                <a16:creationId xmlns:a16="http://schemas.microsoft.com/office/drawing/2014/main" id="{F2E71467-34A5-40D3-8536-E2984AF15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6740" y="6378537"/>
            <a:ext cx="3111118" cy="405321"/>
          </a:xfrm>
          <a:prstGeom prst="rect">
            <a:avLst/>
          </a:prstGeom>
        </p:spPr>
      </p:pic>
      <p:sp>
        <p:nvSpPr>
          <p:cNvPr id="11" name="Cuadro de texto 66">
            <a:extLst>
              <a:ext uri="{FF2B5EF4-FFF2-40B4-BE49-F238E27FC236}">
                <a16:creationId xmlns:a16="http://schemas.microsoft.com/office/drawing/2014/main" id="{9901E864-1BC6-4109-8EDC-1F36258F1903}"/>
              </a:ext>
            </a:extLst>
          </p:cNvPr>
          <p:cNvSpPr txBox="1"/>
          <p:nvPr/>
        </p:nvSpPr>
        <p:spPr>
          <a:xfrm>
            <a:off x="726780" y="687052"/>
            <a:ext cx="10839143" cy="4210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Gotham HTF Medium" pitchFamily="50" charset="0"/>
              </a:rPr>
              <a:t>ComponentOne</a:t>
            </a:r>
            <a:r>
              <a:rPr lang="es-ES" b="0" dirty="0">
                <a:solidFill>
                  <a:prstClr val="black">
                    <a:lumMod val="75000"/>
                    <a:lumOff val="25000"/>
                  </a:prstClr>
                </a:solidFill>
                <a:latin typeface="Gotham HTF Medium" pitchFamily="50" charset="0"/>
              </a:rPr>
              <a:t> </a:t>
            </a:r>
            <a:r>
              <a:rPr lang="es-ES" b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Gotham HTF Medium" pitchFamily="50" charset="0"/>
              </a:rPr>
              <a:t>DataEngine</a:t>
            </a: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otham HTF Medium" pitchFamily="50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otham HTF Medium" pitchFamily="50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7E52D6-63BA-4D4F-87C4-415DD636C74A}"/>
              </a:ext>
            </a:extLst>
          </p:cNvPr>
          <p:cNvSpPr txBox="1"/>
          <p:nvPr/>
        </p:nvSpPr>
        <p:spPr>
          <a:xfrm>
            <a:off x="726781" y="1313234"/>
            <a:ext cx="97936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Cross-platform .NET Standard library for data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Low-footprint, high-performance for large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Column-oriented storage model using memory-mapped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Import data from SQL Server or from a collection of strongly-typed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Programmatically create queries to group, join, filter, and aggregate the underlying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Access query results as an in-memory list or persistent memory-mapped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Convenient APIs for file export or creating a strongly-typed collection for data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Also includes a visual tool and a command line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Part of the following products: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Studio Enterprise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WinForms Data Services Edition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Data Services Edition</a:t>
            </a:r>
          </a:p>
        </p:txBody>
      </p:sp>
    </p:spTree>
    <p:extLst>
      <p:ext uri="{BB962C8B-B14F-4D97-AF65-F5344CB8AC3E}">
        <p14:creationId xmlns:p14="http://schemas.microsoft.com/office/powerpoint/2010/main" val="417547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21">
            <a:extLst>
              <a:ext uri="{FF2B5EF4-FFF2-40B4-BE49-F238E27FC236}">
                <a16:creationId xmlns:a16="http://schemas.microsoft.com/office/drawing/2014/main" id="{CCAFFEBA-5181-4C13-B336-D5AF3FC22AF3}"/>
              </a:ext>
            </a:extLst>
          </p:cNvPr>
          <p:cNvCxnSpPr>
            <a:cxnSpLocks/>
          </p:cNvCxnSpPr>
          <p:nvPr/>
        </p:nvCxnSpPr>
        <p:spPr>
          <a:xfrm>
            <a:off x="296238" y="554804"/>
            <a:ext cx="0" cy="5876818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C16E57FA-D011-4D04-8F60-4DFD2AB1D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0" y="1079"/>
            <a:ext cx="12192000" cy="6855841"/>
          </a:xfrm>
          <a:prstGeom prst="rect">
            <a:avLst/>
          </a:prstGeom>
        </p:spPr>
      </p:pic>
      <p:pic>
        <p:nvPicPr>
          <p:cNvPr id="9" name="Gráfico 26">
            <a:extLst>
              <a:ext uri="{FF2B5EF4-FFF2-40B4-BE49-F238E27FC236}">
                <a16:creationId xmlns:a16="http://schemas.microsoft.com/office/drawing/2014/main" id="{F2E71467-34A5-40D3-8536-E2984AF15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6740" y="6378537"/>
            <a:ext cx="3111118" cy="405321"/>
          </a:xfrm>
          <a:prstGeom prst="rect">
            <a:avLst/>
          </a:prstGeom>
        </p:spPr>
      </p:pic>
      <p:sp>
        <p:nvSpPr>
          <p:cNvPr id="11" name="Cuadro de texto 66">
            <a:extLst>
              <a:ext uri="{FF2B5EF4-FFF2-40B4-BE49-F238E27FC236}">
                <a16:creationId xmlns:a16="http://schemas.microsoft.com/office/drawing/2014/main" id="{9901E864-1BC6-4109-8EDC-1F36258F1903}"/>
              </a:ext>
            </a:extLst>
          </p:cNvPr>
          <p:cNvSpPr txBox="1"/>
          <p:nvPr/>
        </p:nvSpPr>
        <p:spPr>
          <a:xfrm>
            <a:off x="726780" y="687052"/>
            <a:ext cx="10839143" cy="4210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Gotham HTF Medium" pitchFamily="50" charset="0"/>
              </a:rPr>
              <a:t>Background</a:t>
            </a: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otham HTF Medium" pitchFamily="50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otham HTF Medium" pitchFamily="50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202C7FD-50DC-4A10-8F79-143904E74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376" y="2805944"/>
            <a:ext cx="4371975" cy="2833688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DC0D1B2-7936-48DE-8EE0-1B0FDF8D59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098" y="3012275"/>
            <a:ext cx="4114800" cy="2667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7E52D6-63BA-4D4F-87C4-415DD636C74A}"/>
              </a:ext>
            </a:extLst>
          </p:cNvPr>
          <p:cNvSpPr txBox="1"/>
          <p:nvPr/>
        </p:nvSpPr>
        <p:spPr>
          <a:xfrm>
            <a:off x="726781" y="1313234"/>
            <a:ext cx="979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DataEngine’s</a:t>
            </a:r>
            <a:r>
              <a:rPr lang="en-US" dirty="0"/>
              <a:t> core technology was originally developed to support other products in Studio Enterprise: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E4D5CF-9D79-40A0-9759-D17D2608DC36}"/>
              </a:ext>
            </a:extLst>
          </p:cNvPr>
          <p:cNvSpPr txBox="1"/>
          <p:nvPr/>
        </p:nvSpPr>
        <p:spPr>
          <a:xfrm>
            <a:off x="2328092" y="2416997"/>
            <a:ext cx="306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FlexPivot</a:t>
            </a:r>
            <a:r>
              <a:rPr lang="en-US" dirty="0"/>
              <a:t> (WinForms and WPF)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F42EB-C93B-4662-AB4E-CFB92C1CE769}"/>
              </a:ext>
            </a:extLst>
          </p:cNvPr>
          <p:cNvSpPr txBox="1"/>
          <p:nvPr/>
        </p:nvSpPr>
        <p:spPr>
          <a:xfrm>
            <a:off x="8088549" y="2436612"/>
            <a:ext cx="2372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WebApi</a:t>
            </a:r>
            <a:r>
              <a:rPr lang="en-US" dirty="0"/>
              <a:t> (Data Services)</a:t>
            </a:r>
          </a:p>
        </p:txBody>
      </p:sp>
    </p:spTree>
    <p:extLst>
      <p:ext uri="{BB962C8B-B14F-4D97-AF65-F5344CB8AC3E}">
        <p14:creationId xmlns:p14="http://schemas.microsoft.com/office/powerpoint/2010/main" val="270934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21">
            <a:extLst>
              <a:ext uri="{FF2B5EF4-FFF2-40B4-BE49-F238E27FC236}">
                <a16:creationId xmlns:a16="http://schemas.microsoft.com/office/drawing/2014/main" id="{CCAFFEBA-5181-4C13-B336-D5AF3FC22AF3}"/>
              </a:ext>
            </a:extLst>
          </p:cNvPr>
          <p:cNvCxnSpPr>
            <a:cxnSpLocks/>
          </p:cNvCxnSpPr>
          <p:nvPr/>
        </p:nvCxnSpPr>
        <p:spPr>
          <a:xfrm>
            <a:off x="296238" y="554804"/>
            <a:ext cx="0" cy="5876818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C16E57FA-D011-4D04-8F60-4DFD2AB1D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0" y="1079"/>
            <a:ext cx="12192000" cy="6855841"/>
          </a:xfrm>
          <a:prstGeom prst="rect">
            <a:avLst/>
          </a:prstGeom>
        </p:spPr>
      </p:pic>
      <p:pic>
        <p:nvPicPr>
          <p:cNvPr id="9" name="Gráfico 26">
            <a:extLst>
              <a:ext uri="{FF2B5EF4-FFF2-40B4-BE49-F238E27FC236}">
                <a16:creationId xmlns:a16="http://schemas.microsoft.com/office/drawing/2014/main" id="{F2E71467-34A5-40D3-8536-E2984AF15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6740" y="6378537"/>
            <a:ext cx="3111118" cy="405321"/>
          </a:xfrm>
          <a:prstGeom prst="rect">
            <a:avLst/>
          </a:prstGeom>
        </p:spPr>
      </p:pic>
      <p:sp>
        <p:nvSpPr>
          <p:cNvPr id="11" name="Cuadro de texto 66">
            <a:extLst>
              <a:ext uri="{FF2B5EF4-FFF2-40B4-BE49-F238E27FC236}">
                <a16:creationId xmlns:a16="http://schemas.microsoft.com/office/drawing/2014/main" id="{9901E864-1BC6-4109-8EDC-1F36258F1903}"/>
              </a:ext>
            </a:extLst>
          </p:cNvPr>
          <p:cNvSpPr txBox="1"/>
          <p:nvPr/>
        </p:nvSpPr>
        <p:spPr>
          <a:xfrm>
            <a:off x="726780" y="687052"/>
            <a:ext cx="10839143" cy="4210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Use Cases</a:t>
            </a:r>
          </a:p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otham HTF Medium" pitchFamily="50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B841D8-2B08-4FA0-8129-92B383D8E931}"/>
              </a:ext>
            </a:extLst>
          </p:cNvPr>
          <p:cNvSpPr txBox="1"/>
          <p:nvPr/>
        </p:nvSpPr>
        <p:spPr>
          <a:xfrm>
            <a:off x="768485" y="1410510"/>
            <a:ext cx="57198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Cross-Platform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Windows, MacOS,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Large Amounts of Unstructured 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Multiple, Disparate Data 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SQL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Text (CSV, JSON, log files)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Convert to </a:t>
            </a:r>
            <a:r>
              <a:rPr lang="en-US" dirty="0" err="1"/>
              <a:t>IEnumerable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ComponentOne</a:t>
            </a:r>
            <a:r>
              <a:rPr lang="en-US" dirty="0"/>
              <a:t> </a:t>
            </a:r>
            <a:r>
              <a:rPr lang="en-US" dirty="0" err="1"/>
              <a:t>DataConnector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OData, </a:t>
            </a:r>
            <a:r>
              <a:rPr lang="en-US" dirty="0" err="1"/>
              <a:t>Kintone</a:t>
            </a:r>
            <a:r>
              <a:rPr lang="en-US" dirty="0"/>
              <a:t>, Salesforce, Dynamics 365,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Self-contained Analytics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Avoid external tools, licenses, metered usage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5C9BD77-98CE-4168-8F6A-033D05DD9E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638" y="1422920"/>
            <a:ext cx="39052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0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21">
            <a:extLst>
              <a:ext uri="{FF2B5EF4-FFF2-40B4-BE49-F238E27FC236}">
                <a16:creationId xmlns:a16="http://schemas.microsoft.com/office/drawing/2014/main" id="{CCAFFEBA-5181-4C13-B336-D5AF3FC22AF3}"/>
              </a:ext>
            </a:extLst>
          </p:cNvPr>
          <p:cNvCxnSpPr>
            <a:cxnSpLocks/>
          </p:cNvCxnSpPr>
          <p:nvPr/>
        </p:nvCxnSpPr>
        <p:spPr>
          <a:xfrm>
            <a:off x="296238" y="554804"/>
            <a:ext cx="0" cy="5876818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C16E57FA-D011-4D04-8F60-4DFD2AB1D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0" y="1079"/>
            <a:ext cx="12192000" cy="6855841"/>
          </a:xfrm>
          <a:prstGeom prst="rect">
            <a:avLst/>
          </a:prstGeom>
        </p:spPr>
      </p:pic>
      <p:pic>
        <p:nvPicPr>
          <p:cNvPr id="9" name="Gráfico 26">
            <a:extLst>
              <a:ext uri="{FF2B5EF4-FFF2-40B4-BE49-F238E27FC236}">
                <a16:creationId xmlns:a16="http://schemas.microsoft.com/office/drawing/2014/main" id="{F2E71467-34A5-40D3-8536-E2984AF15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6740" y="6378537"/>
            <a:ext cx="3111118" cy="405321"/>
          </a:xfrm>
          <a:prstGeom prst="rect">
            <a:avLst/>
          </a:prstGeom>
        </p:spPr>
      </p:pic>
      <p:sp>
        <p:nvSpPr>
          <p:cNvPr id="11" name="Cuadro de texto 66">
            <a:extLst>
              <a:ext uri="{FF2B5EF4-FFF2-40B4-BE49-F238E27FC236}">
                <a16:creationId xmlns:a16="http://schemas.microsoft.com/office/drawing/2014/main" id="{9901E864-1BC6-4109-8EDC-1F36258F1903}"/>
              </a:ext>
            </a:extLst>
          </p:cNvPr>
          <p:cNvSpPr txBox="1"/>
          <p:nvPr/>
        </p:nvSpPr>
        <p:spPr>
          <a:xfrm>
            <a:off x="726780" y="687052"/>
            <a:ext cx="10839143" cy="4210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DataEngine</a:t>
            </a: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s-E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Workbench</a:t>
            </a: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otham HTF Medium" pitchFamily="50" charset="0"/>
              <a:ea typeface="+mn-ea"/>
              <a:cs typeface="Segoe UI" panose="020B0502040204020203" pitchFamily="34" charset="0"/>
            </a:endParaRPr>
          </a:p>
          <a:p>
            <a:pPr marR="0" lvl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otham HTF Medium" pitchFamily="50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ACDAB4B-264B-4784-901C-02D588B89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743200" y="1645920"/>
            <a:ext cx="63976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0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21">
            <a:extLst>
              <a:ext uri="{FF2B5EF4-FFF2-40B4-BE49-F238E27FC236}">
                <a16:creationId xmlns:a16="http://schemas.microsoft.com/office/drawing/2014/main" id="{CCAFFEBA-5181-4C13-B336-D5AF3FC22AF3}"/>
              </a:ext>
            </a:extLst>
          </p:cNvPr>
          <p:cNvCxnSpPr>
            <a:cxnSpLocks/>
          </p:cNvCxnSpPr>
          <p:nvPr/>
        </p:nvCxnSpPr>
        <p:spPr>
          <a:xfrm>
            <a:off x="296238" y="554804"/>
            <a:ext cx="0" cy="5876818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C16E57FA-D011-4D04-8F60-4DFD2AB1D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0" y="1079"/>
            <a:ext cx="12192000" cy="6855841"/>
          </a:xfrm>
          <a:prstGeom prst="rect">
            <a:avLst/>
          </a:prstGeom>
        </p:spPr>
      </p:pic>
      <p:pic>
        <p:nvPicPr>
          <p:cNvPr id="9" name="Gráfico 26">
            <a:extLst>
              <a:ext uri="{FF2B5EF4-FFF2-40B4-BE49-F238E27FC236}">
                <a16:creationId xmlns:a16="http://schemas.microsoft.com/office/drawing/2014/main" id="{F2E71467-34A5-40D3-8536-E2984AF15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6740" y="6378537"/>
            <a:ext cx="3111118" cy="405321"/>
          </a:xfrm>
          <a:prstGeom prst="rect">
            <a:avLst/>
          </a:prstGeom>
        </p:spPr>
      </p:pic>
      <p:sp>
        <p:nvSpPr>
          <p:cNvPr id="11" name="Cuadro de texto 66">
            <a:extLst>
              <a:ext uri="{FF2B5EF4-FFF2-40B4-BE49-F238E27FC236}">
                <a16:creationId xmlns:a16="http://schemas.microsoft.com/office/drawing/2014/main" id="{9901E864-1BC6-4109-8EDC-1F36258F1903}"/>
              </a:ext>
            </a:extLst>
          </p:cNvPr>
          <p:cNvSpPr txBox="1"/>
          <p:nvPr/>
        </p:nvSpPr>
        <p:spPr>
          <a:xfrm>
            <a:off x="726780" y="687052"/>
            <a:ext cx="10839143" cy="4210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>
                <a:solidFill>
                  <a:prstClr val="black">
                    <a:lumMod val="75000"/>
                    <a:lumOff val="25000"/>
                  </a:prstClr>
                </a:solidFill>
                <a:latin typeface="Gotham HTF Medium" pitchFamily="50" charset="0"/>
              </a:rPr>
              <a:t>Fundamentals</a:t>
            </a: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otham HTF Medium" pitchFamily="50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otham HTF Medium" pitchFamily="50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B841D8-2B08-4FA0-8129-92B383D8E931}"/>
              </a:ext>
            </a:extLst>
          </p:cNvPr>
          <p:cNvSpPr txBox="1"/>
          <p:nvPr/>
        </p:nvSpPr>
        <p:spPr>
          <a:xfrm>
            <a:off x="768485" y="1410510"/>
            <a:ext cx="78891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Base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imported from an external 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Uniquely named collection of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Connector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/>
              <a:t>DbConnector</a:t>
            </a:r>
            <a:r>
              <a:rPr lang="en-US" dirty="0"/>
              <a:t>, for importing from a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/>
              <a:t>ObjectConnector</a:t>
            </a:r>
            <a:r>
              <a:rPr lang="en-US" dirty="0"/>
              <a:t>, for importing from an </a:t>
            </a:r>
            <a:r>
              <a:rPr lang="en-US" i="1" dirty="0" err="1"/>
              <a:t>IEnumerable</a:t>
            </a:r>
            <a:r>
              <a:rPr lang="en-US" dirty="0"/>
              <a:t>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Workspace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Folder containing base tables and query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memory-mapped files to read/write tables and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Query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Operation that retrieves data from one or more base 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Performs grouping and aggregation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i="1" dirty="0"/>
              <a:t>range</a:t>
            </a:r>
            <a:r>
              <a:rPr lang="en-US" dirty="0"/>
              <a:t> and </a:t>
            </a:r>
            <a:r>
              <a:rPr lang="en-US" i="1" dirty="0"/>
              <a:t>filter</a:t>
            </a:r>
            <a:r>
              <a:rPr lang="en-US" dirty="0"/>
              <a:t>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3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21">
            <a:extLst>
              <a:ext uri="{FF2B5EF4-FFF2-40B4-BE49-F238E27FC236}">
                <a16:creationId xmlns:a16="http://schemas.microsoft.com/office/drawing/2014/main" id="{CCAFFEBA-5181-4C13-B336-D5AF3FC22AF3}"/>
              </a:ext>
            </a:extLst>
          </p:cNvPr>
          <p:cNvCxnSpPr>
            <a:cxnSpLocks/>
          </p:cNvCxnSpPr>
          <p:nvPr/>
        </p:nvCxnSpPr>
        <p:spPr>
          <a:xfrm>
            <a:off x="296238" y="554804"/>
            <a:ext cx="0" cy="5876818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C16E57FA-D011-4D04-8F60-4DFD2AB1D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0" y="1079"/>
            <a:ext cx="12192000" cy="6855841"/>
          </a:xfrm>
          <a:prstGeom prst="rect">
            <a:avLst/>
          </a:prstGeom>
        </p:spPr>
      </p:pic>
      <p:pic>
        <p:nvPicPr>
          <p:cNvPr id="9" name="Gráfico 26">
            <a:extLst>
              <a:ext uri="{FF2B5EF4-FFF2-40B4-BE49-F238E27FC236}">
                <a16:creationId xmlns:a16="http://schemas.microsoft.com/office/drawing/2014/main" id="{F2E71467-34A5-40D3-8536-E2984AF15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6740" y="6378537"/>
            <a:ext cx="3111118" cy="405321"/>
          </a:xfrm>
          <a:prstGeom prst="rect">
            <a:avLst/>
          </a:prstGeom>
        </p:spPr>
      </p:pic>
      <p:sp>
        <p:nvSpPr>
          <p:cNvPr id="11" name="Cuadro de texto 66">
            <a:extLst>
              <a:ext uri="{FF2B5EF4-FFF2-40B4-BE49-F238E27FC236}">
                <a16:creationId xmlns:a16="http://schemas.microsoft.com/office/drawing/2014/main" id="{9901E864-1BC6-4109-8EDC-1F36258F1903}"/>
              </a:ext>
            </a:extLst>
          </p:cNvPr>
          <p:cNvSpPr txBox="1"/>
          <p:nvPr/>
        </p:nvSpPr>
        <p:spPr>
          <a:xfrm>
            <a:off x="726780" y="687052"/>
            <a:ext cx="10839143" cy="4210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NuGet</a:t>
            </a: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s-E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Packages</a:t>
            </a: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 (</a:t>
            </a:r>
            <a:r>
              <a:rPr kumimoji="0" lang="es-E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DataEngine</a:t>
            </a: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B841D8-2B08-4FA0-8129-92B383D8E931}"/>
              </a:ext>
            </a:extLst>
          </p:cNvPr>
          <p:cNvSpPr txBox="1"/>
          <p:nvPr/>
        </p:nvSpPr>
        <p:spPr>
          <a:xfrm>
            <a:off x="768485" y="1410510"/>
            <a:ext cx="69747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C1.DataEngine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Initialize new or existing workspace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 base 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Execute queries and joins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Retrieve base table data and query results (</a:t>
            </a:r>
            <a:r>
              <a:rPr lang="en-US" i="1" dirty="0" err="1"/>
              <a:t>IDataList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C1.DataEngine.Api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bindable collections from </a:t>
            </a:r>
            <a:r>
              <a:rPr lang="en-US" i="1" dirty="0" err="1"/>
              <a:t>IDataList</a:t>
            </a: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Sort table/query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Output table/query data to a </a:t>
            </a:r>
            <a:r>
              <a:rPr lang="en-US" i="1" dirty="0" err="1"/>
              <a:t>TextWriter</a:t>
            </a: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Serialize queries from JSON input (for ASP.NET Core applications)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C1.DataEngine.Tool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.NET command line tool for performing workspace 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 base 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 table/query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 unwanted tables or query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3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21">
            <a:extLst>
              <a:ext uri="{FF2B5EF4-FFF2-40B4-BE49-F238E27FC236}">
                <a16:creationId xmlns:a16="http://schemas.microsoft.com/office/drawing/2014/main" id="{CCAFFEBA-5181-4C13-B336-D5AF3FC22AF3}"/>
              </a:ext>
            </a:extLst>
          </p:cNvPr>
          <p:cNvCxnSpPr>
            <a:cxnSpLocks/>
          </p:cNvCxnSpPr>
          <p:nvPr/>
        </p:nvCxnSpPr>
        <p:spPr>
          <a:xfrm>
            <a:off x="296238" y="554804"/>
            <a:ext cx="0" cy="5876818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C16E57FA-D011-4D04-8F60-4DFD2AB1D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0" y="1079"/>
            <a:ext cx="12192000" cy="6855841"/>
          </a:xfrm>
          <a:prstGeom prst="rect">
            <a:avLst/>
          </a:prstGeom>
        </p:spPr>
      </p:pic>
      <p:pic>
        <p:nvPicPr>
          <p:cNvPr id="9" name="Gráfico 26">
            <a:extLst>
              <a:ext uri="{FF2B5EF4-FFF2-40B4-BE49-F238E27FC236}">
                <a16:creationId xmlns:a16="http://schemas.microsoft.com/office/drawing/2014/main" id="{F2E71467-34A5-40D3-8536-E2984AF15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6740" y="6378537"/>
            <a:ext cx="3111118" cy="405321"/>
          </a:xfrm>
          <a:prstGeom prst="rect">
            <a:avLst/>
          </a:prstGeom>
        </p:spPr>
      </p:pic>
      <p:sp>
        <p:nvSpPr>
          <p:cNvPr id="11" name="Cuadro de texto 66">
            <a:extLst>
              <a:ext uri="{FF2B5EF4-FFF2-40B4-BE49-F238E27FC236}">
                <a16:creationId xmlns:a16="http://schemas.microsoft.com/office/drawing/2014/main" id="{9901E864-1BC6-4109-8EDC-1F36258F1903}"/>
              </a:ext>
            </a:extLst>
          </p:cNvPr>
          <p:cNvSpPr txBox="1"/>
          <p:nvPr/>
        </p:nvSpPr>
        <p:spPr>
          <a:xfrm>
            <a:off x="726780" y="687052"/>
            <a:ext cx="10839143" cy="4210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NuGet</a:t>
            </a: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s-E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Packages</a:t>
            </a: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 (</a:t>
            </a:r>
            <a:r>
              <a:rPr kumimoji="0" lang="es-E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PivotEngine</a:t>
            </a: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B841D8-2B08-4FA0-8129-92B383D8E931}"/>
              </a:ext>
            </a:extLst>
          </p:cNvPr>
          <p:cNvSpPr txBox="1"/>
          <p:nvPr/>
        </p:nvSpPr>
        <p:spPr>
          <a:xfrm>
            <a:off x="768485" y="1410510"/>
            <a:ext cx="69747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C1.PivotEngine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APIs for constructing pivot table views from a data source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 err="1"/>
              <a:t>IEnumerable</a:t>
            </a:r>
            <a:endParaRPr lang="en-US" i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DataEngine workspace table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SQL Server Analysis Services cube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Field collections define pivot table structure: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RowFields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ColumnFields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ValueFields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FilterFields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0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21">
            <a:extLst>
              <a:ext uri="{FF2B5EF4-FFF2-40B4-BE49-F238E27FC236}">
                <a16:creationId xmlns:a16="http://schemas.microsoft.com/office/drawing/2014/main" id="{CCAFFEBA-5181-4C13-B336-D5AF3FC22AF3}"/>
              </a:ext>
            </a:extLst>
          </p:cNvPr>
          <p:cNvCxnSpPr>
            <a:cxnSpLocks/>
          </p:cNvCxnSpPr>
          <p:nvPr/>
        </p:nvCxnSpPr>
        <p:spPr>
          <a:xfrm>
            <a:off x="296238" y="554804"/>
            <a:ext cx="0" cy="5876818"/>
          </a:xfrm>
          <a:prstGeom prst="line">
            <a:avLst/>
          </a:prstGeom>
          <a:ln w="19050">
            <a:solidFill>
              <a:srgbClr val="C5C5C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C16E57FA-D011-4D04-8F60-4DFD2AB1D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0" y="1079"/>
            <a:ext cx="12192000" cy="6855841"/>
          </a:xfrm>
          <a:prstGeom prst="rect">
            <a:avLst/>
          </a:prstGeom>
        </p:spPr>
      </p:pic>
      <p:pic>
        <p:nvPicPr>
          <p:cNvPr id="9" name="Gráfico 26">
            <a:extLst>
              <a:ext uri="{FF2B5EF4-FFF2-40B4-BE49-F238E27FC236}">
                <a16:creationId xmlns:a16="http://schemas.microsoft.com/office/drawing/2014/main" id="{F2E71467-34A5-40D3-8536-E2984AF15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6740" y="6378537"/>
            <a:ext cx="3111118" cy="405321"/>
          </a:xfrm>
          <a:prstGeom prst="rect">
            <a:avLst/>
          </a:prstGeom>
        </p:spPr>
      </p:pic>
      <p:sp>
        <p:nvSpPr>
          <p:cNvPr id="11" name="Cuadro de texto 66">
            <a:extLst>
              <a:ext uri="{FF2B5EF4-FFF2-40B4-BE49-F238E27FC236}">
                <a16:creationId xmlns:a16="http://schemas.microsoft.com/office/drawing/2014/main" id="{9901E864-1BC6-4109-8EDC-1F36258F1903}"/>
              </a:ext>
            </a:extLst>
          </p:cNvPr>
          <p:cNvSpPr txBox="1"/>
          <p:nvPr/>
        </p:nvSpPr>
        <p:spPr>
          <a:xfrm>
            <a:off x="726780" y="687052"/>
            <a:ext cx="10839143" cy="4210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Importing</a:t>
            </a: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 Data </a:t>
            </a:r>
            <a:r>
              <a:rPr kumimoji="0" lang="es-E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from</a:t>
            </a: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s-E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tham HTF Medium" pitchFamily="50" charset="0"/>
                <a:ea typeface="+mn-ea"/>
                <a:cs typeface="Segoe UI" panose="020B0502040204020203" pitchFamily="34" charset="0"/>
              </a:rPr>
              <a:t>Code</a:t>
            </a: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otham HTF Medium" pitchFamily="50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otham HTF Medium" pitchFamily="50" charset="0"/>
              <a:ea typeface="+mn-ea"/>
              <a:cs typeface="Segoe UI" panose="020B0502040204020203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0633821-1AE5-4FE8-BF09-EF4CE8F5A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1247531"/>
              </p:ext>
            </p:extLst>
          </p:nvPr>
        </p:nvGraphicFramePr>
        <p:xfrm>
          <a:off x="2032001" y="1668295"/>
          <a:ext cx="5764718" cy="2986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1D965BE-E4FD-416D-BC2C-A7B93F0607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7591293"/>
              </p:ext>
            </p:extLst>
          </p:nvPr>
        </p:nvGraphicFramePr>
        <p:xfrm>
          <a:off x="7796719" y="1668295"/>
          <a:ext cx="2767496" cy="2986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5" name="Arrow: Up 14">
            <a:extLst>
              <a:ext uri="{FF2B5EF4-FFF2-40B4-BE49-F238E27FC236}">
                <a16:creationId xmlns:a16="http://schemas.microsoft.com/office/drawing/2014/main" id="{9880CB40-CF37-4866-B506-A91303FBEC88}"/>
              </a:ext>
            </a:extLst>
          </p:cNvPr>
          <p:cNvSpPr/>
          <p:nvPr/>
        </p:nvSpPr>
        <p:spPr>
          <a:xfrm>
            <a:off x="2417323" y="4771418"/>
            <a:ext cx="617705" cy="617706"/>
          </a:xfrm>
          <a:prstGeom prst="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35CC3D04-4E33-4194-A2D5-6D1CE3AF4F1F}"/>
              </a:ext>
            </a:extLst>
          </p:cNvPr>
          <p:cNvSpPr/>
          <p:nvPr/>
        </p:nvSpPr>
        <p:spPr>
          <a:xfrm>
            <a:off x="2377440" y="5500991"/>
            <a:ext cx="731520" cy="734439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E576C222-2E3A-418F-8B9E-36CDFB96B314}"/>
              </a:ext>
            </a:extLst>
          </p:cNvPr>
          <p:cNvSpPr/>
          <p:nvPr/>
        </p:nvSpPr>
        <p:spPr>
          <a:xfrm>
            <a:off x="3328481" y="4771418"/>
            <a:ext cx="617705" cy="617706"/>
          </a:xfrm>
          <a:prstGeom prst="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44294739-08C2-4B39-9E05-1C1922D2F3CC}"/>
              </a:ext>
            </a:extLst>
          </p:cNvPr>
          <p:cNvSpPr/>
          <p:nvPr/>
        </p:nvSpPr>
        <p:spPr>
          <a:xfrm>
            <a:off x="3288598" y="5500991"/>
            <a:ext cx="731520" cy="734439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484372840"/>
      </p:ext>
    </p:extLst>
  </p:cSld>
  <p:clrMapOvr>
    <a:masterClrMapping/>
  </p:clrMapOvr>
</p:sld>
</file>

<file path=ppt/theme/theme1.xml><?xml version="1.0" encoding="utf-8"?>
<a:theme xmlns:a="http://schemas.openxmlformats.org/drawingml/2006/main" name="C1-Webinar-Theme-2020">
  <a:themeElements>
    <a:clrScheme name="GC-AR-Colors">
      <a:dk1>
        <a:srgbClr val="3F3F3F"/>
      </a:dk1>
      <a:lt1>
        <a:srgbClr val="FFFFFF"/>
      </a:lt1>
      <a:dk2>
        <a:srgbClr val="9D2235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C-Fonts">
      <a:majorFont>
        <a:latin typeface="Gotham HTF Medium"/>
        <a:ea typeface=""/>
        <a:cs typeface=""/>
      </a:majorFont>
      <a:minorFont>
        <a:latin typeface="Gotham HTF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1-Webinar-Theme-2020" id="{689EFA1B-C745-46E0-A5AA-FA9DEDE743EA}" vid="{CC3FA4A3-8314-493F-9E24-8906D7BBD807}"/>
    </a:ext>
  </a:extLst>
</a:theme>
</file>

<file path=ppt/theme/theme2.xml><?xml version="1.0" encoding="utf-8"?>
<a:theme xmlns:a="http://schemas.openxmlformats.org/drawingml/2006/main" name="Tema de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C1-Webinar-Theme-2020</Template>
  <TotalTime>6083</TotalTime>
  <Words>480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Gotham HTF Book</vt:lpstr>
      <vt:lpstr>Gotham HTF Medium</vt:lpstr>
      <vt:lpstr>Gotham SSm A</vt:lpstr>
      <vt:lpstr>C1-Webinar-Theme-2020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Walkthroughs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Juback</dc:creator>
  <cp:lastModifiedBy>John Juback</cp:lastModifiedBy>
  <cp:revision>17</cp:revision>
  <dcterms:created xsi:type="dcterms:W3CDTF">2021-08-12T15:30:02Z</dcterms:created>
  <dcterms:modified xsi:type="dcterms:W3CDTF">2021-08-17T17:03:19Z</dcterms:modified>
</cp:coreProperties>
</file>