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99" r:id="rId2"/>
  </p:sldMasterIdLst>
  <p:notesMasterIdLst>
    <p:notesMasterId r:id="rId9"/>
  </p:notesMasterIdLst>
  <p:sldIdLst>
    <p:sldId id="256" r:id="rId3"/>
    <p:sldId id="356" r:id="rId4"/>
    <p:sldId id="357" r:id="rId5"/>
    <p:sldId id="358" r:id="rId6"/>
    <p:sldId id="359" r:id="rId7"/>
    <p:sldId id="301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7" autoAdjust="0"/>
    <p:restoredTop sz="94694"/>
  </p:normalViewPr>
  <p:slideViewPr>
    <p:cSldViewPr snapToGrid="0">
      <p:cViewPr varScale="1">
        <p:scale>
          <a:sx n="98" d="100"/>
          <a:sy n="98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3037840" cy="467496"/>
          </a:xfrm>
          <a:prstGeom prst="rect">
            <a:avLst/>
          </a:prstGeom>
        </p:spPr>
        <p:txBody>
          <a:bodyPr vert="horz" lIns="187251" tIns="93625" rIns="187251" bIns="93625" rtlCol="0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4"/>
            <a:ext cx="3037840" cy="467496"/>
          </a:xfrm>
          <a:prstGeom prst="rect">
            <a:avLst/>
          </a:prstGeom>
        </p:spPr>
        <p:txBody>
          <a:bodyPr vert="horz" lIns="187251" tIns="93625" rIns="187251" bIns="93625" rtlCol="0"/>
          <a:lstStyle>
            <a:lvl1pPr algn="r">
              <a:defRPr sz="2500"/>
            </a:lvl1pPr>
          </a:lstStyle>
          <a:p>
            <a:fld id="{86B4B1D6-69C7-478E-925D-E9DE739C3915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87251" tIns="93625" rIns="187251" bIns="936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4570"/>
            <a:ext cx="5608320" cy="3659789"/>
          </a:xfrm>
          <a:prstGeom prst="rect">
            <a:avLst/>
          </a:prstGeom>
        </p:spPr>
        <p:txBody>
          <a:bodyPr vert="horz" lIns="187251" tIns="93625" rIns="187251" bIns="936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8914"/>
            <a:ext cx="3037840" cy="467487"/>
          </a:xfrm>
          <a:prstGeom prst="rect">
            <a:avLst/>
          </a:prstGeom>
        </p:spPr>
        <p:txBody>
          <a:bodyPr vert="horz" lIns="187251" tIns="93625" rIns="187251" bIns="93625" rtlCol="0" anchor="b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8914"/>
            <a:ext cx="3037840" cy="467487"/>
          </a:xfrm>
          <a:prstGeom prst="rect">
            <a:avLst/>
          </a:prstGeom>
        </p:spPr>
        <p:txBody>
          <a:bodyPr vert="horz" lIns="187251" tIns="93625" rIns="187251" bIns="93625" rtlCol="0" anchor="b"/>
          <a:lstStyle>
            <a:lvl1pPr algn="r">
              <a:defRPr sz="2500"/>
            </a:lvl1pPr>
          </a:lstStyle>
          <a:p>
            <a:fld id="{0D6FD631-3F97-4725-ADEC-0B2F8A7EF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5FEE646-A8CF-4C53-AF6B-88DE937B7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1925" y="-85457"/>
            <a:ext cx="12343926" cy="694345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32" y="1401305"/>
            <a:ext cx="4827472" cy="738046"/>
          </a:xfrm>
        </p:spPr>
        <p:txBody>
          <a:bodyPr>
            <a:noAutofit/>
          </a:bodyPr>
          <a:lstStyle>
            <a:lvl1pPr marL="0" indent="0" algn="l">
              <a:spcBef>
                <a:spcPts val="188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332" y="151032"/>
            <a:ext cx="10477774" cy="1186062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96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>
            <a:noAutofit/>
          </a:bodyPr>
          <a:lstStyle>
            <a:lvl1pPr marL="213321" indent="-213321">
              <a:buFont typeface="Wingdings" panose="05000000000000000000" pitchFamily="2" charset="2"/>
              <a:buChar char="§"/>
              <a:defRPr sz="1750"/>
            </a:lvl1pPr>
            <a:lvl2pPr marL="571500" indent="-293688">
              <a:buFont typeface="Wingdings" panose="05000000000000000000" pitchFamily="2" charset="2"/>
              <a:buChar char="Ø"/>
              <a:defRPr sz="1250"/>
            </a:lvl2pPr>
            <a:lvl3pPr>
              <a:defRPr sz="125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85750" indent="0">
              <a:buNone/>
              <a:defRPr sz="750"/>
            </a:lvl2pPr>
            <a:lvl3pPr marL="571500" indent="0">
              <a:buNone/>
              <a:defRPr sz="625"/>
            </a:lvl3pPr>
            <a:lvl4pPr marL="857250" indent="0">
              <a:buNone/>
              <a:defRPr sz="563"/>
            </a:lvl4pPr>
            <a:lvl5pPr marL="1143000" indent="0">
              <a:buNone/>
              <a:defRPr sz="563"/>
            </a:lvl5pPr>
            <a:lvl6pPr marL="1428750" indent="0">
              <a:buNone/>
              <a:defRPr sz="563"/>
            </a:lvl6pPr>
            <a:lvl7pPr marL="1714500" indent="0">
              <a:buNone/>
              <a:defRPr sz="563"/>
            </a:lvl7pPr>
            <a:lvl8pPr marL="2000250" indent="0">
              <a:buNone/>
              <a:defRPr sz="563"/>
            </a:lvl8pPr>
            <a:lvl9pPr marL="22860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4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800" b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6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75"/>
              </a:spcAft>
              <a:buNone/>
              <a:defRPr sz="1600">
                <a:solidFill>
                  <a:srgbClr val="FFFFFF"/>
                </a:solidFill>
                <a:latin typeface="+mn-lt"/>
              </a:defRPr>
            </a:lvl1pPr>
            <a:lvl2pPr marL="285750" indent="0">
              <a:buNone/>
              <a:defRPr sz="750"/>
            </a:lvl2pPr>
            <a:lvl3pPr marL="571500" indent="0">
              <a:buNone/>
              <a:defRPr sz="625"/>
            </a:lvl3pPr>
            <a:lvl4pPr marL="857250" indent="0">
              <a:buNone/>
              <a:defRPr sz="563"/>
            </a:lvl4pPr>
            <a:lvl5pPr marL="1143000" indent="0">
              <a:buNone/>
              <a:defRPr sz="563"/>
            </a:lvl5pPr>
            <a:lvl6pPr marL="1428750" indent="0">
              <a:buNone/>
              <a:defRPr sz="563"/>
            </a:lvl6pPr>
            <a:lvl7pPr marL="1714500" indent="0">
              <a:buNone/>
              <a:defRPr sz="563"/>
            </a:lvl7pPr>
            <a:lvl8pPr marL="2000250" indent="0">
              <a:buNone/>
              <a:defRPr sz="563"/>
            </a:lvl8pPr>
            <a:lvl9pPr marL="22860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152" y="6278391"/>
            <a:ext cx="23526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08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e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664634" y="3114651"/>
            <a:ext cx="2147578" cy="2952173"/>
          </a:xfrm>
          <a:solidFill>
            <a:schemeClr val="accent2"/>
          </a:solidFill>
          <a:ln>
            <a:noFill/>
          </a:ln>
        </p:spPr>
        <p:txBody>
          <a:bodyPr/>
          <a:lstStyle>
            <a:lvl1pPr marL="143868" indent="-143868">
              <a:spcBef>
                <a:spcPts val="7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1pPr>
            <a:lvl2pPr marL="285750" indent="-143868">
              <a:buClrTx/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  <a:latin typeface="+mn-lt"/>
              </a:defRPr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1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1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5164" y="1617453"/>
            <a:ext cx="2147156" cy="735013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5164" y="2366052"/>
            <a:ext cx="2147156" cy="735013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2982795" y="1612493"/>
            <a:ext cx="2147156" cy="735013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982795" y="2361092"/>
            <a:ext cx="2147156" cy="735013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300426" y="1617453"/>
            <a:ext cx="2147156" cy="735013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5300426" y="2366052"/>
            <a:ext cx="2147156" cy="735013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7618057" y="1612493"/>
            <a:ext cx="2147156" cy="735013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7618057" y="2361092"/>
            <a:ext cx="2147156" cy="735013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9935688" y="1612493"/>
            <a:ext cx="2147156" cy="735013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9935688" y="2361092"/>
            <a:ext cx="2147156" cy="735013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30"/>
          </p:nvPr>
        </p:nvSpPr>
        <p:spPr>
          <a:xfrm>
            <a:off x="2981446" y="3106024"/>
            <a:ext cx="2147578" cy="2952173"/>
          </a:xfrm>
          <a:solidFill>
            <a:schemeClr val="accent3"/>
          </a:solidFill>
        </p:spPr>
        <p:txBody>
          <a:bodyPr/>
          <a:lstStyle>
            <a:lvl1pPr marL="143868" indent="-143868">
              <a:spcBef>
                <a:spcPts val="7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1pPr>
            <a:lvl2pPr marL="285750" indent="-143868">
              <a:buClrTx/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  <a:latin typeface="+mn-lt"/>
              </a:defRPr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1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1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32"/>
          </p:nvPr>
        </p:nvSpPr>
        <p:spPr>
          <a:xfrm>
            <a:off x="5308841" y="3104308"/>
            <a:ext cx="2147578" cy="2952173"/>
          </a:xfrm>
          <a:solidFill>
            <a:schemeClr val="accent4"/>
          </a:solidFill>
        </p:spPr>
        <p:txBody>
          <a:bodyPr/>
          <a:lstStyle>
            <a:lvl1pPr marL="143868" indent="-143868">
              <a:spcBef>
                <a:spcPts val="7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1pPr>
            <a:lvl2pPr marL="285750" indent="-143868">
              <a:buClrTx/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  <a:latin typeface="+mn-lt"/>
              </a:defRPr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1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1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33"/>
          </p:nvPr>
        </p:nvSpPr>
        <p:spPr>
          <a:xfrm>
            <a:off x="7617635" y="3104308"/>
            <a:ext cx="2147578" cy="2952173"/>
          </a:xfrm>
          <a:solidFill>
            <a:schemeClr val="accent5"/>
          </a:solidFill>
        </p:spPr>
        <p:txBody>
          <a:bodyPr/>
          <a:lstStyle>
            <a:lvl1pPr marL="143868" indent="-143868">
              <a:spcBef>
                <a:spcPts val="7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1pPr>
            <a:lvl2pPr marL="285750" indent="-143868">
              <a:buClrTx/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  <a:latin typeface="+mn-lt"/>
              </a:defRPr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1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1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34"/>
          </p:nvPr>
        </p:nvSpPr>
        <p:spPr>
          <a:xfrm>
            <a:off x="9943892" y="3104309"/>
            <a:ext cx="2147578" cy="2952173"/>
          </a:xfrm>
          <a:solidFill>
            <a:schemeClr val="accent6"/>
          </a:solidFill>
        </p:spPr>
        <p:txBody>
          <a:bodyPr/>
          <a:lstStyle>
            <a:lvl1pPr marL="143868" indent="-143868">
              <a:spcBef>
                <a:spcPts val="7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1pPr>
            <a:lvl2pPr marL="285750" indent="-143868">
              <a:buClrTx/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  <a:latin typeface="+mn-lt"/>
              </a:defRPr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1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1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64635" y="2361091"/>
            <a:ext cx="2147579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81446" y="2356131"/>
            <a:ext cx="214757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08842" y="2361091"/>
            <a:ext cx="213874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17635" y="2364757"/>
            <a:ext cx="21475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935690" y="2359336"/>
            <a:ext cx="213874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9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5FEE646-A8CF-4C53-AF6B-88DE937B7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1925" y="-85457"/>
            <a:ext cx="12343926" cy="694345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32" y="1401305"/>
            <a:ext cx="4827472" cy="738046"/>
          </a:xfrm>
        </p:spPr>
        <p:txBody>
          <a:bodyPr>
            <a:noAutofit/>
          </a:bodyPr>
          <a:lstStyle>
            <a:lvl1pPr marL="0" indent="0" algn="l">
              <a:spcBef>
                <a:spcPts val="188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332" y="151032"/>
            <a:ext cx="10477774" cy="1186062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938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33" y="1600202"/>
            <a:ext cx="10075084" cy="4525963"/>
          </a:xfrm>
        </p:spPr>
        <p:txBody>
          <a:bodyPr/>
          <a:lstStyle>
            <a:lvl1pPr>
              <a:buClr>
                <a:srgbClr val="262D40"/>
              </a:buCl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71500" indent="-285750">
              <a:buClr>
                <a:srgbClr val="666699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285750">
              <a:buClr>
                <a:srgbClr val="382437"/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143000" indent="-285750">
              <a:buClr>
                <a:srgbClr val="262D4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428750" indent="-317500">
              <a:buClr>
                <a:srgbClr val="382437"/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1547" y="6265248"/>
            <a:ext cx="1839252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FBE9BB2-7360-4665-ADA4-2CFE99FCBA3E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712" y="6265249"/>
            <a:ext cx="486268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635" y="6265249"/>
            <a:ext cx="856129" cy="36512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840C9B-BCF5-486B-9BE0-297D031FCB2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739224" y="6820619"/>
            <a:ext cx="245277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sp>
        <p:nvSpPr>
          <p:cNvPr id="16" name="Rectangle 15"/>
          <p:cNvSpPr/>
          <p:nvPr/>
        </p:nvSpPr>
        <p:spPr>
          <a:xfrm>
            <a:off x="-2393" y="6820619"/>
            <a:ext cx="974161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F937C26-6512-4627-8EA5-A092A366923D}"/>
              </a:ext>
            </a:extLst>
          </p:cNvPr>
          <p:cNvGrpSpPr/>
          <p:nvPr/>
        </p:nvGrpSpPr>
        <p:grpSpPr>
          <a:xfrm>
            <a:off x="-2394" y="500764"/>
            <a:ext cx="455422" cy="675249"/>
            <a:chOff x="-2394" y="500764"/>
            <a:chExt cx="455422" cy="675249"/>
          </a:xfrm>
        </p:grpSpPr>
        <p:sp>
          <p:nvSpPr>
            <p:cNvPr id="18" name="Rectangle 17"/>
            <p:cNvSpPr/>
            <p:nvPr/>
          </p:nvSpPr>
          <p:spPr>
            <a:xfrm>
              <a:off x="2" y="500764"/>
              <a:ext cx="453025" cy="135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FAD099-12DE-4744-BB13-0D5E54479E15}"/>
                </a:ext>
              </a:extLst>
            </p:cNvPr>
            <p:cNvSpPr/>
            <p:nvPr/>
          </p:nvSpPr>
          <p:spPr>
            <a:xfrm>
              <a:off x="-2393" y="636591"/>
              <a:ext cx="455421" cy="1352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385B26-830C-45E5-8B86-B7B195DE2613}"/>
                </a:ext>
              </a:extLst>
            </p:cNvPr>
            <p:cNvSpPr/>
            <p:nvPr/>
          </p:nvSpPr>
          <p:spPr>
            <a:xfrm>
              <a:off x="-2394" y="771745"/>
              <a:ext cx="455421" cy="135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4EE675-E8DD-42CC-9060-0F17F8D82E30}"/>
                </a:ext>
              </a:extLst>
            </p:cNvPr>
            <p:cNvSpPr/>
            <p:nvPr/>
          </p:nvSpPr>
          <p:spPr>
            <a:xfrm>
              <a:off x="0" y="907194"/>
              <a:ext cx="453027" cy="133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776340-E827-41C7-B1F3-EB65B1145ABD}"/>
                </a:ext>
              </a:extLst>
            </p:cNvPr>
            <p:cNvSpPr/>
            <p:nvPr/>
          </p:nvSpPr>
          <p:spPr>
            <a:xfrm>
              <a:off x="-1428" y="1042502"/>
              <a:ext cx="453027" cy="1335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</p:grpSp>
    </p:spTree>
    <p:extLst>
      <p:ext uri="{BB962C8B-B14F-4D97-AF65-F5344CB8AC3E}">
        <p14:creationId xmlns:p14="http://schemas.microsoft.com/office/powerpoint/2010/main" val="103631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01547" y="6265248"/>
            <a:ext cx="1839252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FBE9BB2-7360-4665-ADA4-2CFE99FCBA3E}" type="datetimeFigureOut">
              <a:rPr lang="en-US" smtClean="0"/>
              <a:t>6/10/20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712" y="6265249"/>
            <a:ext cx="486268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635" y="6265249"/>
            <a:ext cx="856129" cy="36512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840C9B-BCF5-486B-9BE0-297D031FCB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64633" y="1600202"/>
            <a:ext cx="10075084" cy="4525963"/>
          </a:xfrm>
        </p:spPr>
        <p:txBody>
          <a:bodyPr/>
          <a:lstStyle>
            <a:lvl1pPr marL="285750" indent="-285750">
              <a:buClr>
                <a:srgbClr val="262D40"/>
              </a:buClr>
              <a:buFont typeface="+mj-lt"/>
              <a:buAutoNum type="arabicPeriod"/>
              <a:defRPr sz="2400"/>
            </a:lvl1pPr>
            <a:lvl2pPr marL="571500" indent="-282774">
              <a:buClrTx/>
              <a:buFont typeface="+mj-lt"/>
              <a:buAutoNum type="alphaLcParenR"/>
              <a:defRPr sz="2000"/>
            </a:lvl2pPr>
            <a:lvl3pPr marL="860227" indent="-288727">
              <a:buClrTx/>
              <a:buFont typeface="+mj-lt"/>
              <a:buAutoNum type="romanLcPeriod"/>
              <a:defRPr sz="2000"/>
            </a:lvl3pPr>
            <a:lvl4pPr marL="1143000" indent="-282774">
              <a:buClrTx/>
              <a:buFont typeface="+mj-lt"/>
              <a:buAutoNum type="arabicParenR"/>
              <a:defRPr sz="2000"/>
            </a:lvl4pPr>
            <a:lvl5pPr marL="1431727" indent="-283766">
              <a:buClrTx/>
              <a:buFont typeface="+mj-lt"/>
              <a:buAutoNum type="alphaLcParenR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9739224" y="6820619"/>
            <a:ext cx="2452777" cy="45719"/>
          </a:xfrm>
          <a:prstGeom prst="rect">
            <a:avLst/>
          </a:prstGeom>
          <a:solidFill>
            <a:srgbClr val="4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sp>
        <p:nvSpPr>
          <p:cNvPr id="17" name="Rectangle 16"/>
          <p:cNvSpPr/>
          <p:nvPr/>
        </p:nvSpPr>
        <p:spPr>
          <a:xfrm>
            <a:off x="-2393" y="6820619"/>
            <a:ext cx="974161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2ECE825-5297-493E-82E6-3DCEEA78568E}"/>
              </a:ext>
            </a:extLst>
          </p:cNvPr>
          <p:cNvGrpSpPr/>
          <p:nvPr/>
        </p:nvGrpSpPr>
        <p:grpSpPr>
          <a:xfrm>
            <a:off x="-2394" y="500764"/>
            <a:ext cx="455422" cy="675249"/>
            <a:chOff x="-2394" y="500764"/>
            <a:chExt cx="455422" cy="67524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C128E6-7C15-450F-825F-6C8095DFCA81}"/>
                </a:ext>
              </a:extLst>
            </p:cNvPr>
            <p:cNvSpPr/>
            <p:nvPr/>
          </p:nvSpPr>
          <p:spPr>
            <a:xfrm>
              <a:off x="2" y="500764"/>
              <a:ext cx="453025" cy="135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FF1357-C310-4A3E-88B6-137C75F9FDF4}"/>
                </a:ext>
              </a:extLst>
            </p:cNvPr>
            <p:cNvSpPr/>
            <p:nvPr/>
          </p:nvSpPr>
          <p:spPr>
            <a:xfrm>
              <a:off x="-2393" y="636591"/>
              <a:ext cx="455421" cy="1352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71D0E1-000C-4962-839F-AA1C1075B667}"/>
                </a:ext>
              </a:extLst>
            </p:cNvPr>
            <p:cNvSpPr/>
            <p:nvPr/>
          </p:nvSpPr>
          <p:spPr>
            <a:xfrm>
              <a:off x="-2394" y="771745"/>
              <a:ext cx="455421" cy="135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15BF28-21D1-4858-9636-358B6D2F6FD3}"/>
                </a:ext>
              </a:extLst>
            </p:cNvPr>
            <p:cNvSpPr/>
            <p:nvPr/>
          </p:nvSpPr>
          <p:spPr>
            <a:xfrm>
              <a:off x="0" y="907194"/>
              <a:ext cx="453027" cy="133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0BAB7D-604D-4577-967F-C9626375FFA1}"/>
                </a:ext>
              </a:extLst>
            </p:cNvPr>
            <p:cNvSpPr/>
            <p:nvPr/>
          </p:nvSpPr>
          <p:spPr>
            <a:xfrm>
              <a:off x="-1428" y="1042502"/>
              <a:ext cx="453027" cy="1335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</p:grpSp>
    </p:spTree>
    <p:extLst>
      <p:ext uri="{BB962C8B-B14F-4D97-AF65-F5344CB8AC3E}">
        <p14:creationId xmlns:p14="http://schemas.microsoft.com/office/powerpoint/2010/main" val="85453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01547" y="6265248"/>
            <a:ext cx="1839252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FBE9BB2-7360-4665-ADA4-2CFE99FCBA3E}" type="datetimeFigureOut">
              <a:rPr lang="en-US" smtClean="0"/>
              <a:t>6/10/20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712" y="6265249"/>
            <a:ext cx="486268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635" y="6265249"/>
            <a:ext cx="856129" cy="36512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840C9B-BCF5-486B-9BE0-297D031FCB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64633" y="1669743"/>
            <a:ext cx="4759622" cy="4525963"/>
          </a:xfrm>
        </p:spPr>
        <p:txBody>
          <a:bodyPr/>
          <a:lstStyle>
            <a:lvl1pPr marL="339725" indent="-339725">
              <a:buClr>
                <a:srgbClr val="262D40"/>
              </a:buClr>
              <a:defRPr sz="2400"/>
            </a:lvl1pPr>
            <a:lvl2pPr marL="427633" indent="-143868">
              <a:buClrTx/>
              <a:buFont typeface="Courier New" panose="02070309020205020404" pitchFamily="49" charset="0"/>
              <a:buChar char="o"/>
              <a:defRPr sz="2000"/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5980095" y="1660186"/>
            <a:ext cx="4759622" cy="4525963"/>
          </a:xfrm>
        </p:spPr>
        <p:txBody>
          <a:bodyPr/>
          <a:lstStyle>
            <a:lvl1pPr marL="339725" indent="-339725">
              <a:buClr>
                <a:srgbClr val="262D40"/>
              </a:buClr>
              <a:defRPr sz="2400"/>
            </a:lvl1pPr>
            <a:lvl2pPr marL="427633" indent="-143868">
              <a:buClrTx/>
              <a:buFont typeface="Courier New" panose="02070309020205020404" pitchFamily="49" charset="0"/>
              <a:buChar char="o"/>
              <a:defRPr sz="2000"/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9739224" y="6820619"/>
            <a:ext cx="2452777" cy="45719"/>
          </a:xfrm>
          <a:prstGeom prst="rect">
            <a:avLst/>
          </a:prstGeom>
          <a:solidFill>
            <a:srgbClr val="4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sp>
        <p:nvSpPr>
          <p:cNvPr id="18" name="Rectangle 17"/>
          <p:cNvSpPr/>
          <p:nvPr/>
        </p:nvSpPr>
        <p:spPr>
          <a:xfrm>
            <a:off x="-2393" y="6820619"/>
            <a:ext cx="974161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DF9175B-BF16-4FD2-866D-931E25AFF654}"/>
              </a:ext>
            </a:extLst>
          </p:cNvPr>
          <p:cNvGrpSpPr/>
          <p:nvPr/>
        </p:nvGrpSpPr>
        <p:grpSpPr>
          <a:xfrm>
            <a:off x="-2394" y="500764"/>
            <a:ext cx="455422" cy="675249"/>
            <a:chOff x="-2394" y="500764"/>
            <a:chExt cx="455422" cy="67524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4E3651-EC5C-40CD-A2CB-51FE77940920}"/>
                </a:ext>
              </a:extLst>
            </p:cNvPr>
            <p:cNvSpPr/>
            <p:nvPr/>
          </p:nvSpPr>
          <p:spPr>
            <a:xfrm>
              <a:off x="2" y="500764"/>
              <a:ext cx="453025" cy="135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3848F6-B214-45C2-9057-FFA7247C9193}"/>
                </a:ext>
              </a:extLst>
            </p:cNvPr>
            <p:cNvSpPr/>
            <p:nvPr/>
          </p:nvSpPr>
          <p:spPr>
            <a:xfrm>
              <a:off x="-2393" y="636591"/>
              <a:ext cx="455421" cy="1352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731383-D6CF-4CA1-8B85-3F1C6F072A61}"/>
                </a:ext>
              </a:extLst>
            </p:cNvPr>
            <p:cNvSpPr/>
            <p:nvPr/>
          </p:nvSpPr>
          <p:spPr>
            <a:xfrm>
              <a:off x="-2394" y="771745"/>
              <a:ext cx="455421" cy="135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560234-8C3E-4FAB-9EFA-E10EA4992C92}"/>
                </a:ext>
              </a:extLst>
            </p:cNvPr>
            <p:cNvSpPr/>
            <p:nvPr/>
          </p:nvSpPr>
          <p:spPr>
            <a:xfrm>
              <a:off x="0" y="907194"/>
              <a:ext cx="453027" cy="133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DA6626-DCB5-4706-AEDB-C5938D73BB99}"/>
                </a:ext>
              </a:extLst>
            </p:cNvPr>
            <p:cNvSpPr/>
            <p:nvPr/>
          </p:nvSpPr>
          <p:spPr>
            <a:xfrm>
              <a:off x="-1428" y="1042502"/>
              <a:ext cx="453027" cy="1335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</p:grpSp>
    </p:spTree>
    <p:extLst>
      <p:ext uri="{BB962C8B-B14F-4D97-AF65-F5344CB8AC3E}">
        <p14:creationId xmlns:p14="http://schemas.microsoft.com/office/powerpoint/2010/main" val="3377247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Plu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54470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01547" y="6265248"/>
            <a:ext cx="1839252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FBE9BB2-7360-4665-ADA4-2CFE99FCBA3E}" type="datetimeFigureOut">
              <a:rPr lang="en-US" smtClean="0"/>
              <a:t>6/10/20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712" y="6265249"/>
            <a:ext cx="486268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635" y="6265249"/>
            <a:ext cx="856129" cy="36512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840C9B-BCF5-486B-9BE0-297D031FCB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64633" y="1850602"/>
            <a:ext cx="4759622" cy="3816489"/>
          </a:xfrm>
        </p:spPr>
        <p:txBody>
          <a:bodyPr/>
          <a:lstStyle>
            <a:lvl1pPr marL="339725" indent="-339725">
              <a:buClr>
                <a:srgbClr val="262D40"/>
              </a:buClr>
              <a:defRPr sz="2400"/>
            </a:lvl1pPr>
            <a:lvl2pPr marL="461963" indent="-142875">
              <a:buClrTx/>
              <a:buFont typeface="Courier New" panose="02070309020205020404" pitchFamily="49" charset="0"/>
              <a:buChar char="o"/>
              <a:defRPr sz="2000"/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5876925" y="1841044"/>
            <a:ext cx="4862792" cy="3816489"/>
          </a:xfrm>
        </p:spPr>
        <p:txBody>
          <a:bodyPr/>
          <a:lstStyle>
            <a:lvl1pPr marL="339725" indent="-339725">
              <a:buClr>
                <a:srgbClr val="262D40"/>
              </a:buClr>
              <a:defRPr sz="2400"/>
            </a:lvl1pPr>
            <a:lvl2pPr marL="427633" indent="-143868">
              <a:buClrTx/>
              <a:buFont typeface="Courier New" panose="02070309020205020404" pitchFamily="49" charset="0"/>
              <a:buChar char="o"/>
              <a:defRPr sz="2000"/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5165" y="1071586"/>
            <a:ext cx="4759325" cy="735013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5876927" y="1071586"/>
            <a:ext cx="4862513" cy="735013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39224" y="6820619"/>
            <a:ext cx="2452777" cy="45719"/>
          </a:xfrm>
          <a:prstGeom prst="rect">
            <a:avLst/>
          </a:prstGeom>
          <a:solidFill>
            <a:srgbClr val="4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sp>
        <p:nvSpPr>
          <p:cNvPr id="20" name="Rectangle 19"/>
          <p:cNvSpPr/>
          <p:nvPr/>
        </p:nvSpPr>
        <p:spPr>
          <a:xfrm>
            <a:off x="-2393" y="6820619"/>
            <a:ext cx="974161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272DE17-FEC0-4375-9D5E-F8B47CAB9BE7}"/>
              </a:ext>
            </a:extLst>
          </p:cNvPr>
          <p:cNvGrpSpPr/>
          <p:nvPr/>
        </p:nvGrpSpPr>
        <p:grpSpPr>
          <a:xfrm>
            <a:off x="-2394" y="500764"/>
            <a:ext cx="455422" cy="675249"/>
            <a:chOff x="-2394" y="500764"/>
            <a:chExt cx="455422" cy="6752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C14CF7-90BF-441E-B3FD-50FA345B6372}"/>
                </a:ext>
              </a:extLst>
            </p:cNvPr>
            <p:cNvSpPr/>
            <p:nvPr/>
          </p:nvSpPr>
          <p:spPr>
            <a:xfrm>
              <a:off x="2" y="500764"/>
              <a:ext cx="453025" cy="135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A816FE-CAA2-4B3D-BD59-A65FE2A10D54}"/>
                </a:ext>
              </a:extLst>
            </p:cNvPr>
            <p:cNvSpPr/>
            <p:nvPr/>
          </p:nvSpPr>
          <p:spPr>
            <a:xfrm>
              <a:off x="-2393" y="636591"/>
              <a:ext cx="455421" cy="1352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ADBCFB-3602-4B0B-AC68-B249B9933C7E}"/>
                </a:ext>
              </a:extLst>
            </p:cNvPr>
            <p:cNvSpPr/>
            <p:nvPr/>
          </p:nvSpPr>
          <p:spPr>
            <a:xfrm>
              <a:off x="-2394" y="771745"/>
              <a:ext cx="455421" cy="135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38C55D-6262-4AD9-9D2E-7B9063D605A9}"/>
                </a:ext>
              </a:extLst>
            </p:cNvPr>
            <p:cNvSpPr/>
            <p:nvPr/>
          </p:nvSpPr>
          <p:spPr>
            <a:xfrm>
              <a:off x="0" y="907194"/>
              <a:ext cx="453027" cy="133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3CC24C-6FBA-4E22-9453-F823C9815071}"/>
                </a:ext>
              </a:extLst>
            </p:cNvPr>
            <p:cNvSpPr/>
            <p:nvPr/>
          </p:nvSpPr>
          <p:spPr>
            <a:xfrm>
              <a:off x="-1428" y="1042502"/>
              <a:ext cx="453027" cy="1335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</p:grpSp>
    </p:spTree>
    <p:extLst>
      <p:ext uri="{BB962C8B-B14F-4D97-AF65-F5344CB8AC3E}">
        <p14:creationId xmlns:p14="http://schemas.microsoft.com/office/powerpoint/2010/main" val="1510046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184" y="3124201"/>
            <a:ext cx="7518400" cy="1083365"/>
          </a:xfrm>
        </p:spPr>
        <p:txBody>
          <a:bodyPr anchor="t" anchorCtr="0">
            <a:normAutofit/>
          </a:bodyPr>
          <a:lstStyle>
            <a:lvl1pPr algn="l">
              <a:defRPr sz="32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3184" y="4207567"/>
            <a:ext cx="7518400" cy="108115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lvl="0" indent="0">
              <a:spcBef>
                <a:spcPts val="188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739224" y="6820619"/>
            <a:ext cx="2452777" cy="45719"/>
          </a:xfrm>
          <a:prstGeom prst="rect">
            <a:avLst/>
          </a:prstGeom>
          <a:solidFill>
            <a:srgbClr val="4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sp>
        <p:nvSpPr>
          <p:cNvPr id="7" name="Rectangle 6"/>
          <p:cNvSpPr/>
          <p:nvPr/>
        </p:nvSpPr>
        <p:spPr>
          <a:xfrm>
            <a:off x="-2393" y="6820619"/>
            <a:ext cx="974161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834A4C-E822-49D5-918A-29F184A3B3BF}"/>
              </a:ext>
            </a:extLst>
          </p:cNvPr>
          <p:cNvSpPr/>
          <p:nvPr/>
        </p:nvSpPr>
        <p:spPr>
          <a:xfrm>
            <a:off x="2396" y="3130551"/>
            <a:ext cx="453025" cy="370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4FE96-02C8-4C3A-9CFF-A89A25A8FCFB}"/>
              </a:ext>
            </a:extLst>
          </p:cNvPr>
          <p:cNvSpPr/>
          <p:nvPr/>
        </p:nvSpPr>
        <p:spPr>
          <a:xfrm>
            <a:off x="1" y="3502555"/>
            <a:ext cx="455421" cy="3702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24474E-259E-4FF3-BEFF-C7187E69970A}"/>
              </a:ext>
            </a:extLst>
          </p:cNvPr>
          <p:cNvSpPr/>
          <p:nvPr/>
        </p:nvSpPr>
        <p:spPr>
          <a:xfrm>
            <a:off x="0" y="3875434"/>
            <a:ext cx="455421" cy="370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2906AC-F4B7-47F0-B6E6-BE7EF3C6641E}"/>
              </a:ext>
            </a:extLst>
          </p:cNvPr>
          <p:cNvSpPr/>
          <p:nvPr/>
        </p:nvSpPr>
        <p:spPr>
          <a:xfrm>
            <a:off x="0" y="4250520"/>
            <a:ext cx="453027" cy="3656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25F49-3CAC-4A99-BAAD-ED4E57CAFB8D}"/>
              </a:ext>
            </a:extLst>
          </p:cNvPr>
          <p:cNvSpPr/>
          <p:nvPr/>
        </p:nvSpPr>
        <p:spPr>
          <a:xfrm>
            <a:off x="-2393" y="4612408"/>
            <a:ext cx="453027" cy="365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99052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739224" y="6820619"/>
            <a:ext cx="2452777" cy="45719"/>
          </a:xfrm>
          <a:prstGeom prst="rect">
            <a:avLst/>
          </a:prstGeom>
          <a:solidFill>
            <a:srgbClr val="4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sp>
        <p:nvSpPr>
          <p:cNvPr id="16" name="Rectangle 15"/>
          <p:cNvSpPr/>
          <p:nvPr/>
        </p:nvSpPr>
        <p:spPr>
          <a:xfrm>
            <a:off x="-2393" y="6820619"/>
            <a:ext cx="974161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2F3EEF5-BE02-45C7-8B97-AD23694D8F75}"/>
              </a:ext>
            </a:extLst>
          </p:cNvPr>
          <p:cNvGrpSpPr/>
          <p:nvPr/>
        </p:nvGrpSpPr>
        <p:grpSpPr>
          <a:xfrm>
            <a:off x="-2394" y="500764"/>
            <a:ext cx="455422" cy="675249"/>
            <a:chOff x="-2394" y="500764"/>
            <a:chExt cx="455422" cy="6752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59B8A1-2D50-4762-9896-29739958212D}"/>
                </a:ext>
              </a:extLst>
            </p:cNvPr>
            <p:cNvSpPr/>
            <p:nvPr/>
          </p:nvSpPr>
          <p:spPr>
            <a:xfrm>
              <a:off x="2" y="500764"/>
              <a:ext cx="453025" cy="135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D49B81-D291-4E1B-B061-A5BA801F386B}"/>
                </a:ext>
              </a:extLst>
            </p:cNvPr>
            <p:cNvSpPr/>
            <p:nvPr/>
          </p:nvSpPr>
          <p:spPr>
            <a:xfrm>
              <a:off x="-2393" y="636591"/>
              <a:ext cx="455421" cy="1352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0859D6-FB63-49A5-B172-7B1FFB1C59FC}"/>
                </a:ext>
              </a:extLst>
            </p:cNvPr>
            <p:cNvSpPr/>
            <p:nvPr/>
          </p:nvSpPr>
          <p:spPr>
            <a:xfrm>
              <a:off x="-2394" y="771745"/>
              <a:ext cx="455421" cy="135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A7EA39-5337-462E-98D5-677237F7A3BC}"/>
                </a:ext>
              </a:extLst>
            </p:cNvPr>
            <p:cNvSpPr/>
            <p:nvPr/>
          </p:nvSpPr>
          <p:spPr>
            <a:xfrm>
              <a:off x="0" y="907194"/>
              <a:ext cx="453027" cy="133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DFCD37-C3EE-45EA-B4A6-3B104248E229}"/>
                </a:ext>
              </a:extLst>
            </p:cNvPr>
            <p:cNvSpPr/>
            <p:nvPr/>
          </p:nvSpPr>
          <p:spPr>
            <a:xfrm>
              <a:off x="-1428" y="1042502"/>
              <a:ext cx="453027" cy="1335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</p:grpSp>
    </p:spTree>
    <p:extLst>
      <p:ext uri="{BB962C8B-B14F-4D97-AF65-F5344CB8AC3E}">
        <p14:creationId xmlns:p14="http://schemas.microsoft.com/office/powerpoint/2010/main" val="13869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33" y="1600202"/>
            <a:ext cx="10075084" cy="4525963"/>
          </a:xfrm>
        </p:spPr>
        <p:txBody>
          <a:bodyPr/>
          <a:lstStyle>
            <a:lvl1pPr>
              <a:buClr>
                <a:srgbClr val="262D40"/>
              </a:buCl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71500" indent="-285750">
              <a:buClr>
                <a:srgbClr val="666699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285750">
              <a:buClr>
                <a:srgbClr val="382437"/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143000" indent="-285750">
              <a:buClr>
                <a:srgbClr val="262D4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428750" indent="-317500">
              <a:buClr>
                <a:srgbClr val="382437"/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1547" y="6265248"/>
            <a:ext cx="1839252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FBE9BB2-7360-4665-ADA4-2CFE99FCBA3E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712" y="6265249"/>
            <a:ext cx="486268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635" y="6265249"/>
            <a:ext cx="856129" cy="36512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840C9B-BCF5-486B-9BE0-297D031FCB2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739224" y="6820619"/>
            <a:ext cx="245277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sp>
        <p:nvSpPr>
          <p:cNvPr id="16" name="Rectangle 15"/>
          <p:cNvSpPr/>
          <p:nvPr/>
        </p:nvSpPr>
        <p:spPr>
          <a:xfrm>
            <a:off x="-2393" y="6820619"/>
            <a:ext cx="974161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F937C26-6512-4627-8EA5-A092A366923D}"/>
              </a:ext>
            </a:extLst>
          </p:cNvPr>
          <p:cNvGrpSpPr/>
          <p:nvPr/>
        </p:nvGrpSpPr>
        <p:grpSpPr>
          <a:xfrm>
            <a:off x="-2394" y="500764"/>
            <a:ext cx="455422" cy="675249"/>
            <a:chOff x="-2394" y="500764"/>
            <a:chExt cx="455422" cy="675249"/>
          </a:xfrm>
        </p:grpSpPr>
        <p:sp>
          <p:nvSpPr>
            <p:cNvPr id="18" name="Rectangle 17"/>
            <p:cNvSpPr/>
            <p:nvPr/>
          </p:nvSpPr>
          <p:spPr>
            <a:xfrm>
              <a:off x="2" y="500764"/>
              <a:ext cx="453025" cy="135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FAD099-12DE-4744-BB13-0D5E54479E15}"/>
                </a:ext>
              </a:extLst>
            </p:cNvPr>
            <p:cNvSpPr/>
            <p:nvPr/>
          </p:nvSpPr>
          <p:spPr>
            <a:xfrm>
              <a:off x="-2393" y="636591"/>
              <a:ext cx="455421" cy="1352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385B26-830C-45E5-8B86-B7B195DE2613}"/>
                </a:ext>
              </a:extLst>
            </p:cNvPr>
            <p:cNvSpPr/>
            <p:nvPr/>
          </p:nvSpPr>
          <p:spPr>
            <a:xfrm>
              <a:off x="-2394" y="771745"/>
              <a:ext cx="455421" cy="135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4EE675-E8DD-42CC-9060-0F17F8D82E30}"/>
                </a:ext>
              </a:extLst>
            </p:cNvPr>
            <p:cNvSpPr/>
            <p:nvPr/>
          </p:nvSpPr>
          <p:spPr>
            <a:xfrm>
              <a:off x="0" y="907194"/>
              <a:ext cx="453027" cy="133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776340-E827-41C7-B1F3-EB65B1145ABD}"/>
                </a:ext>
              </a:extLst>
            </p:cNvPr>
            <p:cNvSpPr/>
            <p:nvPr/>
          </p:nvSpPr>
          <p:spPr>
            <a:xfrm>
              <a:off x="-1428" y="1042502"/>
              <a:ext cx="453027" cy="1335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</p:grpSp>
    </p:spTree>
    <p:extLst>
      <p:ext uri="{BB962C8B-B14F-4D97-AF65-F5344CB8AC3E}">
        <p14:creationId xmlns:p14="http://schemas.microsoft.com/office/powerpoint/2010/main" val="3763547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268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oneyco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B41C-6029-4536-B426-B250C108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F0E31-9D47-449B-B109-1235E72EF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r="238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88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>
            <a:noAutofit/>
          </a:bodyPr>
          <a:lstStyle>
            <a:lvl1pPr marL="213321" indent="-213321">
              <a:buFont typeface="Wingdings" panose="05000000000000000000" pitchFamily="2" charset="2"/>
              <a:buChar char="§"/>
              <a:defRPr sz="1750"/>
            </a:lvl1pPr>
            <a:lvl2pPr marL="571500" indent="-293688">
              <a:buFont typeface="Wingdings" panose="05000000000000000000" pitchFamily="2" charset="2"/>
              <a:buChar char="Ø"/>
              <a:defRPr sz="1250"/>
            </a:lvl2pPr>
            <a:lvl3pPr>
              <a:defRPr sz="125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85750" indent="0">
              <a:buNone/>
              <a:defRPr sz="750"/>
            </a:lvl2pPr>
            <a:lvl3pPr marL="571500" indent="0">
              <a:buNone/>
              <a:defRPr sz="625"/>
            </a:lvl3pPr>
            <a:lvl4pPr marL="857250" indent="0">
              <a:buNone/>
              <a:defRPr sz="563"/>
            </a:lvl4pPr>
            <a:lvl5pPr marL="1143000" indent="0">
              <a:buNone/>
              <a:defRPr sz="563"/>
            </a:lvl5pPr>
            <a:lvl6pPr marL="1428750" indent="0">
              <a:buNone/>
              <a:defRPr sz="563"/>
            </a:lvl6pPr>
            <a:lvl7pPr marL="1714500" indent="0">
              <a:buNone/>
              <a:defRPr sz="563"/>
            </a:lvl7pPr>
            <a:lvl8pPr marL="2000250" indent="0">
              <a:buNone/>
              <a:defRPr sz="563"/>
            </a:lvl8pPr>
            <a:lvl9pPr marL="22860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76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800" b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316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75"/>
              </a:spcAft>
              <a:buNone/>
              <a:defRPr sz="1600">
                <a:solidFill>
                  <a:srgbClr val="FFFFFF"/>
                </a:solidFill>
                <a:latin typeface="+mn-lt"/>
              </a:defRPr>
            </a:lvl1pPr>
            <a:lvl2pPr marL="285750" indent="0">
              <a:buNone/>
              <a:defRPr sz="750"/>
            </a:lvl2pPr>
            <a:lvl3pPr marL="571500" indent="0">
              <a:buNone/>
              <a:defRPr sz="625"/>
            </a:lvl3pPr>
            <a:lvl4pPr marL="857250" indent="0">
              <a:buNone/>
              <a:defRPr sz="563"/>
            </a:lvl4pPr>
            <a:lvl5pPr marL="1143000" indent="0">
              <a:buNone/>
              <a:defRPr sz="563"/>
            </a:lvl5pPr>
            <a:lvl6pPr marL="1428750" indent="0">
              <a:buNone/>
              <a:defRPr sz="563"/>
            </a:lvl6pPr>
            <a:lvl7pPr marL="1714500" indent="0">
              <a:buNone/>
              <a:defRPr sz="563"/>
            </a:lvl7pPr>
            <a:lvl8pPr marL="2000250" indent="0">
              <a:buNone/>
              <a:defRPr sz="563"/>
            </a:lvl8pPr>
            <a:lvl9pPr marL="22860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152" y="6278391"/>
            <a:ext cx="23526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21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e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664634" y="3114651"/>
            <a:ext cx="2147578" cy="2952173"/>
          </a:xfrm>
          <a:solidFill>
            <a:schemeClr val="accent2"/>
          </a:solidFill>
          <a:ln>
            <a:noFill/>
          </a:ln>
        </p:spPr>
        <p:txBody>
          <a:bodyPr/>
          <a:lstStyle>
            <a:lvl1pPr marL="143868" indent="-143868">
              <a:spcBef>
                <a:spcPts val="7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1pPr>
            <a:lvl2pPr marL="285750" indent="-143868">
              <a:buClrTx/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  <a:latin typeface="+mn-lt"/>
              </a:defRPr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1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1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5164" y="1617453"/>
            <a:ext cx="2147156" cy="735013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5164" y="2366052"/>
            <a:ext cx="2147156" cy="735013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2982795" y="1612493"/>
            <a:ext cx="2147156" cy="735013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982795" y="2361092"/>
            <a:ext cx="2147156" cy="735013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300426" y="1617453"/>
            <a:ext cx="2147156" cy="735013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5300426" y="2366052"/>
            <a:ext cx="2147156" cy="735013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7618057" y="1612493"/>
            <a:ext cx="2147156" cy="735013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7618057" y="2361092"/>
            <a:ext cx="2147156" cy="735013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9935688" y="1612493"/>
            <a:ext cx="2147156" cy="735013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9935688" y="2361092"/>
            <a:ext cx="2147156" cy="735013"/>
          </a:xfrm>
        </p:spPr>
        <p:txBody>
          <a:bodyPr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30"/>
          </p:nvPr>
        </p:nvSpPr>
        <p:spPr>
          <a:xfrm>
            <a:off x="2981446" y="3106024"/>
            <a:ext cx="2147578" cy="2952173"/>
          </a:xfrm>
          <a:solidFill>
            <a:schemeClr val="accent3"/>
          </a:solidFill>
        </p:spPr>
        <p:txBody>
          <a:bodyPr/>
          <a:lstStyle>
            <a:lvl1pPr marL="143868" indent="-143868">
              <a:spcBef>
                <a:spcPts val="7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1pPr>
            <a:lvl2pPr marL="285750" indent="-143868">
              <a:buClrTx/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  <a:latin typeface="+mn-lt"/>
              </a:defRPr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1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1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32"/>
          </p:nvPr>
        </p:nvSpPr>
        <p:spPr>
          <a:xfrm>
            <a:off x="5308841" y="3104308"/>
            <a:ext cx="2147578" cy="2952173"/>
          </a:xfrm>
          <a:solidFill>
            <a:schemeClr val="accent4"/>
          </a:solidFill>
        </p:spPr>
        <p:txBody>
          <a:bodyPr/>
          <a:lstStyle>
            <a:lvl1pPr marL="143868" indent="-143868">
              <a:spcBef>
                <a:spcPts val="7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1pPr>
            <a:lvl2pPr marL="285750" indent="-143868">
              <a:buClrTx/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  <a:latin typeface="+mn-lt"/>
              </a:defRPr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1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1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33"/>
          </p:nvPr>
        </p:nvSpPr>
        <p:spPr>
          <a:xfrm>
            <a:off x="7617635" y="3104308"/>
            <a:ext cx="2147578" cy="2952173"/>
          </a:xfrm>
          <a:solidFill>
            <a:schemeClr val="accent5"/>
          </a:solidFill>
        </p:spPr>
        <p:txBody>
          <a:bodyPr/>
          <a:lstStyle>
            <a:lvl1pPr marL="143868" indent="-143868">
              <a:spcBef>
                <a:spcPts val="7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1pPr>
            <a:lvl2pPr marL="285750" indent="-143868">
              <a:buClrTx/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  <a:latin typeface="+mn-lt"/>
              </a:defRPr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1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1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34"/>
          </p:nvPr>
        </p:nvSpPr>
        <p:spPr>
          <a:xfrm>
            <a:off x="9943892" y="3104309"/>
            <a:ext cx="2147578" cy="2952173"/>
          </a:xfrm>
          <a:solidFill>
            <a:schemeClr val="accent6"/>
          </a:solidFill>
        </p:spPr>
        <p:txBody>
          <a:bodyPr/>
          <a:lstStyle>
            <a:lvl1pPr marL="143868" indent="-143868">
              <a:spcBef>
                <a:spcPts val="75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1pPr>
            <a:lvl2pPr marL="285750" indent="-143868">
              <a:buClrTx/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  <a:latin typeface="+mn-lt"/>
              </a:defRPr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1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1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64635" y="2361091"/>
            <a:ext cx="2147579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81446" y="2356131"/>
            <a:ext cx="214757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08842" y="2361091"/>
            <a:ext cx="213874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17635" y="2364757"/>
            <a:ext cx="21475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935690" y="2359336"/>
            <a:ext cx="213874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40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01547" y="6265248"/>
            <a:ext cx="1839252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FBE9BB2-7360-4665-ADA4-2CFE99FCBA3E}" type="datetimeFigureOut">
              <a:rPr lang="en-US" smtClean="0"/>
              <a:t>6/10/20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712" y="6265249"/>
            <a:ext cx="486268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635" y="6265249"/>
            <a:ext cx="856129" cy="36512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840C9B-BCF5-486B-9BE0-297D031FCB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64633" y="1600202"/>
            <a:ext cx="10075084" cy="4525963"/>
          </a:xfrm>
        </p:spPr>
        <p:txBody>
          <a:bodyPr/>
          <a:lstStyle>
            <a:lvl1pPr marL="285750" indent="-285750">
              <a:buClr>
                <a:srgbClr val="262D40"/>
              </a:buClr>
              <a:buFont typeface="+mj-lt"/>
              <a:buAutoNum type="arabicPeriod"/>
              <a:defRPr sz="2400"/>
            </a:lvl1pPr>
            <a:lvl2pPr marL="571500" indent="-282774">
              <a:buClrTx/>
              <a:buFont typeface="+mj-lt"/>
              <a:buAutoNum type="alphaLcParenR"/>
              <a:defRPr sz="2000"/>
            </a:lvl2pPr>
            <a:lvl3pPr marL="860227" indent="-288727">
              <a:buClrTx/>
              <a:buFont typeface="+mj-lt"/>
              <a:buAutoNum type="romanLcPeriod"/>
              <a:defRPr sz="2000"/>
            </a:lvl3pPr>
            <a:lvl4pPr marL="1143000" indent="-282774">
              <a:buClrTx/>
              <a:buFont typeface="+mj-lt"/>
              <a:buAutoNum type="arabicParenR"/>
              <a:defRPr sz="2000"/>
            </a:lvl4pPr>
            <a:lvl5pPr marL="1431727" indent="-283766">
              <a:buClrTx/>
              <a:buFont typeface="+mj-lt"/>
              <a:buAutoNum type="alphaLcParenR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9739224" y="6820619"/>
            <a:ext cx="2452777" cy="45719"/>
          </a:xfrm>
          <a:prstGeom prst="rect">
            <a:avLst/>
          </a:prstGeom>
          <a:solidFill>
            <a:srgbClr val="4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sp>
        <p:nvSpPr>
          <p:cNvPr id="17" name="Rectangle 16"/>
          <p:cNvSpPr/>
          <p:nvPr/>
        </p:nvSpPr>
        <p:spPr>
          <a:xfrm>
            <a:off x="-2393" y="6820619"/>
            <a:ext cx="974161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2ECE825-5297-493E-82E6-3DCEEA78568E}"/>
              </a:ext>
            </a:extLst>
          </p:cNvPr>
          <p:cNvGrpSpPr/>
          <p:nvPr/>
        </p:nvGrpSpPr>
        <p:grpSpPr>
          <a:xfrm>
            <a:off x="-2394" y="500764"/>
            <a:ext cx="455422" cy="675249"/>
            <a:chOff x="-2394" y="500764"/>
            <a:chExt cx="455422" cy="67524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C128E6-7C15-450F-825F-6C8095DFCA81}"/>
                </a:ext>
              </a:extLst>
            </p:cNvPr>
            <p:cNvSpPr/>
            <p:nvPr/>
          </p:nvSpPr>
          <p:spPr>
            <a:xfrm>
              <a:off x="2" y="500764"/>
              <a:ext cx="453025" cy="135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FF1357-C310-4A3E-88B6-137C75F9FDF4}"/>
                </a:ext>
              </a:extLst>
            </p:cNvPr>
            <p:cNvSpPr/>
            <p:nvPr/>
          </p:nvSpPr>
          <p:spPr>
            <a:xfrm>
              <a:off x="-2393" y="636591"/>
              <a:ext cx="455421" cy="1352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71D0E1-000C-4962-839F-AA1C1075B667}"/>
                </a:ext>
              </a:extLst>
            </p:cNvPr>
            <p:cNvSpPr/>
            <p:nvPr/>
          </p:nvSpPr>
          <p:spPr>
            <a:xfrm>
              <a:off x="-2394" y="771745"/>
              <a:ext cx="455421" cy="135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15BF28-21D1-4858-9636-358B6D2F6FD3}"/>
                </a:ext>
              </a:extLst>
            </p:cNvPr>
            <p:cNvSpPr/>
            <p:nvPr/>
          </p:nvSpPr>
          <p:spPr>
            <a:xfrm>
              <a:off x="0" y="907194"/>
              <a:ext cx="453027" cy="133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0BAB7D-604D-4577-967F-C9626375FFA1}"/>
                </a:ext>
              </a:extLst>
            </p:cNvPr>
            <p:cNvSpPr/>
            <p:nvPr/>
          </p:nvSpPr>
          <p:spPr>
            <a:xfrm>
              <a:off x="-1428" y="1042502"/>
              <a:ext cx="453027" cy="1335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</p:grpSp>
    </p:spTree>
    <p:extLst>
      <p:ext uri="{BB962C8B-B14F-4D97-AF65-F5344CB8AC3E}">
        <p14:creationId xmlns:p14="http://schemas.microsoft.com/office/powerpoint/2010/main" val="375694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01547" y="6265248"/>
            <a:ext cx="1839252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FBE9BB2-7360-4665-ADA4-2CFE99FCBA3E}" type="datetimeFigureOut">
              <a:rPr lang="en-US" smtClean="0"/>
              <a:t>6/10/20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712" y="6265249"/>
            <a:ext cx="486268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635" y="6265249"/>
            <a:ext cx="856129" cy="36512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840C9B-BCF5-486B-9BE0-297D031FCB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64633" y="1669743"/>
            <a:ext cx="4759622" cy="4525963"/>
          </a:xfrm>
        </p:spPr>
        <p:txBody>
          <a:bodyPr/>
          <a:lstStyle>
            <a:lvl1pPr marL="339725" indent="-339725">
              <a:buClr>
                <a:srgbClr val="262D40"/>
              </a:buClr>
              <a:defRPr sz="2400"/>
            </a:lvl1pPr>
            <a:lvl2pPr marL="427633" indent="-143868">
              <a:buClrTx/>
              <a:buFont typeface="Courier New" panose="02070309020205020404" pitchFamily="49" charset="0"/>
              <a:buChar char="o"/>
              <a:defRPr sz="2000"/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5980095" y="1660186"/>
            <a:ext cx="4759622" cy="4525963"/>
          </a:xfrm>
        </p:spPr>
        <p:txBody>
          <a:bodyPr/>
          <a:lstStyle>
            <a:lvl1pPr marL="339725" indent="-339725">
              <a:buClr>
                <a:srgbClr val="262D40"/>
              </a:buClr>
              <a:defRPr sz="2400"/>
            </a:lvl1pPr>
            <a:lvl2pPr marL="427633" indent="-143868">
              <a:buClrTx/>
              <a:buFont typeface="Courier New" panose="02070309020205020404" pitchFamily="49" charset="0"/>
              <a:buChar char="o"/>
              <a:defRPr sz="2000"/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9739224" y="6820619"/>
            <a:ext cx="2452777" cy="45719"/>
          </a:xfrm>
          <a:prstGeom prst="rect">
            <a:avLst/>
          </a:prstGeom>
          <a:solidFill>
            <a:srgbClr val="4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sp>
        <p:nvSpPr>
          <p:cNvPr id="18" name="Rectangle 17"/>
          <p:cNvSpPr/>
          <p:nvPr/>
        </p:nvSpPr>
        <p:spPr>
          <a:xfrm>
            <a:off x="-2393" y="6820619"/>
            <a:ext cx="974161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DF9175B-BF16-4FD2-866D-931E25AFF654}"/>
              </a:ext>
            </a:extLst>
          </p:cNvPr>
          <p:cNvGrpSpPr/>
          <p:nvPr/>
        </p:nvGrpSpPr>
        <p:grpSpPr>
          <a:xfrm>
            <a:off x="-2394" y="500764"/>
            <a:ext cx="455422" cy="675249"/>
            <a:chOff x="-2394" y="500764"/>
            <a:chExt cx="455422" cy="67524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4E3651-EC5C-40CD-A2CB-51FE77940920}"/>
                </a:ext>
              </a:extLst>
            </p:cNvPr>
            <p:cNvSpPr/>
            <p:nvPr/>
          </p:nvSpPr>
          <p:spPr>
            <a:xfrm>
              <a:off x="2" y="500764"/>
              <a:ext cx="453025" cy="135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3848F6-B214-45C2-9057-FFA7247C9193}"/>
                </a:ext>
              </a:extLst>
            </p:cNvPr>
            <p:cNvSpPr/>
            <p:nvPr/>
          </p:nvSpPr>
          <p:spPr>
            <a:xfrm>
              <a:off x="-2393" y="636591"/>
              <a:ext cx="455421" cy="1352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731383-D6CF-4CA1-8B85-3F1C6F072A61}"/>
                </a:ext>
              </a:extLst>
            </p:cNvPr>
            <p:cNvSpPr/>
            <p:nvPr/>
          </p:nvSpPr>
          <p:spPr>
            <a:xfrm>
              <a:off x="-2394" y="771745"/>
              <a:ext cx="455421" cy="135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560234-8C3E-4FAB-9EFA-E10EA4992C92}"/>
                </a:ext>
              </a:extLst>
            </p:cNvPr>
            <p:cNvSpPr/>
            <p:nvPr/>
          </p:nvSpPr>
          <p:spPr>
            <a:xfrm>
              <a:off x="0" y="907194"/>
              <a:ext cx="453027" cy="133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DA6626-DCB5-4706-AEDB-C5938D73BB99}"/>
                </a:ext>
              </a:extLst>
            </p:cNvPr>
            <p:cNvSpPr/>
            <p:nvPr/>
          </p:nvSpPr>
          <p:spPr>
            <a:xfrm>
              <a:off x="-1428" y="1042502"/>
              <a:ext cx="453027" cy="1335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</p:grpSp>
    </p:spTree>
    <p:extLst>
      <p:ext uri="{BB962C8B-B14F-4D97-AF65-F5344CB8AC3E}">
        <p14:creationId xmlns:p14="http://schemas.microsoft.com/office/powerpoint/2010/main" val="37291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Plu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54470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01547" y="6265248"/>
            <a:ext cx="1839252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0FBE9BB2-7360-4665-ADA4-2CFE99FCBA3E}" type="datetimeFigureOut">
              <a:rPr lang="en-US" smtClean="0"/>
              <a:t>6/10/20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712" y="6265249"/>
            <a:ext cx="486268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635" y="6265249"/>
            <a:ext cx="856129" cy="36512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840C9B-BCF5-486B-9BE0-297D031FCB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64633" y="1850602"/>
            <a:ext cx="4759622" cy="3816489"/>
          </a:xfrm>
        </p:spPr>
        <p:txBody>
          <a:bodyPr/>
          <a:lstStyle>
            <a:lvl1pPr marL="339725" indent="-339725">
              <a:buClr>
                <a:srgbClr val="262D40"/>
              </a:buClr>
              <a:defRPr sz="2400"/>
            </a:lvl1pPr>
            <a:lvl2pPr marL="461963" indent="-142875">
              <a:buClrTx/>
              <a:buFont typeface="Courier New" panose="02070309020205020404" pitchFamily="49" charset="0"/>
              <a:buChar char="o"/>
              <a:defRPr sz="2000"/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5876925" y="1841044"/>
            <a:ext cx="4862792" cy="3816489"/>
          </a:xfrm>
        </p:spPr>
        <p:txBody>
          <a:bodyPr/>
          <a:lstStyle>
            <a:lvl1pPr marL="339725" indent="-339725">
              <a:buClr>
                <a:srgbClr val="262D40"/>
              </a:buClr>
              <a:defRPr sz="2400"/>
            </a:lvl1pPr>
            <a:lvl2pPr marL="427633" indent="-143868">
              <a:buClrTx/>
              <a:buFont typeface="Courier New" panose="02070309020205020404" pitchFamily="49" charset="0"/>
              <a:buChar char="o"/>
              <a:defRPr sz="2000"/>
            </a:lvl2pPr>
            <a:lvl3pPr marL="715368" indent="-141883">
              <a:buClrTx/>
              <a:buSzPct val="100000"/>
              <a:buFont typeface="Wingdings" panose="05000000000000000000" pitchFamily="2" charset="2"/>
              <a:buChar char="§"/>
              <a:defRPr sz="2000"/>
            </a:lvl3pPr>
            <a:lvl4pPr marL="999133" indent="-135930">
              <a:buClr>
                <a:srgbClr val="262D40"/>
              </a:buClr>
              <a:buFont typeface="Courier New" panose="02070309020205020404" pitchFamily="49" charset="0"/>
              <a:buChar char="o"/>
              <a:defRPr sz="2000"/>
            </a:lvl4pPr>
            <a:lvl5pPr marL="1286868" indent="-141883">
              <a:buClrTx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5165" y="1071586"/>
            <a:ext cx="4759325" cy="735013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5876927" y="1071586"/>
            <a:ext cx="4862513" cy="735013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39224" y="6820619"/>
            <a:ext cx="2452777" cy="45719"/>
          </a:xfrm>
          <a:prstGeom prst="rect">
            <a:avLst/>
          </a:prstGeom>
          <a:solidFill>
            <a:srgbClr val="4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sp>
        <p:nvSpPr>
          <p:cNvPr id="20" name="Rectangle 19"/>
          <p:cNvSpPr/>
          <p:nvPr/>
        </p:nvSpPr>
        <p:spPr>
          <a:xfrm>
            <a:off x="-2393" y="6820619"/>
            <a:ext cx="974161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272DE17-FEC0-4375-9D5E-F8B47CAB9BE7}"/>
              </a:ext>
            </a:extLst>
          </p:cNvPr>
          <p:cNvGrpSpPr/>
          <p:nvPr/>
        </p:nvGrpSpPr>
        <p:grpSpPr>
          <a:xfrm>
            <a:off x="-2394" y="500764"/>
            <a:ext cx="455422" cy="675249"/>
            <a:chOff x="-2394" y="500764"/>
            <a:chExt cx="455422" cy="6752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C14CF7-90BF-441E-B3FD-50FA345B6372}"/>
                </a:ext>
              </a:extLst>
            </p:cNvPr>
            <p:cNvSpPr/>
            <p:nvPr/>
          </p:nvSpPr>
          <p:spPr>
            <a:xfrm>
              <a:off x="2" y="500764"/>
              <a:ext cx="453025" cy="135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A816FE-CAA2-4B3D-BD59-A65FE2A10D54}"/>
                </a:ext>
              </a:extLst>
            </p:cNvPr>
            <p:cNvSpPr/>
            <p:nvPr/>
          </p:nvSpPr>
          <p:spPr>
            <a:xfrm>
              <a:off x="-2393" y="636591"/>
              <a:ext cx="455421" cy="1352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ADBCFB-3602-4B0B-AC68-B249B9933C7E}"/>
                </a:ext>
              </a:extLst>
            </p:cNvPr>
            <p:cNvSpPr/>
            <p:nvPr/>
          </p:nvSpPr>
          <p:spPr>
            <a:xfrm>
              <a:off x="-2394" y="771745"/>
              <a:ext cx="455421" cy="135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38C55D-6262-4AD9-9D2E-7B9063D605A9}"/>
                </a:ext>
              </a:extLst>
            </p:cNvPr>
            <p:cNvSpPr/>
            <p:nvPr/>
          </p:nvSpPr>
          <p:spPr>
            <a:xfrm>
              <a:off x="0" y="907194"/>
              <a:ext cx="453027" cy="133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3CC24C-6FBA-4E22-9453-F823C9815071}"/>
                </a:ext>
              </a:extLst>
            </p:cNvPr>
            <p:cNvSpPr/>
            <p:nvPr/>
          </p:nvSpPr>
          <p:spPr>
            <a:xfrm>
              <a:off x="-1428" y="1042502"/>
              <a:ext cx="453027" cy="1335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</p:grpSp>
    </p:spTree>
    <p:extLst>
      <p:ext uri="{BB962C8B-B14F-4D97-AF65-F5344CB8AC3E}">
        <p14:creationId xmlns:p14="http://schemas.microsoft.com/office/powerpoint/2010/main" val="197192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184" y="3124201"/>
            <a:ext cx="7518400" cy="1083365"/>
          </a:xfrm>
        </p:spPr>
        <p:txBody>
          <a:bodyPr anchor="t" anchorCtr="0">
            <a:normAutofit/>
          </a:bodyPr>
          <a:lstStyle>
            <a:lvl1pPr algn="l">
              <a:defRPr sz="32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3184" y="4207567"/>
            <a:ext cx="7518400" cy="108115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lvl="0" indent="0">
              <a:spcBef>
                <a:spcPts val="188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739224" y="6820619"/>
            <a:ext cx="2452777" cy="45719"/>
          </a:xfrm>
          <a:prstGeom prst="rect">
            <a:avLst/>
          </a:prstGeom>
          <a:solidFill>
            <a:srgbClr val="4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sp>
        <p:nvSpPr>
          <p:cNvPr id="7" name="Rectangle 6"/>
          <p:cNvSpPr/>
          <p:nvPr/>
        </p:nvSpPr>
        <p:spPr>
          <a:xfrm>
            <a:off x="-2393" y="6820619"/>
            <a:ext cx="974161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834A4C-E822-49D5-918A-29F184A3B3BF}"/>
              </a:ext>
            </a:extLst>
          </p:cNvPr>
          <p:cNvSpPr/>
          <p:nvPr/>
        </p:nvSpPr>
        <p:spPr>
          <a:xfrm>
            <a:off x="2396" y="3130551"/>
            <a:ext cx="453025" cy="370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4FE96-02C8-4C3A-9CFF-A89A25A8FCFB}"/>
              </a:ext>
            </a:extLst>
          </p:cNvPr>
          <p:cNvSpPr/>
          <p:nvPr/>
        </p:nvSpPr>
        <p:spPr>
          <a:xfrm>
            <a:off x="1" y="3502555"/>
            <a:ext cx="455421" cy="3702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24474E-259E-4FF3-BEFF-C7187E69970A}"/>
              </a:ext>
            </a:extLst>
          </p:cNvPr>
          <p:cNvSpPr/>
          <p:nvPr/>
        </p:nvSpPr>
        <p:spPr>
          <a:xfrm>
            <a:off x="0" y="3875434"/>
            <a:ext cx="455421" cy="370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2906AC-F4B7-47F0-B6E6-BE7EF3C6641E}"/>
              </a:ext>
            </a:extLst>
          </p:cNvPr>
          <p:cNvSpPr/>
          <p:nvPr/>
        </p:nvSpPr>
        <p:spPr>
          <a:xfrm>
            <a:off x="0" y="4250520"/>
            <a:ext cx="453027" cy="3656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25F49-3CAC-4A99-BAAD-ED4E57CAFB8D}"/>
              </a:ext>
            </a:extLst>
          </p:cNvPr>
          <p:cNvSpPr/>
          <p:nvPr/>
        </p:nvSpPr>
        <p:spPr>
          <a:xfrm>
            <a:off x="-2393" y="4612408"/>
            <a:ext cx="453027" cy="365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265100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739224" y="6820619"/>
            <a:ext cx="2452777" cy="45719"/>
          </a:xfrm>
          <a:prstGeom prst="rect">
            <a:avLst/>
          </a:prstGeom>
          <a:solidFill>
            <a:srgbClr val="421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sp>
        <p:nvSpPr>
          <p:cNvPr id="16" name="Rectangle 15"/>
          <p:cNvSpPr/>
          <p:nvPr/>
        </p:nvSpPr>
        <p:spPr>
          <a:xfrm>
            <a:off x="-2393" y="6820619"/>
            <a:ext cx="9741615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125" baseline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312526"/>
            <a:ext cx="2457450" cy="5048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2F3EEF5-BE02-45C7-8B97-AD23694D8F75}"/>
              </a:ext>
            </a:extLst>
          </p:cNvPr>
          <p:cNvGrpSpPr/>
          <p:nvPr/>
        </p:nvGrpSpPr>
        <p:grpSpPr>
          <a:xfrm>
            <a:off x="-2394" y="500764"/>
            <a:ext cx="455422" cy="675249"/>
            <a:chOff x="-2394" y="500764"/>
            <a:chExt cx="455422" cy="6752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59B8A1-2D50-4762-9896-29739958212D}"/>
                </a:ext>
              </a:extLst>
            </p:cNvPr>
            <p:cNvSpPr/>
            <p:nvPr/>
          </p:nvSpPr>
          <p:spPr>
            <a:xfrm>
              <a:off x="2" y="500764"/>
              <a:ext cx="453025" cy="135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D49B81-D291-4E1B-B061-A5BA801F386B}"/>
                </a:ext>
              </a:extLst>
            </p:cNvPr>
            <p:cNvSpPr/>
            <p:nvPr/>
          </p:nvSpPr>
          <p:spPr>
            <a:xfrm>
              <a:off x="-2393" y="636591"/>
              <a:ext cx="455421" cy="1352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0859D6-FB63-49A5-B172-7B1FFB1C59FC}"/>
                </a:ext>
              </a:extLst>
            </p:cNvPr>
            <p:cNvSpPr/>
            <p:nvPr/>
          </p:nvSpPr>
          <p:spPr>
            <a:xfrm>
              <a:off x="-2394" y="771745"/>
              <a:ext cx="455421" cy="1352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A7EA39-5337-462E-98D5-677237F7A3BC}"/>
                </a:ext>
              </a:extLst>
            </p:cNvPr>
            <p:cNvSpPr/>
            <p:nvPr/>
          </p:nvSpPr>
          <p:spPr>
            <a:xfrm>
              <a:off x="0" y="907194"/>
              <a:ext cx="453027" cy="133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DFCD37-C3EE-45EA-B4A6-3B104248E229}"/>
                </a:ext>
              </a:extLst>
            </p:cNvPr>
            <p:cNvSpPr/>
            <p:nvPr/>
          </p:nvSpPr>
          <p:spPr>
            <a:xfrm>
              <a:off x="-1428" y="1042502"/>
              <a:ext cx="453027" cy="1335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125"/>
            </a:p>
          </p:txBody>
        </p:sp>
      </p:grpSp>
    </p:spTree>
    <p:extLst>
      <p:ext uri="{BB962C8B-B14F-4D97-AF65-F5344CB8AC3E}">
        <p14:creationId xmlns:p14="http://schemas.microsoft.com/office/powerpoint/2010/main" val="326874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05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oneyco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B41C-6029-4536-B426-B250C108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F0E31-9D47-449B-B109-1235E72EF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r="2380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7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600200"/>
            <a:ext cx="10075084" cy="4525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864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7150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571500" rtl="0" eaLnBrk="1" latinLnBrk="0" hangingPunct="1">
        <a:spcBef>
          <a:spcPts val="1250"/>
        </a:spcBef>
        <a:buClr>
          <a:schemeClr val="tx1">
            <a:lumMod val="75000"/>
            <a:lumOff val="25000"/>
          </a:schemeClr>
        </a:buClr>
        <a:buSzPct val="75000"/>
        <a:buFont typeface="Wingdings" pitchFamily="2" charset="2"/>
        <a:buChar char="n"/>
        <a:defRPr sz="240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571500" indent="-285750" algn="l" defTabSz="571500" rtl="0" eaLnBrk="1" latinLnBrk="0" hangingPunct="1">
        <a:spcBef>
          <a:spcPts val="375"/>
        </a:spcBef>
        <a:buClr>
          <a:schemeClr val="tx1">
            <a:lumMod val="75000"/>
            <a:lumOff val="25000"/>
          </a:schemeClr>
        </a:buClr>
        <a:buSzPct val="75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857250" indent="-285750" algn="l" defTabSz="571500" rtl="0" eaLnBrk="1" latinLnBrk="0" hangingPunct="1">
        <a:spcBef>
          <a:spcPts val="375"/>
        </a:spcBef>
        <a:buClr>
          <a:schemeClr val="tx1">
            <a:lumMod val="75000"/>
            <a:lumOff val="25000"/>
          </a:schemeClr>
        </a:buClr>
        <a:buSzPct val="75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1143000" indent="-285750" algn="l" defTabSz="571500" rtl="0" eaLnBrk="1" latinLnBrk="0" hangingPunct="1">
        <a:spcBef>
          <a:spcPts val="375"/>
        </a:spcBef>
        <a:buClr>
          <a:schemeClr val="tx1">
            <a:lumMod val="75000"/>
            <a:lumOff val="25000"/>
          </a:schemeClr>
        </a:buClr>
        <a:buSzPct val="75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1428750" indent="-317500" algn="l" defTabSz="571500" rtl="0" eaLnBrk="1" latinLnBrk="0" hangingPunct="1">
        <a:spcBef>
          <a:spcPts val="375"/>
        </a:spcBef>
        <a:buClr>
          <a:schemeClr val="tx1">
            <a:lumMod val="75000"/>
            <a:lumOff val="25000"/>
          </a:schemeClr>
        </a:buClr>
        <a:buSzPct val="75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861219" indent="-142875" algn="l" defTabSz="5715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125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02109" indent="-142875" algn="l" defTabSz="5715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125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43993" indent="-142875" algn="l" defTabSz="5715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125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85875" indent="-142875" algn="l" defTabSz="5715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125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600200"/>
            <a:ext cx="10075084" cy="4525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680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57150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571500" rtl="0" eaLnBrk="1" latinLnBrk="0" hangingPunct="1">
        <a:spcBef>
          <a:spcPts val="1250"/>
        </a:spcBef>
        <a:buClr>
          <a:schemeClr val="tx1">
            <a:lumMod val="75000"/>
            <a:lumOff val="25000"/>
          </a:schemeClr>
        </a:buClr>
        <a:buSzPct val="75000"/>
        <a:buFont typeface="Wingdings" pitchFamily="2" charset="2"/>
        <a:buChar char="n"/>
        <a:defRPr sz="240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571500" indent="-285750" algn="l" defTabSz="571500" rtl="0" eaLnBrk="1" latinLnBrk="0" hangingPunct="1">
        <a:spcBef>
          <a:spcPts val="375"/>
        </a:spcBef>
        <a:buClr>
          <a:schemeClr val="tx1">
            <a:lumMod val="75000"/>
            <a:lumOff val="25000"/>
          </a:schemeClr>
        </a:buClr>
        <a:buSzPct val="75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857250" indent="-285750" algn="l" defTabSz="571500" rtl="0" eaLnBrk="1" latinLnBrk="0" hangingPunct="1">
        <a:spcBef>
          <a:spcPts val="375"/>
        </a:spcBef>
        <a:buClr>
          <a:schemeClr val="tx1">
            <a:lumMod val="75000"/>
            <a:lumOff val="25000"/>
          </a:schemeClr>
        </a:buClr>
        <a:buSzPct val="75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1143000" indent="-285750" algn="l" defTabSz="571500" rtl="0" eaLnBrk="1" latinLnBrk="0" hangingPunct="1">
        <a:spcBef>
          <a:spcPts val="375"/>
        </a:spcBef>
        <a:buClr>
          <a:schemeClr val="tx1">
            <a:lumMod val="75000"/>
            <a:lumOff val="25000"/>
          </a:schemeClr>
        </a:buClr>
        <a:buSzPct val="75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1428750" indent="-317500" algn="l" defTabSz="571500" rtl="0" eaLnBrk="1" latinLnBrk="0" hangingPunct="1">
        <a:spcBef>
          <a:spcPts val="375"/>
        </a:spcBef>
        <a:buClr>
          <a:schemeClr val="tx1">
            <a:lumMod val="75000"/>
            <a:lumOff val="25000"/>
          </a:schemeClr>
        </a:buClr>
        <a:buSzPct val="75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861219" indent="-142875" algn="l" defTabSz="5715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125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02109" indent="-142875" algn="l" defTabSz="5715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125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43993" indent="-142875" algn="l" defTabSz="5715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125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85875" indent="-142875" algn="l" defTabSz="5715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125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ElectronNET/Electron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85AE19-9B80-47A3-8B5A-382352075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2" y="4897821"/>
            <a:ext cx="4827472" cy="1282262"/>
          </a:xfrm>
        </p:spPr>
        <p:txBody>
          <a:bodyPr/>
          <a:lstStyle/>
          <a:p>
            <a:r>
              <a:rPr lang="en-US" sz="2400" b="1" dirty="0"/>
              <a:t>John </a:t>
            </a:r>
            <a:r>
              <a:rPr lang="en-US" sz="2400" b="1" dirty="0" err="1"/>
              <a:t>Juback</a:t>
            </a:r>
            <a:endParaRPr lang="en-US" sz="2400" b="1" dirty="0"/>
          </a:p>
          <a:p>
            <a:r>
              <a:rPr lang="en-US" sz="2400" dirty="0"/>
              <a:t>Product Architect</a:t>
            </a:r>
          </a:p>
          <a:p>
            <a:r>
              <a:rPr lang="en-US" sz="2400" dirty="0" err="1"/>
              <a:t>GrapeCity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4C4B8-0A35-4118-AE29-FE1C8D9EC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32" y="151031"/>
            <a:ext cx="5182840" cy="1809147"/>
          </a:xfrm>
        </p:spPr>
        <p:txBody>
          <a:bodyPr/>
          <a:lstStyle/>
          <a:p>
            <a:r>
              <a:rPr lang="en-US" dirty="0"/>
              <a:t>Building Cross-Platform Desktop Apps with </a:t>
            </a:r>
            <a:r>
              <a:rPr lang="en-US" dirty="0" err="1"/>
              <a:t>Electron.NET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6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0E75-FDED-5746-820B-CDD71521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32F8-2530-8547-BC91-8DA71F70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that supports the development of desktop applications using web technologies such as the Chromium rendering engine and the Node.js runtime.</a:t>
            </a:r>
          </a:p>
          <a:p>
            <a:r>
              <a:rPr lang="en-US" dirty="0"/>
              <a:t>Supported operating systems: Windows, OSX, and Linux.</a:t>
            </a:r>
          </a:p>
          <a:p>
            <a:r>
              <a:rPr lang="en-US" dirty="0"/>
              <a:t>Notable products developed using Electron: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Slack</a:t>
            </a:r>
          </a:p>
          <a:p>
            <a:pPr lvl="1"/>
            <a:r>
              <a:rPr lang="en-US" dirty="0"/>
              <a:t>Discord</a:t>
            </a:r>
          </a:p>
          <a:p>
            <a:pPr lvl="1"/>
            <a:r>
              <a:rPr lang="en-US" dirty="0"/>
              <a:t>Skype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Twitch</a:t>
            </a:r>
          </a:p>
        </p:txBody>
      </p:sp>
    </p:spTree>
    <p:extLst>
      <p:ext uri="{BB962C8B-B14F-4D97-AF65-F5344CB8AC3E}">
        <p14:creationId xmlns:p14="http://schemas.microsoft.com/office/powerpoint/2010/main" val="225129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0E75-FDED-5746-820B-CDD71521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Electron.NET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32F8-2530-8547-BC91-8DA71F70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wrapper around a “normal” Electron application with an embedded ASP.NET Core application.</a:t>
            </a:r>
          </a:p>
          <a:p>
            <a:r>
              <a:rPr lang="en-US" dirty="0"/>
              <a:t>An open source project that allows .NET developers to invoke native Electron APIs using C#.</a:t>
            </a:r>
          </a:p>
          <a:p>
            <a:r>
              <a:rPr lang="en-US" dirty="0"/>
              <a:t>CLI extensions facilitate building and launching applications for Windows, OSX, and Linux platforms.</a:t>
            </a:r>
          </a:p>
          <a:p>
            <a:r>
              <a:rPr lang="en-US" dirty="0"/>
              <a:t>Prerequisites: Node.js, .NET Core 3.1</a:t>
            </a:r>
          </a:p>
          <a:p>
            <a:r>
              <a:rPr lang="en-US" dirty="0">
                <a:hlinkClick r:id="rId2"/>
              </a:rPr>
              <a:t>http://github.com/ElectronNET/Electron.NET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5D0A-AEE1-EF48-B763-220B1FCD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C1DataEngine Workbench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8C4487-1226-BC44-8DED-E8EF8DCD8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246" y="1056754"/>
            <a:ext cx="7524206" cy="543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D208-57A1-0448-872C-6C80B8E2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D03D-994B-134F-836F-CAD87DEA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ASP.NET Core application</a:t>
            </a:r>
          </a:p>
          <a:p>
            <a:r>
              <a:rPr lang="en-US" dirty="0" err="1"/>
              <a:t>Electronize</a:t>
            </a:r>
            <a:r>
              <a:rPr lang="en-US" dirty="0"/>
              <a:t> it!</a:t>
            </a:r>
          </a:p>
          <a:p>
            <a:r>
              <a:rPr lang="en-US" dirty="0"/>
              <a:t>Debugging tips</a:t>
            </a:r>
          </a:p>
          <a:p>
            <a:r>
              <a:rPr lang="en-US" dirty="0"/>
              <a:t>Custom content (home page, detail view)</a:t>
            </a:r>
          </a:p>
          <a:p>
            <a:r>
              <a:rPr lang="en-US" dirty="0"/>
              <a:t>API usage (message box, dialog, application menu)</a:t>
            </a:r>
          </a:p>
          <a:p>
            <a:r>
              <a:rPr lang="en-US" dirty="0"/>
              <a:t>Third-party controls (chart view)</a:t>
            </a:r>
          </a:p>
          <a:p>
            <a:r>
              <a:rPr lang="en-US" dirty="0"/>
              <a:t>Cross-platform deployment</a:t>
            </a:r>
          </a:p>
        </p:txBody>
      </p:sp>
    </p:spTree>
    <p:extLst>
      <p:ext uri="{BB962C8B-B14F-4D97-AF65-F5344CB8AC3E}">
        <p14:creationId xmlns:p14="http://schemas.microsoft.com/office/powerpoint/2010/main" val="187390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5740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peCity">
  <a:themeElements>
    <a:clrScheme name="GrapeCity Palette">
      <a:dk1>
        <a:sysClr val="windowText" lastClr="000000"/>
      </a:dk1>
      <a:lt1>
        <a:sysClr val="window" lastClr="FFFFFF"/>
      </a:lt1>
      <a:dk2>
        <a:srgbClr val="53565A"/>
      </a:dk2>
      <a:lt2>
        <a:srgbClr val="75787B"/>
      </a:lt2>
      <a:accent1>
        <a:srgbClr val="470A68"/>
      </a:accent1>
      <a:accent2>
        <a:srgbClr val="9D2235"/>
      </a:accent2>
      <a:accent3>
        <a:srgbClr val="E87722"/>
      </a:accent3>
      <a:accent4>
        <a:srgbClr val="84BD00"/>
      </a:accent4>
      <a:accent5>
        <a:srgbClr val="00C1D5"/>
      </a:accent5>
      <a:accent6>
        <a:srgbClr val="3B5CAA"/>
      </a:accent6>
      <a:hlink>
        <a:srgbClr val="266EC0"/>
      </a:hlink>
      <a:folHlink>
        <a:srgbClr val="D12A8E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rapeCity" id="{980E9994-3898-437C-8E4D-789C7657707B}" vid="{55602086-7DEB-4268-9D6A-DDC665A405F4}"/>
    </a:ext>
  </a:extLst>
</a:theme>
</file>

<file path=ppt/theme/theme2.xml><?xml version="1.0" encoding="utf-8"?>
<a:theme xmlns:a="http://schemas.openxmlformats.org/drawingml/2006/main" name="1_GrapeCity">
  <a:themeElements>
    <a:clrScheme name="GrapeCity Palette">
      <a:dk1>
        <a:sysClr val="windowText" lastClr="000000"/>
      </a:dk1>
      <a:lt1>
        <a:sysClr val="window" lastClr="FFFFFF"/>
      </a:lt1>
      <a:dk2>
        <a:srgbClr val="53565A"/>
      </a:dk2>
      <a:lt2>
        <a:srgbClr val="75787B"/>
      </a:lt2>
      <a:accent1>
        <a:srgbClr val="470A68"/>
      </a:accent1>
      <a:accent2>
        <a:srgbClr val="9D2235"/>
      </a:accent2>
      <a:accent3>
        <a:srgbClr val="E87722"/>
      </a:accent3>
      <a:accent4>
        <a:srgbClr val="84BD00"/>
      </a:accent4>
      <a:accent5>
        <a:srgbClr val="00C1D5"/>
      </a:accent5>
      <a:accent6>
        <a:srgbClr val="3B5CAA"/>
      </a:accent6>
      <a:hlink>
        <a:srgbClr val="266EC0"/>
      </a:hlink>
      <a:folHlink>
        <a:srgbClr val="D12A8E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rapeCity" id="{980E9994-3898-437C-8E4D-789C7657707B}" vid="{55602086-7DEB-4268-9D6A-DDC665A405F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11020</TotalTime>
  <Words>193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Segoe UI</vt:lpstr>
      <vt:lpstr>Segoe UI Semibold</vt:lpstr>
      <vt:lpstr>Wingdings</vt:lpstr>
      <vt:lpstr>GrapeCity</vt:lpstr>
      <vt:lpstr>1_GrapeCity</vt:lpstr>
      <vt:lpstr>Building Cross-Platform Desktop Apps with Electron.NET</vt:lpstr>
      <vt:lpstr>What is Electron?</vt:lpstr>
      <vt:lpstr>What is Electron.NET?</vt:lpstr>
      <vt:lpstr>Example: C1DataEngine Workbench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Summit Review</dc:title>
  <dc:creator>Jody Handley</dc:creator>
  <cp:lastModifiedBy>John Juback</cp:lastModifiedBy>
  <cp:revision>82</cp:revision>
  <cp:lastPrinted>2019-02-27T20:41:16Z</cp:lastPrinted>
  <dcterms:modified xsi:type="dcterms:W3CDTF">2020-06-11T04:32:06Z</dcterms:modified>
</cp:coreProperties>
</file>