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B49E-A20D-45A4-AEEA-AD15FD4D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2E8C-67FD-43E5-9392-FD6206F9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ADB1-727A-4C41-B404-E6F79BB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9821-AD29-4DF0-9AC4-C498F155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7B42-AE29-4B3B-BA6F-CED0810C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8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B9F5-9315-4091-ABF0-BD4DE27E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3575F-6372-44CD-AB06-06B13FE82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7C2A-AE45-4A94-A550-6CADA65E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A704-B88F-4DCD-82DA-6FD1A2FF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55E0-8AF8-4246-B022-240C5E1E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1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72B2B-D195-4096-A473-4FB8762C4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EFE9-DEDE-4DEC-AA62-07DCF640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7307-A6CA-42F4-B677-F100E810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6C61-CB98-4192-ADE9-93DBF58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B524-7FA0-4A4E-BFFA-6D71E084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0409-3112-4698-B4FD-1D39191B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0A86-F9F3-49B5-8ED6-A8510A1F5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B01A-8848-48AA-8EC7-AD84FAEE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2089-DBB0-4BB1-BC45-B2715F70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4127-4AA1-4982-B2F5-1E9F4E4F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32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AD09-BA52-42D3-9842-BB895446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AE20D-A9A4-4C52-A50F-D83FF563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1411-2C47-49C8-B661-10335239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034A-039A-46D4-9C9F-F42C4E57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72DB-ED8D-4B8A-B568-C3669BBB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6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71B0-035A-4372-99D7-133839F3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2799-A94C-4B06-89EB-B5E387621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03320-5B0E-41F4-B1DE-86684038E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76B2-71A8-4B51-B7AB-3E15E106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3901-F3C8-438C-A3D7-157B85E4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738E-DEE2-435B-9AFC-8C941F56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6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6E17-2D31-4DA8-9F11-DB2C77EB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516F-9482-4347-870C-A6B776C6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E506-4121-4501-812F-139201E76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74FA0-1F2B-4967-9E45-E5207782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17733-70E7-4535-9076-BFEE1640F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34157-DABA-4702-83FE-52D39DF6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B76A0-3A63-425F-A8FA-D55801F4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18569-0DBA-4775-AE9B-362EA270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0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FA71-49A7-471E-ABE7-D1926F09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12D86-6006-49CC-BC25-DD2B032B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00BA-8FB4-4B42-BAF6-BB33B939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21A6F-4265-49C2-9E13-09F48115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3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B17E3-7632-442E-BD64-27C1CF5C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57AC7-59B4-477C-9C9B-77F96DF6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D3EFD-091C-42DD-9C4A-4F04A44B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8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61C5-F8F4-43B8-B3B0-808400DB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CF64-40AB-41C1-86DE-887B7F6D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0B5FC-8893-4B62-8DA5-A44BAC11E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523E-DCB5-4D72-B73C-10C888FF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808C9-FB5C-45E9-A7F3-B8E4A2E7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207D-6B9D-46AD-BC69-D80FD4C6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86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523C-EB9F-4650-AF8E-A1D545BB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F9C8E-DAA6-4594-B0A8-5B1FB615B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994E6-9BA7-4843-8EFF-17E1438DB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11CF-20A8-4F4D-A1C8-CDF645BE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FEA7-A565-461D-AAE6-6325C284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CF368-247F-499D-A167-DE8FF67A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9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02187-FABC-4E00-A41D-5A9541ED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CC093-003B-45A2-A5CF-CAF4E84D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C2B8-49A3-478D-AF44-CA06326E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C841-E486-4A5C-8D34-06BCC4C99D5F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6EDC-EDF0-4A5C-ACEE-E59424113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CCC2-3572-4015-B7D3-7844B6EF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4F0B-B730-43A8-AE76-A3D7D2D5F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5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8EB2DA-B0AA-4455-A887-DEF607B02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1661011"/>
            <a:ext cx="9869277" cy="41915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6AA596-89B7-493F-ADEF-2B292729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Process: Industrial polymerisation reactor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C0E72-372B-4B4E-BF36-07247084C8B9}"/>
              </a:ext>
            </a:extLst>
          </p:cNvPr>
          <p:cNvSpPr txBox="1"/>
          <p:nvPr/>
        </p:nvSpPr>
        <p:spPr>
          <a:xfrm>
            <a:off x="698739" y="6123543"/>
            <a:ext cx="1059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Ref: https://www.do-mpc.com/en/latest/example_gallery/industrial_poly.html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5E734-EA3D-4FC6-8522-32DCB8292550}"/>
              </a:ext>
            </a:extLst>
          </p:cNvPr>
          <p:cNvSpPr txBox="1"/>
          <p:nvPr/>
        </p:nvSpPr>
        <p:spPr>
          <a:xfrm>
            <a:off x="10540205" y="971540"/>
            <a:ext cx="149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CF5E02-7FE0-4D3F-8948-3FABC98CD889}"/>
              </a:ext>
            </a:extLst>
          </p:cNvPr>
          <p:cNvSpPr/>
          <p:nvPr/>
        </p:nvSpPr>
        <p:spPr>
          <a:xfrm>
            <a:off x="1449238" y="3072857"/>
            <a:ext cx="3010619" cy="1835574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7F5403-F234-42FC-9CA0-084CC1E0EEE1}"/>
              </a:ext>
            </a:extLst>
          </p:cNvPr>
          <p:cNvSpPr/>
          <p:nvPr/>
        </p:nvSpPr>
        <p:spPr>
          <a:xfrm>
            <a:off x="9097994" y="1961635"/>
            <a:ext cx="1848928" cy="3690967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6B84C4-EBFD-440A-A1E5-5B7EB828683F}"/>
              </a:ext>
            </a:extLst>
          </p:cNvPr>
          <p:cNvSpPr/>
          <p:nvPr/>
        </p:nvSpPr>
        <p:spPr>
          <a:xfrm>
            <a:off x="2954547" y="1776969"/>
            <a:ext cx="1848928" cy="1209606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54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15D666-0ED1-4D52-96A3-594A7D95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85" y="1305608"/>
            <a:ext cx="6302390" cy="32330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B7CBF58-C53C-4F4C-A4A7-51F529830F10}"/>
              </a:ext>
            </a:extLst>
          </p:cNvPr>
          <p:cNvSpPr/>
          <p:nvPr/>
        </p:nvSpPr>
        <p:spPr>
          <a:xfrm>
            <a:off x="4409749" y="2194340"/>
            <a:ext cx="484207" cy="361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B7C3D2-A369-4019-BD89-F42DFC11AEEE}"/>
              </a:ext>
            </a:extLst>
          </p:cNvPr>
          <p:cNvSpPr/>
          <p:nvPr/>
        </p:nvSpPr>
        <p:spPr>
          <a:xfrm>
            <a:off x="2745714" y="3803817"/>
            <a:ext cx="484207" cy="361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70BB0-D303-4ABF-8B1C-D8DB5A4A8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85" y="4715890"/>
            <a:ext cx="3816365" cy="191904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7C12EA0-0EC7-4517-A1CC-A2AE9935FAE4}"/>
              </a:ext>
            </a:extLst>
          </p:cNvPr>
          <p:cNvSpPr/>
          <p:nvPr/>
        </p:nvSpPr>
        <p:spPr>
          <a:xfrm>
            <a:off x="1633122" y="5396388"/>
            <a:ext cx="327535" cy="27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52E6BC-9F66-405D-9A3D-1B24FB2FA0A4}"/>
              </a:ext>
            </a:extLst>
          </p:cNvPr>
          <p:cNvSpPr/>
          <p:nvPr/>
        </p:nvSpPr>
        <p:spPr>
          <a:xfrm>
            <a:off x="1633121" y="5736638"/>
            <a:ext cx="327535" cy="279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880B462-5180-40FF-9343-EC25F8D9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rmAutofit/>
          </a:bodyPr>
          <a:lstStyle/>
          <a:p>
            <a:r>
              <a:rPr lang="en-GB" sz="3200" dirty="0"/>
              <a:t>Model through conservation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CDD11B5-0C84-48C9-AF6A-A9BA24BB78F2}"/>
              </a:ext>
            </a:extLst>
          </p:cNvPr>
          <p:cNvSpPr/>
          <p:nvPr/>
        </p:nvSpPr>
        <p:spPr>
          <a:xfrm>
            <a:off x="7115175" y="1400176"/>
            <a:ext cx="304800" cy="313847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8E0F2-8975-458B-980B-B02E7F8C8361}"/>
                  </a:ext>
                </a:extLst>
              </p:cNvPr>
              <p:cNvSpPr txBox="1"/>
              <p:nvPr/>
            </p:nvSpPr>
            <p:spPr>
              <a:xfrm>
                <a:off x="7731431" y="2549855"/>
                <a:ext cx="3819525" cy="11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GB" sz="1600" b="0" dirty="0"/>
              </a:p>
              <a:p>
                <a:pPr/>
                <a:br>
                  <a:rPr lang="en-GB" sz="16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𝑎𝑑𝑖𝑎𝑏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8E0F2-8975-458B-980B-B02E7F8C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431" y="2549855"/>
                <a:ext cx="3819525" cy="1116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4BC916C-9AC4-45BD-B973-B5EB048A60D8}"/>
              </a:ext>
            </a:extLst>
          </p:cNvPr>
          <p:cNvSpPr/>
          <p:nvPr/>
        </p:nvSpPr>
        <p:spPr>
          <a:xfrm>
            <a:off x="8541459" y="2969414"/>
            <a:ext cx="507291" cy="3833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0EC59-FD8C-41BB-9D68-00785E2719DB}"/>
              </a:ext>
            </a:extLst>
          </p:cNvPr>
          <p:cNvSpPr txBox="1"/>
          <p:nvPr/>
        </p:nvSpPr>
        <p:spPr>
          <a:xfrm>
            <a:off x="8391525" y="1133475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Parameter uncertainty</a:t>
            </a:r>
          </a:p>
        </p:txBody>
      </p:sp>
    </p:spTree>
    <p:extLst>
      <p:ext uri="{BB962C8B-B14F-4D97-AF65-F5344CB8AC3E}">
        <p14:creationId xmlns:p14="http://schemas.microsoft.com/office/powerpoint/2010/main" val="37594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F79E0-28F5-4353-9D1D-C988BAA3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64" y="3000592"/>
            <a:ext cx="7247804" cy="30360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95AFE2-77A6-4B0D-B0AA-31DF9B8E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C7211-8BE3-44DF-8380-4162B133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17" y="1352731"/>
            <a:ext cx="7289299" cy="14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0633-BACE-4654-9F59-90C0CA15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BBC76DF-E79A-46B7-B67A-85E5F971A12C}"/>
                  </a:ext>
                </a:extLst>
              </p:cNvPr>
              <p:cNvSpPr/>
              <p:nvPr/>
            </p:nvSpPr>
            <p:spPr>
              <a:xfrm>
                <a:off x="917276" y="1506022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=20680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 as fast as possible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Smooth control performance: penalty on input changes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BBC76DF-E79A-46B7-B67A-85E5F971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6" y="1506022"/>
                <a:ext cx="6096000" cy="646331"/>
              </a:xfrm>
              <a:prstGeom prst="rect">
                <a:avLst/>
              </a:prstGeom>
              <a:blipFill>
                <a:blip r:embed="rId2"/>
                <a:stretch>
                  <a:fillRect l="-600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6F1A056-6004-4A42-B72B-74D50D76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53" y="3675626"/>
            <a:ext cx="6999767" cy="297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C1467C-AF87-4C77-863E-9BC5DCDF1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68" y="2334088"/>
            <a:ext cx="7131912" cy="12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Process: Industrial polymerisation reactor</vt:lpstr>
      <vt:lpstr>Model through conservation</vt:lpstr>
      <vt:lpstr>Constraints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Process: Industrial polymerization reactor</dc:title>
  <dc:creator>Jasper Juchem</dc:creator>
  <cp:lastModifiedBy>Jasper Juchem</cp:lastModifiedBy>
  <cp:revision>8</cp:revision>
  <dcterms:created xsi:type="dcterms:W3CDTF">2023-12-07T12:48:02Z</dcterms:created>
  <dcterms:modified xsi:type="dcterms:W3CDTF">2023-12-07T16:24:05Z</dcterms:modified>
</cp:coreProperties>
</file>