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66" r:id="rId3"/>
    <p:sldId id="301" r:id="rId4"/>
    <p:sldId id="302" r:id="rId5"/>
    <p:sldId id="303" r:id="rId6"/>
    <p:sldId id="265" r:id="rId7"/>
    <p:sldId id="267" r:id="rId8"/>
    <p:sldId id="282" r:id="rId9"/>
    <p:sldId id="271" r:id="rId10"/>
    <p:sldId id="272" r:id="rId11"/>
    <p:sldId id="269" r:id="rId12"/>
    <p:sldId id="273" r:id="rId13"/>
    <p:sldId id="275" r:id="rId14"/>
    <p:sldId id="274" r:id="rId15"/>
    <p:sldId id="277" r:id="rId16"/>
    <p:sldId id="270" r:id="rId17"/>
    <p:sldId id="278" r:id="rId18"/>
    <p:sldId id="279" r:id="rId19"/>
    <p:sldId id="284" r:id="rId20"/>
    <p:sldId id="283" r:id="rId21"/>
    <p:sldId id="281" r:id="rId22"/>
    <p:sldId id="285" r:id="rId23"/>
    <p:sldId id="287" r:id="rId24"/>
    <p:sldId id="288" r:id="rId25"/>
    <p:sldId id="290" r:id="rId26"/>
    <p:sldId id="286" r:id="rId27"/>
    <p:sldId id="289" r:id="rId28"/>
    <p:sldId id="292" r:id="rId29"/>
    <p:sldId id="291" r:id="rId30"/>
    <p:sldId id="293" r:id="rId31"/>
    <p:sldId id="294" r:id="rId32"/>
    <p:sldId id="295" r:id="rId33"/>
    <p:sldId id="280" r:id="rId34"/>
    <p:sldId id="296" r:id="rId35"/>
    <p:sldId id="299" r:id="rId36"/>
    <p:sldId id="300" r:id="rId37"/>
    <p:sldId id="298" r:id="rId38"/>
    <p:sldId id="257" r:id="rId39"/>
    <p:sldId id="258" r:id="rId40"/>
    <p:sldId id="259" r:id="rId41"/>
    <p:sldId id="304" r:id="rId42"/>
    <p:sldId id="305" r:id="rId43"/>
    <p:sldId id="306" r:id="rId44"/>
    <p:sldId id="261" r:id="rId45"/>
    <p:sldId id="307" r:id="rId46"/>
    <p:sldId id="262" r:id="rId47"/>
    <p:sldId id="264" r:id="rId48"/>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a Loccufier" initials="ML" lastIdx="1" clrIdx="0">
    <p:extLst>
      <p:ext uri="{19B8F6BF-5375-455C-9EA6-DF929625EA0E}">
        <p15:presenceInfo xmlns:p15="http://schemas.microsoft.com/office/powerpoint/2012/main" userId="S-1-5-21-1255479462-53353326-3053187157-5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E64C8"/>
    <a:srgbClr val="FFFFFF"/>
    <a:srgbClr val="FFD200"/>
    <a:srgbClr val="8BB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3457" autoAdjust="0"/>
  </p:normalViewPr>
  <p:slideViewPr>
    <p:cSldViewPr snapToGrid="0" showGuides="1">
      <p:cViewPr varScale="1">
        <p:scale>
          <a:sx n="73" d="100"/>
          <a:sy n="73" d="100"/>
        </p:scale>
        <p:origin x="786" y="78"/>
      </p:cViewPr>
      <p:guideLst>
        <p:guide orient="horz" pos="3072"/>
        <p:guide pos="546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Blad1!$B$1</c:f>
              <c:strCache>
                <c:ptCount val="1"/>
                <c:pt idx="0">
                  <c:v>0</c:v>
                </c:pt>
              </c:strCache>
            </c:strRef>
          </c:tx>
          <c:spPr>
            <a:ln w="3175">
              <a:solidFill>
                <a:schemeClr val="tx1"/>
              </a:solidFill>
            </a:ln>
          </c:spPr>
          <c:marker>
            <c:symbol val="none"/>
          </c:marker>
          <c:cat>
            <c:strRef>
              <c:f>Blad1!$A$2:$A$346</c:f>
              <c:strCache>
                <c:ptCount val="4"/>
                <c:pt idx="0">
                  <c:v>Categorie 1</c:v>
                </c:pt>
                <c:pt idx="1">
                  <c:v>Categorie 2</c:v>
                </c:pt>
                <c:pt idx="2">
                  <c:v>Categorie 3</c:v>
                </c:pt>
                <c:pt idx="3">
                  <c:v>Categorie 4</c:v>
                </c:pt>
              </c:strCache>
            </c:strRef>
          </c:cat>
          <c:val>
            <c:numRef>
              <c:f>Blad1!$B$2:$B$346</c:f>
              <c:numCache>
                <c:formatCode>#,##0</c:formatCode>
                <c:ptCount val="345"/>
                <c:pt idx="0">
                  <c:v>304213</c:v>
                </c:pt>
                <c:pt idx="1">
                  <c:v>569703</c:v>
                </c:pt>
                <c:pt idx="2">
                  <c:v>772081</c:v>
                </c:pt>
                <c:pt idx="3">
                  <c:v>893799</c:v>
                </c:pt>
                <c:pt idx="4">
                  <c:v>925621</c:v>
                </c:pt>
                <c:pt idx="5">
                  <c:v>867261</c:v>
                </c:pt>
                <c:pt idx="6">
                  <c:v>727132</c:v>
                </c:pt>
                <c:pt idx="7">
                  <c:v>521267</c:v>
                </c:pt>
                <c:pt idx="8">
                  <c:v>271536</c:v>
                </c:pt>
                <c:pt idx="9" formatCode="General">
                  <c:v>0</c:v>
                </c:pt>
                <c:pt idx="10">
                  <c:v>-256841</c:v>
                </c:pt>
                <c:pt idx="11">
                  <c:v>-484247</c:v>
                </c:pt>
                <c:pt idx="12">
                  <c:v>-657955</c:v>
                </c:pt>
                <c:pt idx="13">
                  <c:v>-762887</c:v>
                </c:pt>
                <c:pt idx="14">
                  <c:v>-791057</c:v>
                </c:pt>
                <c:pt idx="15">
                  <c:v>-742126</c:v>
                </c:pt>
                <c:pt idx="16">
                  <c:v>-623193</c:v>
                </c:pt>
                <c:pt idx="17">
                  <c:v>-447883</c:v>
                </c:pt>
                <c:pt idx="18">
                  <c:v>-234836</c:v>
                </c:pt>
                <c:pt idx="19" formatCode="General">
                  <c:v>0</c:v>
                </c:pt>
                <c:pt idx="20">
                  <c:v>216810</c:v>
                </c:pt>
                <c:pt idx="21">
                  <c:v>411591</c:v>
                </c:pt>
                <c:pt idx="22">
                  <c:v>560685</c:v>
                </c:pt>
                <c:pt idx="23">
                  <c:v>651137</c:v>
                </c:pt>
                <c:pt idx="24">
                  <c:v>676045</c:v>
                </c:pt>
                <c:pt idx="25">
                  <c:v>635035</c:v>
                </c:pt>
                <c:pt idx="26">
                  <c:v>534098</c:v>
                </c:pt>
                <c:pt idx="27">
                  <c:v>384814</c:v>
                </c:pt>
                <c:pt idx="28">
                  <c:v>203065</c:v>
                </c:pt>
                <c:pt idx="29" formatCode="General">
                  <c:v>0</c:v>
                </c:pt>
                <c:pt idx="30">
                  <c:v>-182987</c:v>
                </c:pt>
                <c:pt idx="31">
                  <c:v>-349820</c:v>
                </c:pt>
                <c:pt idx="32">
                  <c:v>-477784</c:v>
                </c:pt>
                <c:pt idx="33">
                  <c:v>-555748</c:v>
                </c:pt>
                <c:pt idx="34">
                  <c:v>-577746</c:v>
                </c:pt>
                <c:pt idx="35">
                  <c:v>-543388</c:v>
                </c:pt>
                <c:pt idx="36">
                  <c:v>-457730</c:v>
                </c:pt>
                <c:pt idx="37">
                  <c:v>-330612</c:v>
                </c:pt>
                <c:pt idx="38">
                  <c:v>-175565</c:v>
                </c:pt>
                <c:pt idx="39" formatCode="General">
                  <c:v>0</c:v>
                </c:pt>
                <c:pt idx="40">
                  <c:v>154413</c:v>
                </c:pt>
                <c:pt idx="41">
                  <c:v>297306</c:v>
                </c:pt>
                <c:pt idx="42">
                  <c:v>407130</c:v>
                </c:pt>
                <c:pt idx="43">
                  <c:v>474324</c:v>
                </c:pt>
                <c:pt idx="44">
                  <c:v>493732</c:v>
                </c:pt>
                <c:pt idx="45">
                  <c:v>464960</c:v>
                </c:pt>
                <c:pt idx="46">
                  <c:v>392273</c:v>
                </c:pt>
                <c:pt idx="47">
                  <c:v>284032</c:v>
                </c:pt>
                <c:pt idx="48">
                  <c:v>151767</c:v>
                </c:pt>
                <c:pt idx="49" formatCode="General">
                  <c:v>0</c:v>
                </c:pt>
                <c:pt idx="50">
                  <c:v>-130278</c:v>
                </c:pt>
                <c:pt idx="51">
                  <c:v>-252664</c:v>
                </c:pt>
                <c:pt idx="52">
                  <c:v>-346916</c:v>
                </c:pt>
                <c:pt idx="53">
                  <c:v>-404823</c:v>
                </c:pt>
                <c:pt idx="54">
                  <c:v>-421928</c:v>
                </c:pt>
                <c:pt idx="55">
                  <c:v>-397845</c:v>
                </c:pt>
                <c:pt idx="56">
                  <c:v>-336168</c:v>
                </c:pt>
                <c:pt idx="57">
                  <c:v>-244004</c:v>
                </c:pt>
                <c:pt idx="58">
                  <c:v>-131176</c:v>
                </c:pt>
                <c:pt idx="59" formatCode="General">
                  <c:v>0</c:v>
                </c:pt>
                <c:pt idx="60">
                  <c:v>109895</c:v>
                </c:pt>
                <c:pt idx="61">
                  <c:v>214714</c:v>
                </c:pt>
                <c:pt idx="62">
                  <c:v>295601</c:v>
                </c:pt>
                <c:pt idx="63">
                  <c:v>345500</c:v>
                </c:pt>
                <c:pt idx="64">
                  <c:v>360562</c:v>
                </c:pt>
                <c:pt idx="65">
                  <c:v>340412</c:v>
                </c:pt>
                <c:pt idx="66">
                  <c:v>288081</c:v>
                </c:pt>
                <c:pt idx="67">
                  <c:v>209608</c:v>
                </c:pt>
                <c:pt idx="68">
                  <c:v>113363</c:v>
                </c:pt>
                <c:pt idx="69" formatCode="General">
                  <c:v>0</c:v>
                </c:pt>
                <c:pt idx="70">
                  <c:v>-92684</c:v>
                </c:pt>
                <c:pt idx="71">
                  <c:v>-182456</c:v>
                </c:pt>
                <c:pt idx="72">
                  <c:v>-251870</c:v>
                </c:pt>
                <c:pt idx="73">
                  <c:v>-294865</c:v>
                </c:pt>
                <c:pt idx="74">
                  <c:v>-308116</c:v>
                </c:pt>
                <c:pt idx="75">
                  <c:v>-291265</c:v>
                </c:pt>
                <c:pt idx="76">
                  <c:v>-246868</c:v>
                </c:pt>
                <c:pt idx="77">
                  <c:v>-180054</c:v>
                </c:pt>
                <c:pt idx="78">
                  <c:v>-97955</c:v>
                </c:pt>
                <c:pt idx="79" formatCode="General">
                  <c:v>0</c:v>
                </c:pt>
                <c:pt idx="80">
                  <c:v>78153</c:v>
                </c:pt>
                <c:pt idx="81">
                  <c:v>155037</c:v>
                </c:pt>
                <c:pt idx="82">
                  <c:v>214603</c:v>
                </c:pt>
                <c:pt idx="83">
                  <c:v>251646</c:v>
                </c:pt>
                <c:pt idx="84">
                  <c:v>263294</c:v>
                </c:pt>
                <c:pt idx="85">
                  <c:v>249209</c:v>
                </c:pt>
                <c:pt idx="86">
                  <c:v>211545</c:v>
                </c:pt>
                <c:pt idx="87">
                  <c:v>154660</c:v>
                </c:pt>
                <c:pt idx="88">
                  <c:v>84630</c:v>
                </c:pt>
                <c:pt idx="89" formatCode="General">
                  <c:v>0</c:v>
                </c:pt>
                <c:pt idx="90">
                  <c:v>-65887</c:v>
                </c:pt>
                <c:pt idx="91">
                  <c:v>-131732</c:v>
                </c:pt>
                <c:pt idx="92">
                  <c:v>-182845</c:v>
                </c:pt>
                <c:pt idx="93">
                  <c:v>-214759</c:v>
                </c:pt>
                <c:pt idx="94">
                  <c:v>-224989</c:v>
                </c:pt>
                <c:pt idx="95">
                  <c:v>-213223</c:v>
                </c:pt>
                <c:pt idx="96">
                  <c:v>-181273</c:v>
                </c:pt>
                <c:pt idx="97">
                  <c:v>-132842</c:v>
                </c:pt>
                <c:pt idx="98">
                  <c:v>-73108</c:v>
                </c:pt>
                <c:pt idx="99" formatCode="General">
                  <c:v>0</c:v>
                </c:pt>
                <c:pt idx="100">
                  <c:v>55535</c:v>
                </c:pt>
                <c:pt idx="101">
                  <c:v>111924</c:v>
                </c:pt>
                <c:pt idx="102">
                  <c:v>155784</c:v>
                </c:pt>
                <c:pt idx="103">
                  <c:v>183275</c:v>
                </c:pt>
                <c:pt idx="104">
                  <c:v>192254</c:v>
                </c:pt>
                <c:pt idx="105">
                  <c:v>182430</c:v>
                </c:pt>
                <c:pt idx="106">
                  <c:v>155329</c:v>
                </c:pt>
                <c:pt idx="107">
                  <c:v>114098</c:v>
                </c:pt>
                <c:pt idx="108">
                  <c:v>63147</c:v>
                </c:pt>
                <c:pt idx="109" formatCode="General">
                  <c:v>0</c:v>
                </c:pt>
                <c:pt idx="110">
                  <c:v>-46799</c:v>
                </c:pt>
                <c:pt idx="111">
                  <c:v>-95090</c:v>
                </c:pt>
                <c:pt idx="112">
                  <c:v>-132724</c:v>
                </c:pt>
                <c:pt idx="113">
                  <c:v>-156404</c:v>
                </c:pt>
                <c:pt idx="114">
                  <c:v>-164280</c:v>
                </c:pt>
                <c:pt idx="115">
                  <c:v>-156081</c:v>
                </c:pt>
                <c:pt idx="116">
                  <c:v>-133095</c:v>
                </c:pt>
                <c:pt idx="117">
                  <c:v>-97994</c:v>
                </c:pt>
                <c:pt idx="118">
                  <c:v>-54536</c:v>
                </c:pt>
                <c:pt idx="119" formatCode="General">
                  <c:v>0</c:v>
                </c:pt>
                <c:pt idx="120">
                  <c:v>39429</c:v>
                </c:pt>
                <c:pt idx="121">
                  <c:v>80784</c:v>
                </c:pt>
                <c:pt idx="122">
                  <c:v>113075</c:v>
                </c:pt>
                <c:pt idx="123">
                  <c:v>133470</c:v>
                </c:pt>
                <c:pt idx="124">
                  <c:v>140373</c:v>
                </c:pt>
                <c:pt idx="125">
                  <c:v>133536</c:v>
                </c:pt>
                <c:pt idx="126">
                  <c:v>114041</c:v>
                </c:pt>
                <c:pt idx="127">
                  <c:v>84160</c:v>
                </c:pt>
                <c:pt idx="128">
                  <c:v>47093</c:v>
                </c:pt>
                <c:pt idx="129" formatCode="General">
                  <c:v>0</c:v>
                </c:pt>
                <c:pt idx="130">
                  <c:v>-33213</c:v>
                </c:pt>
                <c:pt idx="131">
                  <c:v>-68627</c:v>
                </c:pt>
                <c:pt idx="132">
                  <c:v>-96332</c:v>
                </c:pt>
                <c:pt idx="133">
                  <c:v>-113897</c:v>
                </c:pt>
                <c:pt idx="134">
                  <c:v>-119944</c:v>
                </c:pt>
                <c:pt idx="135">
                  <c:v>-114245</c:v>
                </c:pt>
                <c:pt idx="136">
                  <c:v>-97713</c:v>
                </c:pt>
                <c:pt idx="137">
                  <c:v>-72276</c:v>
                </c:pt>
                <c:pt idx="138">
                  <c:v>-40661</c:v>
                </c:pt>
                <c:pt idx="139" formatCode="General">
                  <c:v>0</c:v>
                </c:pt>
                <c:pt idx="140">
                  <c:v>27970</c:v>
                </c:pt>
                <c:pt idx="141">
                  <c:v>58296</c:v>
                </c:pt>
                <c:pt idx="142">
                  <c:v>82066</c:v>
                </c:pt>
                <c:pt idx="143">
                  <c:v>97193</c:v>
                </c:pt>
                <c:pt idx="144">
                  <c:v>102486</c:v>
                </c:pt>
                <c:pt idx="145">
                  <c:v>97739</c:v>
                </c:pt>
                <c:pt idx="146">
                  <c:v>83721</c:v>
                </c:pt>
                <c:pt idx="147">
                  <c:v>62068</c:v>
                </c:pt>
                <c:pt idx="148">
                  <c:v>35103</c:v>
                </c:pt>
                <c:pt idx="149" formatCode="General">
                  <c:v>0</c:v>
                </c:pt>
                <c:pt idx="150">
                  <c:v>-23549</c:v>
                </c:pt>
                <c:pt idx="151">
                  <c:v>-49518</c:v>
                </c:pt>
                <c:pt idx="152">
                  <c:v>-69911</c:v>
                </c:pt>
                <c:pt idx="153">
                  <c:v>-82937</c:v>
                </c:pt>
                <c:pt idx="154">
                  <c:v>-87568</c:v>
                </c:pt>
                <c:pt idx="155">
                  <c:v>-83617</c:v>
                </c:pt>
                <c:pt idx="156">
                  <c:v>-71731</c:v>
                </c:pt>
                <c:pt idx="157">
                  <c:v>-53299</c:v>
                </c:pt>
                <c:pt idx="158">
                  <c:v>-30302</c:v>
                </c:pt>
                <c:pt idx="159" formatCode="General">
                  <c:v>0</c:v>
                </c:pt>
                <c:pt idx="160">
                  <c:v>19822</c:v>
                </c:pt>
                <c:pt idx="161">
                  <c:v>42059</c:v>
                </c:pt>
                <c:pt idx="162">
                  <c:v>59555</c:v>
                </c:pt>
                <c:pt idx="163">
                  <c:v>70771</c:v>
                </c:pt>
                <c:pt idx="164">
                  <c:v>74820</c:v>
                </c:pt>
                <c:pt idx="165">
                  <c:v>71534</c:v>
                </c:pt>
                <c:pt idx="166">
                  <c:v>61456</c:v>
                </c:pt>
                <c:pt idx="167">
                  <c:v>45768</c:v>
                </c:pt>
                <c:pt idx="168">
                  <c:v>26154</c:v>
                </c:pt>
                <c:pt idx="169" formatCode="General">
                  <c:v>0</c:v>
                </c:pt>
                <c:pt idx="170">
                  <c:v>-16681</c:v>
                </c:pt>
                <c:pt idx="171">
                  <c:v>-35722</c:v>
                </c:pt>
                <c:pt idx="172">
                  <c:v>-50732</c:v>
                </c:pt>
                <c:pt idx="173">
                  <c:v>-60389</c:v>
                </c:pt>
                <c:pt idx="174">
                  <c:v>-63927</c:v>
                </c:pt>
                <c:pt idx="175">
                  <c:v>-61196</c:v>
                </c:pt>
                <c:pt idx="176">
                  <c:v>-52653</c:v>
                </c:pt>
                <c:pt idx="177">
                  <c:v>-39299</c:v>
                </c:pt>
                <c:pt idx="178">
                  <c:v>-22572</c:v>
                </c:pt>
                <c:pt idx="179" formatCode="General">
                  <c:v>0</c:v>
                </c:pt>
                <c:pt idx="180">
                  <c:v>14034</c:v>
                </c:pt>
                <c:pt idx="181">
                  <c:v>30338</c:v>
                </c:pt>
                <c:pt idx="182">
                  <c:v>43214</c:v>
                </c:pt>
                <c:pt idx="183">
                  <c:v>51528</c:v>
                </c:pt>
                <c:pt idx="184">
                  <c:v>54619</c:v>
                </c:pt>
                <c:pt idx="185">
                  <c:v>52352</c:v>
                </c:pt>
                <c:pt idx="186">
                  <c:v>45109</c:v>
                </c:pt>
                <c:pt idx="187">
                  <c:v>33744</c:v>
                </c:pt>
                <c:pt idx="188">
                  <c:v>19478</c:v>
                </c:pt>
                <c:pt idx="189" formatCode="General">
                  <c:v>0</c:v>
                </c:pt>
                <c:pt idx="190">
                  <c:v>-11803</c:v>
                </c:pt>
                <c:pt idx="191">
                  <c:v>-25764</c:v>
                </c:pt>
                <c:pt idx="192">
                  <c:v>-36810</c:v>
                </c:pt>
                <c:pt idx="193">
                  <c:v>-43967</c:v>
                </c:pt>
                <c:pt idx="194">
                  <c:v>-46666</c:v>
                </c:pt>
                <c:pt idx="195">
                  <c:v>-44784</c:v>
                </c:pt>
                <c:pt idx="196">
                  <c:v>-38645</c:v>
                </c:pt>
                <c:pt idx="197">
                  <c:v>-28972</c:v>
                </c:pt>
                <c:pt idx="198">
                  <c:v>-16806</c:v>
                </c:pt>
                <c:pt idx="199" formatCode="General">
                  <c:v>0</c:v>
                </c:pt>
                <c:pt idx="200" formatCode="General">
                  <c:v>0</c:v>
                </c:pt>
                <c:pt idx="201">
                  <c:v>21878</c:v>
                </c:pt>
                <c:pt idx="202">
                  <c:v>31354</c:v>
                </c:pt>
                <c:pt idx="203">
                  <c:v>37515</c:v>
                </c:pt>
                <c:pt idx="204">
                  <c:v>39870</c:v>
                </c:pt>
                <c:pt idx="205">
                  <c:v>38310</c:v>
                </c:pt>
                <c:pt idx="206">
                  <c:v>33107</c:v>
                </c:pt>
                <c:pt idx="207">
                  <c:v>24875</c:v>
                </c:pt>
                <c:pt idx="208">
                  <c:v>14499</c:v>
                </c:pt>
                <c:pt idx="209" formatCode="General">
                  <c:v>0</c:v>
                </c:pt>
                <c:pt idx="210" formatCode="General">
                  <c:v>0</c:v>
                </c:pt>
                <c:pt idx="211">
                  <c:v>-18578</c:v>
                </c:pt>
                <c:pt idx="212">
                  <c:v>-26706</c:v>
                </c:pt>
                <c:pt idx="213">
                  <c:v>-32009</c:v>
                </c:pt>
                <c:pt idx="214">
                  <c:v>-34063</c:v>
                </c:pt>
                <c:pt idx="215">
                  <c:v>-32772</c:v>
                </c:pt>
                <c:pt idx="216">
                  <c:v>-28362</c:v>
                </c:pt>
                <c:pt idx="217">
                  <c:v>-21356</c:v>
                </c:pt>
                <c:pt idx="218">
                  <c:v>-12508</c:v>
                </c:pt>
                <c:pt idx="219" formatCode="General">
                  <c:v>0</c:v>
                </c:pt>
                <c:pt idx="220" formatCode="General">
                  <c:v>0</c:v>
                </c:pt>
                <c:pt idx="221">
                  <c:v>15774</c:v>
                </c:pt>
                <c:pt idx="222">
                  <c:v>22746</c:v>
                </c:pt>
                <c:pt idx="223">
                  <c:v>27310</c:v>
                </c:pt>
                <c:pt idx="224">
                  <c:v>29102</c:v>
                </c:pt>
                <c:pt idx="225">
                  <c:v>28033</c:v>
                </c:pt>
                <c:pt idx="226">
                  <c:v>24297</c:v>
                </c:pt>
                <c:pt idx="227">
                  <c:v>18334</c:v>
                </c:pt>
                <c:pt idx="228">
                  <c:v>10789</c:v>
                </c:pt>
                <c:pt idx="229" formatCode="General">
                  <c:v>0</c:v>
                </c:pt>
                <c:pt idx="230" formatCode="General">
                  <c:v>0</c:v>
                </c:pt>
                <c:pt idx="231">
                  <c:v>-13393</c:v>
                </c:pt>
                <c:pt idx="232">
                  <c:v>-19373</c:v>
                </c:pt>
                <c:pt idx="233">
                  <c:v>-23301</c:v>
                </c:pt>
                <c:pt idx="234">
                  <c:v>-24863</c:v>
                </c:pt>
                <c:pt idx="235">
                  <c:v>-23980</c:v>
                </c:pt>
                <c:pt idx="236">
                  <c:v>-20813</c:v>
                </c:pt>
                <c:pt idx="237">
                  <c:v>-15739</c:v>
                </c:pt>
                <c:pt idx="238" formatCode="General">
                  <c:v>0</c:v>
                </c:pt>
                <c:pt idx="239" formatCode="General">
                  <c:v>0</c:v>
                </c:pt>
                <c:pt idx="240" formatCode="General">
                  <c:v>0</c:v>
                </c:pt>
                <c:pt idx="241">
                  <c:v>11371</c:v>
                </c:pt>
                <c:pt idx="242">
                  <c:v>16500</c:v>
                </c:pt>
                <c:pt idx="243">
                  <c:v>19880</c:v>
                </c:pt>
                <c:pt idx="244">
                  <c:v>21241</c:v>
                </c:pt>
                <c:pt idx="245">
                  <c:v>20512</c:v>
                </c:pt>
                <c:pt idx="246">
                  <c:v>17829</c:v>
                </c:pt>
                <c:pt idx="247">
                  <c:v>13511</c:v>
                </c:pt>
                <c:pt idx="248" formatCode="General">
                  <c:v>0</c:v>
                </c:pt>
                <c:pt idx="249" formatCode="General">
                  <c:v>0</c:v>
                </c:pt>
                <c:pt idx="250" formatCode="General">
                  <c:v>0</c:v>
                </c:pt>
                <c:pt idx="251" formatCode="General">
                  <c:v>0</c:v>
                </c:pt>
                <c:pt idx="252">
                  <c:v>-14052</c:v>
                </c:pt>
                <c:pt idx="253">
                  <c:v>-16961</c:v>
                </c:pt>
                <c:pt idx="254">
                  <c:v>-18146</c:v>
                </c:pt>
                <c:pt idx="255">
                  <c:v>-17545</c:v>
                </c:pt>
                <c:pt idx="256">
                  <c:v>-15273</c:v>
                </c:pt>
                <c:pt idx="257">
                  <c:v>-11598</c:v>
                </c:pt>
                <c:pt idx="258" formatCode="General">
                  <c:v>0</c:v>
                </c:pt>
                <c:pt idx="259" formatCode="General">
                  <c:v>0</c:v>
                </c:pt>
                <c:pt idx="260" formatCode="General">
                  <c:v>0</c:v>
                </c:pt>
                <c:pt idx="261" formatCode="General">
                  <c:v>0</c:v>
                </c:pt>
                <c:pt idx="262">
                  <c:v>11967</c:v>
                </c:pt>
                <c:pt idx="263">
                  <c:v>14471</c:v>
                </c:pt>
                <c:pt idx="264">
                  <c:v>15502</c:v>
                </c:pt>
                <c:pt idx="265">
                  <c:v>15008</c:v>
                </c:pt>
                <c:pt idx="266">
                  <c:v>13082</c:v>
                </c:pt>
                <c:pt idx="267" formatCode="General">
                  <c:v>0</c:v>
                </c:pt>
                <c:pt idx="268" formatCode="General">
                  <c:v>0</c:v>
                </c:pt>
                <c:pt idx="269" formatCode="General">
                  <c:v>0</c:v>
                </c:pt>
                <c:pt idx="270" formatCode="General">
                  <c:v>0</c:v>
                </c:pt>
                <c:pt idx="271" formatCode="General">
                  <c:v>0</c:v>
                </c:pt>
                <c:pt idx="272">
                  <c:v>-10192</c:v>
                </c:pt>
                <c:pt idx="273">
                  <c:v>-12345</c:v>
                </c:pt>
                <c:pt idx="274">
                  <c:v>-13243</c:v>
                </c:pt>
                <c:pt idx="275">
                  <c:v>-12837</c:v>
                </c:pt>
                <c:pt idx="276">
                  <c:v>-11206</c:v>
                </c:pt>
                <c:pt idx="277" formatCode="General">
                  <c:v>0</c:v>
                </c:pt>
                <c:pt idx="278" formatCode="General">
                  <c:v>0</c:v>
                </c:pt>
                <c:pt idx="279" formatCode="General">
                  <c:v>0</c:v>
                </c:pt>
                <c:pt idx="280" formatCode="General">
                  <c:v>0</c:v>
                </c:pt>
                <c:pt idx="281" formatCode="General">
                  <c:v>0</c:v>
                </c:pt>
                <c:pt idx="282" formatCode="General">
                  <c:v>0</c:v>
                </c:pt>
                <c:pt idx="283">
                  <c:v>10532</c:v>
                </c:pt>
                <c:pt idx="284">
                  <c:v>11313</c:v>
                </c:pt>
                <c:pt idx="285">
                  <c:v>10980</c:v>
                </c:pt>
                <c:pt idx="286" formatCode="General">
                  <c:v>0</c:v>
                </c:pt>
                <c:pt idx="287" formatCode="General">
                  <c:v>0</c:v>
                </c:pt>
                <c:pt idx="288" formatCode="General">
                  <c:v>0</c:v>
                </c:pt>
                <c:pt idx="289" formatCode="General">
                  <c:v>0</c:v>
                </c:pt>
                <c:pt idx="290" formatCode="General">
                  <c:v>0</c:v>
                </c:pt>
                <c:pt idx="291" formatCode="General">
                  <c:v>0</c:v>
                </c:pt>
                <c:pt idx="292" formatCode="General">
                  <c:v>0</c:v>
                </c:pt>
                <c:pt idx="293" formatCode="General">
                  <c:v>0</c:v>
                </c:pt>
                <c:pt idx="294" formatCode="General">
                  <c:v>0</c:v>
                </c:pt>
                <c:pt idx="295" formatCode="General">
                  <c:v>0</c:v>
                </c:pt>
                <c:pt idx="296" formatCode="General">
                  <c:v>0</c:v>
                </c:pt>
                <c:pt idx="297" formatCode="General">
                  <c:v>0</c:v>
                </c:pt>
                <c:pt idx="298" formatCode="General">
                  <c:v>0</c:v>
                </c:pt>
                <c:pt idx="299" formatCode="General">
                  <c:v>0</c:v>
                </c:pt>
                <c:pt idx="300" formatCode="General">
                  <c:v>0</c:v>
                </c:pt>
                <c:pt idx="301" formatCode="General">
                  <c:v>0</c:v>
                </c:pt>
                <c:pt idx="302" formatCode="General">
                  <c:v>0</c:v>
                </c:pt>
                <c:pt idx="303" formatCode="General">
                  <c:v>0</c:v>
                </c:pt>
                <c:pt idx="304" formatCode="General">
                  <c:v>0</c:v>
                </c:pt>
                <c:pt idx="305" formatCode="General">
                  <c:v>0</c:v>
                </c:pt>
                <c:pt idx="306" formatCode="General">
                  <c:v>0</c:v>
                </c:pt>
                <c:pt idx="307" formatCode="General">
                  <c:v>0</c:v>
                </c:pt>
                <c:pt idx="308" formatCode="General">
                  <c:v>0</c:v>
                </c:pt>
                <c:pt idx="309" formatCode="General">
                  <c:v>0</c:v>
                </c:pt>
                <c:pt idx="310" formatCode="General">
                  <c:v>0</c:v>
                </c:pt>
                <c:pt idx="311" formatCode="General">
                  <c:v>0</c:v>
                </c:pt>
                <c:pt idx="312" formatCode="General">
                  <c:v>0</c:v>
                </c:pt>
                <c:pt idx="313" formatCode="General">
                  <c:v>0</c:v>
                </c:pt>
                <c:pt idx="314" formatCode="General">
                  <c:v>0</c:v>
                </c:pt>
                <c:pt idx="315" formatCode="General">
                  <c:v>0</c:v>
                </c:pt>
                <c:pt idx="316" formatCode="General">
                  <c:v>0</c:v>
                </c:pt>
                <c:pt idx="317" formatCode="General">
                  <c:v>0</c:v>
                </c:pt>
                <c:pt idx="318" formatCode="General">
                  <c:v>0</c:v>
                </c:pt>
                <c:pt idx="319" formatCode="General">
                  <c:v>0</c:v>
                </c:pt>
                <c:pt idx="320" formatCode="General">
                  <c:v>0</c:v>
                </c:pt>
                <c:pt idx="321" formatCode="General">
                  <c:v>0</c:v>
                </c:pt>
                <c:pt idx="322" formatCode="General">
                  <c:v>0</c:v>
                </c:pt>
                <c:pt idx="323" formatCode="General">
                  <c:v>0</c:v>
                </c:pt>
                <c:pt idx="324" formatCode="General">
                  <c:v>0</c:v>
                </c:pt>
                <c:pt idx="325" formatCode="General">
                  <c:v>0</c:v>
                </c:pt>
                <c:pt idx="326" formatCode="General">
                  <c:v>0</c:v>
                </c:pt>
                <c:pt idx="327" formatCode="General">
                  <c:v>0</c:v>
                </c:pt>
                <c:pt idx="328" formatCode="General">
                  <c:v>0</c:v>
                </c:pt>
                <c:pt idx="329" formatCode="General">
                  <c:v>0</c:v>
                </c:pt>
                <c:pt idx="330" formatCode="General">
                  <c:v>0</c:v>
                </c:pt>
                <c:pt idx="331" formatCode="General">
                  <c:v>0</c:v>
                </c:pt>
                <c:pt idx="332" formatCode="General">
                  <c:v>0</c:v>
                </c:pt>
                <c:pt idx="333" formatCode="General">
                  <c:v>0</c:v>
                </c:pt>
                <c:pt idx="334" formatCode="General">
                  <c:v>0</c:v>
                </c:pt>
                <c:pt idx="335" formatCode="General">
                  <c:v>0</c:v>
                </c:pt>
                <c:pt idx="336" formatCode="General">
                  <c:v>0</c:v>
                </c:pt>
                <c:pt idx="337" formatCode="General">
                  <c:v>0</c:v>
                </c:pt>
                <c:pt idx="338" formatCode="General">
                  <c:v>0</c:v>
                </c:pt>
                <c:pt idx="339" formatCode="General">
                  <c:v>0</c:v>
                </c:pt>
                <c:pt idx="340" formatCode="General">
                  <c:v>0</c:v>
                </c:pt>
                <c:pt idx="341" formatCode="General">
                  <c:v>0</c:v>
                </c:pt>
                <c:pt idx="342" formatCode="General">
                  <c:v>0</c:v>
                </c:pt>
                <c:pt idx="343" formatCode="General">
                  <c:v>0</c:v>
                </c:pt>
                <c:pt idx="344" formatCode="General">
                  <c:v>0</c:v>
                </c:pt>
              </c:numCache>
            </c:numRef>
          </c:val>
          <c:smooth val="0"/>
          <c:extLst>
            <c:ext xmlns:c16="http://schemas.microsoft.com/office/drawing/2014/chart" uri="{C3380CC4-5D6E-409C-BE32-E72D297353CC}">
              <c16:uniqueId val="{00000000-96CC-4A2E-B234-B3DC08089628}"/>
            </c:ext>
          </c:extLst>
        </c:ser>
        <c:ser>
          <c:idx val="1"/>
          <c:order val="1"/>
          <c:tx>
            <c:strRef>
              <c:f>Blad1!$C$1</c:f>
              <c:strCache>
                <c:ptCount val="1"/>
                <c:pt idx="0">
                  <c:v>Kolom2</c:v>
                </c:pt>
              </c:strCache>
            </c:strRef>
          </c:tx>
          <c:marker>
            <c:symbol val="none"/>
          </c:marker>
          <c:cat>
            <c:strRef>
              <c:f>Blad1!$A$2:$A$346</c:f>
              <c:strCache>
                <c:ptCount val="4"/>
                <c:pt idx="0">
                  <c:v>Categorie 1</c:v>
                </c:pt>
                <c:pt idx="1">
                  <c:v>Categorie 2</c:v>
                </c:pt>
                <c:pt idx="2">
                  <c:v>Categorie 3</c:v>
                </c:pt>
                <c:pt idx="3">
                  <c:v>Categorie 4</c:v>
                </c:pt>
              </c:strCache>
            </c:strRef>
          </c:cat>
          <c:val>
            <c:numRef>
              <c:f>Blad1!$C$2:$C$346</c:f>
              <c:numCache>
                <c:formatCode>General</c:formatCode>
                <c:ptCount val="345"/>
              </c:numCache>
            </c:numRef>
          </c:val>
          <c:smooth val="0"/>
          <c:extLst>
            <c:ext xmlns:c16="http://schemas.microsoft.com/office/drawing/2014/chart" uri="{C3380CC4-5D6E-409C-BE32-E72D297353CC}">
              <c16:uniqueId val="{00000001-96CC-4A2E-B234-B3DC08089628}"/>
            </c:ext>
          </c:extLst>
        </c:ser>
        <c:ser>
          <c:idx val="2"/>
          <c:order val="2"/>
          <c:tx>
            <c:strRef>
              <c:f>Blad1!$D$1</c:f>
              <c:strCache>
                <c:ptCount val="1"/>
                <c:pt idx="0">
                  <c:v>Kolom1</c:v>
                </c:pt>
              </c:strCache>
            </c:strRef>
          </c:tx>
          <c:marker>
            <c:symbol val="none"/>
          </c:marker>
          <c:cat>
            <c:strRef>
              <c:f>Blad1!$A$2:$A$346</c:f>
              <c:strCache>
                <c:ptCount val="4"/>
                <c:pt idx="0">
                  <c:v>Categorie 1</c:v>
                </c:pt>
                <c:pt idx="1">
                  <c:v>Categorie 2</c:v>
                </c:pt>
                <c:pt idx="2">
                  <c:v>Categorie 3</c:v>
                </c:pt>
                <c:pt idx="3">
                  <c:v>Categorie 4</c:v>
                </c:pt>
              </c:strCache>
            </c:strRef>
          </c:cat>
          <c:val>
            <c:numRef>
              <c:f>Blad1!$D$2:$D$346</c:f>
              <c:numCache>
                <c:formatCode>General</c:formatCode>
                <c:ptCount val="345"/>
              </c:numCache>
            </c:numRef>
          </c:val>
          <c:smooth val="0"/>
          <c:extLst>
            <c:ext xmlns:c16="http://schemas.microsoft.com/office/drawing/2014/chart" uri="{C3380CC4-5D6E-409C-BE32-E72D297353CC}">
              <c16:uniqueId val="{00000002-96CC-4A2E-B234-B3DC08089628}"/>
            </c:ext>
          </c:extLst>
        </c:ser>
        <c:dLbls>
          <c:showLegendKey val="0"/>
          <c:showVal val="0"/>
          <c:showCatName val="0"/>
          <c:showSerName val="0"/>
          <c:showPercent val="0"/>
          <c:showBubbleSize val="0"/>
        </c:dLbls>
        <c:smooth val="0"/>
        <c:axId val="94788992"/>
        <c:axId val="94790784"/>
      </c:lineChart>
      <c:catAx>
        <c:axId val="94788992"/>
        <c:scaling>
          <c:orientation val="minMax"/>
        </c:scaling>
        <c:delete val="1"/>
        <c:axPos val="b"/>
        <c:numFmt formatCode="General" sourceLinked="0"/>
        <c:majorTickMark val="out"/>
        <c:minorTickMark val="none"/>
        <c:tickLblPos val="none"/>
        <c:crossAx val="94790784"/>
        <c:crosses val="autoZero"/>
        <c:auto val="1"/>
        <c:lblAlgn val="ctr"/>
        <c:lblOffset val="100"/>
        <c:noMultiLvlLbl val="0"/>
      </c:catAx>
      <c:valAx>
        <c:axId val="94790784"/>
        <c:scaling>
          <c:orientation val="minMax"/>
        </c:scaling>
        <c:delete val="1"/>
        <c:axPos val="l"/>
        <c:majorGridlines>
          <c:spPr>
            <a:ln>
              <a:noFill/>
            </a:ln>
          </c:spPr>
        </c:majorGridlines>
        <c:numFmt formatCode="#,##0" sourceLinked="1"/>
        <c:majorTickMark val="out"/>
        <c:minorTickMark val="none"/>
        <c:tickLblPos val="none"/>
        <c:crossAx val="94788992"/>
        <c:crosses val="autoZero"/>
        <c:crossBetween val="between"/>
      </c:valAx>
    </c:plotArea>
    <c:plotVisOnly val="1"/>
    <c:dispBlanksAs val="gap"/>
    <c:showDLblsOverMax val="0"/>
  </c:chart>
  <c:spPr>
    <a:ln w="28575"/>
  </c:spPr>
  <c:txPr>
    <a:bodyPr/>
    <a:lstStyle/>
    <a:p>
      <a:pPr>
        <a:defRPr sz="2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08/12/2023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77500" lnSpcReduction="20000"/>
          </a:bodyPr>
          <a:lstStyle/>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Vandaag zullen we over de basisconcepten gaan in procesdynamica, het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regeln</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of controleren van dergelijke processen. We gaan typisch dynamica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caracteristen</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en verschillende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regelstrategin</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voorstellen.</a:t>
            </a: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Om alles wat vatbaarder te maken hebben we een educatieve opstelling, die wordt gebruikt bij de burgerlijk ingenieurs als labo-opdracht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voo</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het vak modelleren en regelen van dynamische systemen.</a:t>
            </a: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De bedoeling van deze opstelling is om de bal niet alleen stabiel te krijgen, maar dit ook op eender welke plaats. Op de bal werkt de zwaartekracht, en Via een luchtstroom opgewekt door een ventilator, een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weerstandsrakcht</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(drag force). Simpelweg als de weerstandkracht de zwaartekracht perfect compenseert staat de bal stil. Maar op welke positie.</a:t>
            </a: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Ik heb in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simple</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woorden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uitgelegt</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hoe deze opstelling werkt, maar laten we dit systeem nu in een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generieker</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kader gieten om dynamische systemen in het algemeen te bestuderen, het doel van de les.</a:t>
            </a:r>
          </a:p>
          <a:p>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2</a:t>
            </a:fld>
            <a:endParaRPr lang="nl-NL"/>
          </a:p>
        </p:txBody>
      </p:sp>
    </p:spTree>
    <p:extLst>
      <p:ext uri="{BB962C8B-B14F-4D97-AF65-F5344CB8AC3E}">
        <p14:creationId xmlns:p14="http://schemas.microsoft.com/office/powerpoint/2010/main" val="1758170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47</a:t>
            </a:fld>
            <a:endParaRPr lang="en-GB"/>
          </a:p>
        </p:txBody>
      </p:sp>
    </p:spTree>
    <p:extLst>
      <p:ext uri="{BB962C8B-B14F-4D97-AF65-F5344CB8AC3E}">
        <p14:creationId xmlns:p14="http://schemas.microsoft.com/office/powerpoint/2010/main" val="8206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62500" lnSpcReduction="20000"/>
          </a:bodyPr>
          <a:lstStyle/>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Allereerst, het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process</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heeft een ingang, een parameter we volledige controle over hebben die de uitgang, hetgeen we willen aansturen . Hier is de ingang de snelheid van de ventilator en de uitgang de positie van de bal. Met deze blokken stellen we het oorzakelijk verband voor.</a:t>
            </a:r>
          </a:p>
          <a:p>
            <a:pPr>
              <a:lnSpc>
                <a:spcPct val="107000"/>
              </a:lnSpc>
              <a:spcAft>
                <a:spcPts val="800"/>
              </a:spcAft>
            </a:pPr>
            <a:endParaRPr lang="nl-NL"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Zoals daarnet gezegd worden er krachten uitgeoefend op de bal, die met de tweede wet van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netwon</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een differentiaalvergelijking geven. Typisch in de dynamica zijn er behoud of krachtwetten of balansen die het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process</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mbv</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zulke vergelijking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mdoelleren</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De weerstandskracht is evenredig met het kwadraat van het snelheidsverschil.</a:t>
            </a: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Zoals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gezegt</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moet de weerstandskracht de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zwaarterkracht</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volledig compenseren zodat de bal niet beweegt. Bij elke Kleine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afwijkijng</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echter, zal de versnelling van het balletje er voor zorgen dat het balletje ofwel blijft stijgen of dalen. Doordat we met onze ingang eigenlijk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rechstreeks</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de tweede afgeleide aanpassen van de uitgang, wordt dit een integrerend proces genoemd, omdat we de versnelling twee keer moeten integreren.</a:t>
            </a:r>
            <a:br>
              <a:rPr lang="nl-NL"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nl-NL"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NU is het niet zo dat alles wat onze uitgang doet volledig door onze aanpasbare ingang komt. Een verstoring of andere ingang die we niet helemaal in de hand hebben kan ook invloed hebben op de uitgang. Verder als we een sensor gebruiken, komt er vaak ruis bij.</a:t>
            </a:r>
          </a:p>
          <a:p>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3</a:t>
            </a:fld>
            <a:endParaRPr lang="nl-NL"/>
          </a:p>
        </p:txBody>
      </p:sp>
    </p:spTree>
    <p:extLst>
      <p:ext uri="{BB962C8B-B14F-4D97-AF65-F5344CB8AC3E}">
        <p14:creationId xmlns:p14="http://schemas.microsoft.com/office/powerpoint/2010/main" val="7335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85000" lnSpcReduction="20000"/>
          </a:bodyPr>
          <a:lstStyle/>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Om de positie van de bal naar een gewenste positie te brengen, gaan we gebruik maken van een sturing of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regelalgorime</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Een regelalgoritme zal, zolang de gewenste positie niet bereikt is, de ingang bijsturen. Het verschil tussen gewenste waarde en gemeten waarde heet de fout.</a:t>
            </a:r>
            <a:br>
              <a:rPr lang="nl-NL"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nl-NL"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We passen dus zelf niet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niet</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meer de ingang aan, maar het algoritme doet dit.</a:t>
            </a: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Een gangbare, maar verre van optimale en die voor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bais</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kan zorgen is een on/off regeling. Dit kennen we van de centrale verwarming, waar zolang de gewenste temperatuur niet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bereijkt</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worden de verwarming aan gaat. Eenmaal bereikt gaat de verwarming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uti</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Typisch gaat de uitgang dat in een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sorot</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band rond de wenswaarde liggen, met vaak veel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energiegvebruik</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4</a:t>
            </a:fld>
            <a:endParaRPr lang="nl-NL"/>
          </a:p>
        </p:txBody>
      </p:sp>
    </p:spTree>
    <p:extLst>
      <p:ext uri="{BB962C8B-B14F-4D97-AF65-F5344CB8AC3E}">
        <p14:creationId xmlns:p14="http://schemas.microsoft.com/office/powerpoint/2010/main" val="277836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In deze les gaan we doordachter om met controle. Een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gekent</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algoritme is de PID waarde, die op basis van de fout, en de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integral</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en afgeleide er. De P, of proportioneel is redelijk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intuitief</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Zolang de fout niet 0, blijf bijsturen. De D of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differential</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zal bijsturen zolang  de fout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wijzigd</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De I-actie  of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integrende</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actie de fout optellen (die positief of negatief kan zijn). Typisch zal dit er voor zorgen dat, als met een P regelaar er een fout blijft, deze wordt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weggerelegld</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5</a:t>
            </a:fld>
            <a:endParaRPr lang="nl-NL"/>
          </a:p>
        </p:txBody>
      </p:sp>
    </p:spTree>
    <p:extLst>
      <p:ext uri="{BB962C8B-B14F-4D97-AF65-F5344CB8AC3E}">
        <p14:creationId xmlns:p14="http://schemas.microsoft.com/office/powerpoint/2010/main" val="253785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err="1"/>
              <a:t>Zoals</a:t>
            </a:r>
            <a:r>
              <a:rPr lang="en-GB" dirty="0"/>
              <a:t> </a:t>
            </a:r>
            <a:r>
              <a:rPr lang="en-GB" dirty="0" err="1"/>
              <a:t>duidelijk</a:t>
            </a:r>
            <a:r>
              <a:rPr lang="en-GB" dirty="0"/>
              <a:t> is </a:t>
            </a:r>
            <a:r>
              <a:rPr lang="en-GB" dirty="0" err="1"/>
              <a:t>steunt</a:t>
            </a:r>
            <a:r>
              <a:rPr lang="en-GB" dirty="0"/>
              <a:t> MPC op </a:t>
            </a:r>
            <a:r>
              <a:rPr lang="en-GB" dirty="0" err="1"/>
              <a:t>een</a:t>
            </a:r>
            <a:r>
              <a:rPr lang="en-GB" dirty="0"/>
              <a:t> </a:t>
            </a:r>
            <a:r>
              <a:rPr lang="en-GB" dirty="0" err="1"/>
              <a:t>accuraat</a:t>
            </a:r>
            <a:r>
              <a:rPr lang="en-GB" dirty="0"/>
              <a:t> model. </a:t>
            </a:r>
            <a:r>
              <a:rPr lang="en-GB" dirty="0" err="1"/>
              <a:t>Daarnaast</a:t>
            </a:r>
            <a:r>
              <a:rPr lang="en-GB" dirty="0"/>
              <a:t> is </a:t>
            </a:r>
            <a:r>
              <a:rPr lang="en-GB" dirty="0" err="1"/>
              <a:t>een</a:t>
            </a:r>
            <a:r>
              <a:rPr lang="en-GB" dirty="0"/>
              <a:t> model </a:t>
            </a:r>
            <a:r>
              <a:rPr lang="en-GB" dirty="0" err="1"/>
              <a:t>interresant</a:t>
            </a:r>
            <a:r>
              <a:rPr lang="en-GB" dirty="0"/>
              <a:t> </a:t>
            </a:r>
            <a:r>
              <a:rPr lang="en-GB" dirty="0" err="1"/>
              <a:t>naar</a:t>
            </a:r>
            <a:r>
              <a:rPr lang="en-GB" dirty="0"/>
              <a:t> </a:t>
            </a:r>
            <a:r>
              <a:rPr lang="en-GB" dirty="0" err="1"/>
              <a:t>simulaties</a:t>
            </a:r>
            <a:r>
              <a:rPr lang="en-GB" dirty="0"/>
              <a:t> toe om zo </a:t>
            </a:r>
            <a:r>
              <a:rPr lang="en-GB" dirty="0" err="1"/>
              <a:t>inzichten</a:t>
            </a:r>
            <a:r>
              <a:rPr lang="en-GB" dirty="0"/>
              <a:t> </a:t>
            </a:r>
            <a:r>
              <a:rPr lang="en-GB" dirty="0" err="1"/>
              <a:t>te</a:t>
            </a:r>
            <a:r>
              <a:rPr lang="en-GB" dirty="0"/>
              <a:t> </a:t>
            </a:r>
            <a:r>
              <a:rPr lang="en-GB" dirty="0" err="1"/>
              <a:t>verwerven</a:t>
            </a:r>
            <a:r>
              <a:rPr lang="en-GB" dirty="0"/>
              <a:t> </a:t>
            </a:r>
            <a:r>
              <a:rPr lang="en-GB" dirty="0" err="1"/>
              <a:t>en</a:t>
            </a:r>
            <a:r>
              <a:rPr lang="en-GB" dirty="0"/>
              <a:t> </a:t>
            </a:r>
            <a:r>
              <a:rPr lang="en-GB" dirty="0" err="1"/>
              <a:t>voor</a:t>
            </a:r>
            <a:r>
              <a:rPr lang="en-GB" dirty="0"/>
              <a:t> </a:t>
            </a:r>
            <a:r>
              <a:rPr lang="en-GB" dirty="0" err="1"/>
              <a:t>bepaalde</a:t>
            </a:r>
            <a:r>
              <a:rPr lang="en-GB" dirty="0"/>
              <a:t> </a:t>
            </a:r>
            <a:r>
              <a:rPr lang="en-GB" dirty="0" err="1"/>
              <a:t>regelstrategieren</a:t>
            </a:r>
            <a:r>
              <a:rPr lang="en-GB" dirty="0"/>
              <a:t> </a:t>
            </a:r>
            <a:r>
              <a:rPr lang="en-GB" dirty="0" err="1"/>
              <a:t>te</a:t>
            </a:r>
            <a:r>
              <a:rPr lang="en-GB" dirty="0"/>
              <a:t> </a:t>
            </a:r>
            <a:r>
              <a:rPr lang="en-GB" dirty="0" err="1"/>
              <a:t>kiezen</a:t>
            </a:r>
            <a:r>
              <a:rPr lang="en-GB" dirty="0"/>
              <a:t>. In de </a:t>
            </a:r>
            <a:r>
              <a:rPr lang="en-GB" dirty="0" err="1"/>
              <a:t>voormiddag</a:t>
            </a:r>
            <a:r>
              <a:rPr lang="en-GB" dirty="0"/>
              <a:t> </a:t>
            </a:r>
            <a:r>
              <a:rPr lang="en-GB" dirty="0" err="1"/>
              <a:t>werd</a:t>
            </a:r>
            <a:r>
              <a:rPr lang="en-GB" dirty="0"/>
              <a:t> er </a:t>
            </a:r>
            <a:r>
              <a:rPr lang="en-GB" dirty="0" err="1"/>
              <a:t>gefocusse</a:t>
            </a:r>
            <a:r>
              <a:rPr lang="en-GB" dirty="0"/>
              <a:t> dop </a:t>
            </a:r>
            <a:r>
              <a:rPr lang="en-GB" dirty="0" err="1"/>
              <a:t>modellen</a:t>
            </a:r>
            <a:r>
              <a:rPr lang="en-GB" dirty="0"/>
              <a:t> die </a:t>
            </a:r>
            <a:r>
              <a:rPr lang="en-GB" dirty="0" err="1"/>
              <a:t>opsteteld</a:t>
            </a:r>
            <a:r>
              <a:rPr lang="en-GB" dirty="0"/>
              <a:t> warden via </a:t>
            </a:r>
            <a:r>
              <a:rPr lang="en-GB" dirty="0" err="1"/>
              <a:t>behoud</a:t>
            </a:r>
            <a:r>
              <a:rPr lang="en-GB" dirty="0"/>
              <a:t>/</a:t>
            </a:r>
            <a:r>
              <a:rPr lang="en-GB" dirty="0" err="1"/>
              <a:t>krachtwetten</a:t>
            </a:r>
            <a:r>
              <a:rPr lang="en-GB" dirty="0"/>
              <a:t>.</a:t>
            </a:r>
          </a:p>
          <a:p>
            <a:pPr marL="228600" indent="-228600">
              <a:buAutoNum type="arabicParenR"/>
            </a:pPr>
            <a:r>
              <a:rPr lang="en-GB" dirty="0"/>
              <a:t>White box</a:t>
            </a:r>
          </a:p>
          <a:p>
            <a:pPr marL="228600" indent="-228600">
              <a:buAutoNum type="arabicParenR"/>
            </a:pPr>
            <a:r>
              <a:rPr lang="en-GB" dirty="0"/>
              <a:t>Data = black box</a:t>
            </a:r>
          </a:p>
          <a:p>
            <a:pPr marL="228600" indent="-228600">
              <a:buAutoNum type="arabicParenR"/>
            </a:pPr>
            <a:r>
              <a:rPr lang="en-GB" dirty="0"/>
              <a:t>In </a:t>
            </a:r>
            <a:r>
              <a:rPr lang="en-GB" dirty="0" err="1"/>
              <a:t>feite</a:t>
            </a:r>
            <a:r>
              <a:rPr lang="en-GB" dirty="0"/>
              <a:t> mix, we </a:t>
            </a:r>
            <a:r>
              <a:rPr lang="en-GB" dirty="0" err="1"/>
              <a:t>stellen</a:t>
            </a:r>
            <a:r>
              <a:rPr lang="en-GB" dirty="0"/>
              <a:t> de </a:t>
            </a:r>
            <a:r>
              <a:rPr lang="en-GB" dirty="0" err="1"/>
              <a:t>orde</a:t>
            </a:r>
            <a:r>
              <a:rPr lang="en-GB" dirty="0"/>
              <a:t> </a:t>
            </a:r>
            <a:r>
              <a:rPr lang="en-GB" dirty="0" err="1"/>
              <a:t>voor</a:t>
            </a:r>
            <a:r>
              <a:rPr lang="en-GB" dirty="0"/>
              <a:t>.</a:t>
            </a:r>
          </a:p>
          <a:p>
            <a:pPr marL="228600" indent="-228600">
              <a:buAutoNum type="arabicParenR"/>
            </a:pPr>
            <a:endParaRPr lang="en-GB" dirty="0"/>
          </a:p>
          <a:p>
            <a:pPr marL="228600" indent="-228600">
              <a:buAutoNum type="arabicParenR"/>
            </a:pPr>
            <a:r>
              <a:rPr lang="en-GB" dirty="0"/>
              <a:t>In </a:t>
            </a:r>
            <a:r>
              <a:rPr lang="en-GB" dirty="0" err="1"/>
              <a:t>wezen</a:t>
            </a:r>
            <a:r>
              <a:rPr lang="en-GB" dirty="0"/>
              <a:t> </a:t>
            </a:r>
            <a:r>
              <a:rPr lang="en-GB" dirty="0" err="1"/>
              <a:t>zal</a:t>
            </a:r>
            <a:r>
              <a:rPr lang="en-GB" dirty="0"/>
              <a:t> </a:t>
            </a:r>
            <a:r>
              <a:rPr lang="en-GB" dirty="0" err="1"/>
              <a:t>elke</a:t>
            </a:r>
            <a:r>
              <a:rPr lang="en-GB" dirty="0"/>
              <a:t> data-</a:t>
            </a:r>
            <a:r>
              <a:rPr lang="en-GB" dirty="0" err="1"/>
              <a:t>gebasseerd</a:t>
            </a:r>
            <a:r>
              <a:rPr lang="en-GB" dirty="0"/>
              <a:t> </a:t>
            </a:r>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41</a:t>
            </a:fld>
            <a:endParaRPr lang="nl-NL"/>
          </a:p>
        </p:txBody>
      </p:sp>
    </p:spTree>
    <p:extLst>
      <p:ext uri="{BB962C8B-B14F-4D97-AF65-F5344CB8AC3E}">
        <p14:creationId xmlns:p14="http://schemas.microsoft.com/office/powerpoint/2010/main" val="165247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err="1"/>
              <a:t>Zoals</a:t>
            </a:r>
            <a:r>
              <a:rPr lang="en-GB" dirty="0"/>
              <a:t> </a:t>
            </a:r>
            <a:r>
              <a:rPr lang="en-GB" dirty="0" err="1"/>
              <a:t>duidelijk</a:t>
            </a:r>
            <a:r>
              <a:rPr lang="en-GB" dirty="0"/>
              <a:t> is </a:t>
            </a:r>
            <a:r>
              <a:rPr lang="en-GB" dirty="0" err="1"/>
              <a:t>steunt</a:t>
            </a:r>
            <a:r>
              <a:rPr lang="en-GB" dirty="0"/>
              <a:t> MPC op </a:t>
            </a:r>
            <a:r>
              <a:rPr lang="en-GB" dirty="0" err="1"/>
              <a:t>een</a:t>
            </a:r>
            <a:r>
              <a:rPr lang="en-GB" dirty="0"/>
              <a:t> </a:t>
            </a:r>
            <a:r>
              <a:rPr lang="en-GB" dirty="0" err="1"/>
              <a:t>accuraat</a:t>
            </a:r>
            <a:r>
              <a:rPr lang="en-GB" dirty="0"/>
              <a:t> model. </a:t>
            </a:r>
            <a:r>
              <a:rPr lang="en-GB" dirty="0" err="1"/>
              <a:t>Daarnaast</a:t>
            </a:r>
            <a:r>
              <a:rPr lang="en-GB" dirty="0"/>
              <a:t> is </a:t>
            </a:r>
            <a:r>
              <a:rPr lang="en-GB" dirty="0" err="1"/>
              <a:t>een</a:t>
            </a:r>
            <a:r>
              <a:rPr lang="en-GB" dirty="0"/>
              <a:t> model </a:t>
            </a:r>
            <a:r>
              <a:rPr lang="en-GB" dirty="0" err="1"/>
              <a:t>interresant</a:t>
            </a:r>
            <a:r>
              <a:rPr lang="en-GB" dirty="0"/>
              <a:t> </a:t>
            </a:r>
            <a:r>
              <a:rPr lang="en-GB" dirty="0" err="1"/>
              <a:t>naar</a:t>
            </a:r>
            <a:r>
              <a:rPr lang="en-GB" dirty="0"/>
              <a:t> </a:t>
            </a:r>
            <a:r>
              <a:rPr lang="en-GB" dirty="0" err="1"/>
              <a:t>simulaties</a:t>
            </a:r>
            <a:r>
              <a:rPr lang="en-GB" dirty="0"/>
              <a:t> toe om zo </a:t>
            </a:r>
            <a:r>
              <a:rPr lang="en-GB" dirty="0" err="1"/>
              <a:t>inzichten</a:t>
            </a:r>
            <a:r>
              <a:rPr lang="en-GB" dirty="0"/>
              <a:t> </a:t>
            </a:r>
            <a:r>
              <a:rPr lang="en-GB" dirty="0" err="1"/>
              <a:t>te</a:t>
            </a:r>
            <a:r>
              <a:rPr lang="en-GB" dirty="0"/>
              <a:t> </a:t>
            </a:r>
            <a:r>
              <a:rPr lang="en-GB" dirty="0" err="1"/>
              <a:t>verwerven</a:t>
            </a:r>
            <a:r>
              <a:rPr lang="en-GB" dirty="0"/>
              <a:t> </a:t>
            </a:r>
            <a:r>
              <a:rPr lang="en-GB" dirty="0" err="1"/>
              <a:t>en</a:t>
            </a:r>
            <a:r>
              <a:rPr lang="en-GB" dirty="0"/>
              <a:t> </a:t>
            </a:r>
            <a:r>
              <a:rPr lang="en-GB" dirty="0" err="1"/>
              <a:t>voor</a:t>
            </a:r>
            <a:r>
              <a:rPr lang="en-GB" dirty="0"/>
              <a:t> </a:t>
            </a:r>
            <a:r>
              <a:rPr lang="en-GB" dirty="0" err="1"/>
              <a:t>bepaalde</a:t>
            </a:r>
            <a:r>
              <a:rPr lang="en-GB" dirty="0"/>
              <a:t> </a:t>
            </a:r>
            <a:r>
              <a:rPr lang="en-GB" dirty="0" err="1"/>
              <a:t>regelstrategieren</a:t>
            </a:r>
            <a:r>
              <a:rPr lang="en-GB" dirty="0"/>
              <a:t> </a:t>
            </a:r>
            <a:r>
              <a:rPr lang="en-GB" dirty="0" err="1"/>
              <a:t>te</a:t>
            </a:r>
            <a:r>
              <a:rPr lang="en-GB" dirty="0"/>
              <a:t> </a:t>
            </a:r>
            <a:r>
              <a:rPr lang="en-GB" dirty="0" err="1"/>
              <a:t>kiezen</a:t>
            </a:r>
            <a:r>
              <a:rPr lang="en-GB" dirty="0"/>
              <a:t>. In de </a:t>
            </a:r>
            <a:r>
              <a:rPr lang="en-GB" dirty="0" err="1"/>
              <a:t>voormiddag</a:t>
            </a:r>
            <a:r>
              <a:rPr lang="en-GB" dirty="0"/>
              <a:t> </a:t>
            </a:r>
            <a:r>
              <a:rPr lang="en-GB" dirty="0" err="1"/>
              <a:t>werd</a:t>
            </a:r>
            <a:r>
              <a:rPr lang="en-GB" dirty="0"/>
              <a:t> er </a:t>
            </a:r>
            <a:r>
              <a:rPr lang="en-GB" dirty="0" err="1"/>
              <a:t>gefocusse</a:t>
            </a:r>
            <a:r>
              <a:rPr lang="en-GB" dirty="0"/>
              <a:t> dop </a:t>
            </a:r>
            <a:r>
              <a:rPr lang="en-GB" dirty="0" err="1"/>
              <a:t>modellen</a:t>
            </a:r>
            <a:r>
              <a:rPr lang="en-GB" dirty="0"/>
              <a:t> die </a:t>
            </a:r>
            <a:r>
              <a:rPr lang="en-GB" dirty="0" err="1"/>
              <a:t>opsteteld</a:t>
            </a:r>
            <a:r>
              <a:rPr lang="en-GB" dirty="0"/>
              <a:t> warden via </a:t>
            </a:r>
            <a:r>
              <a:rPr lang="en-GB" dirty="0" err="1"/>
              <a:t>behoud</a:t>
            </a:r>
            <a:r>
              <a:rPr lang="en-GB" dirty="0"/>
              <a:t>/</a:t>
            </a:r>
            <a:r>
              <a:rPr lang="en-GB" dirty="0" err="1"/>
              <a:t>krachtwetten</a:t>
            </a:r>
            <a:r>
              <a:rPr lang="en-GB" dirty="0"/>
              <a:t>.</a:t>
            </a:r>
          </a:p>
          <a:p>
            <a:pPr marL="228600" indent="-228600">
              <a:buAutoNum type="arabicParenR"/>
            </a:pPr>
            <a:r>
              <a:rPr lang="en-GB" dirty="0"/>
              <a:t>White box</a:t>
            </a:r>
          </a:p>
          <a:p>
            <a:pPr marL="228600" indent="-228600">
              <a:buAutoNum type="arabicParenR"/>
            </a:pPr>
            <a:r>
              <a:rPr lang="en-GB" dirty="0"/>
              <a:t>Data = black box</a:t>
            </a:r>
          </a:p>
          <a:p>
            <a:pPr marL="228600" indent="-228600">
              <a:buAutoNum type="arabicParenR"/>
            </a:pPr>
            <a:r>
              <a:rPr lang="en-GB" dirty="0"/>
              <a:t>In </a:t>
            </a:r>
            <a:r>
              <a:rPr lang="en-GB" dirty="0" err="1"/>
              <a:t>feite</a:t>
            </a:r>
            <a:r>
              <a:rPr lang="en-GB" dirty="0"/>
              <a:t> mix, we </a:t>
            </a:r>
            <a:r>
              <a:rPr lang="en-GB" dirty="0" err="1"/>
              <a:t>stellen</a:t>
            </a:r>
            <a:r>
              <a:rPr lang="en-GB" dirty="0"/>
              <a:t> de </a:t>
            </a:r>
            <a:r>
              <a:rPr lang="en-GB" dirty="0" err="1"/>
              <a:t>orde</a:t>
            </a:r>
            <a:r>
              <a:rPr lang="en-GB" dirty="0"/>
              <a:t> </a:t>
            </a:r>
            <a:r>
              <a:rPr lang="en-GB" dirty="0" err="1"/>
              <a:t>voor</a:t>
            </a:r>
            <a:r>
              <a:rPr lang="en-GB" dirty="0"/>
              <a:t>.</a:t>
            </a:r>
          </a:p>
          <a:p>
            <a:pPr marL="228600" indent="-228600">
              <a:buAutoNum type="arabicParenR"/>
            </a:pPr>
            <a:endParaRPr lang="en-GB" dirty="0"/>
          </a:p>
          <a:p>
            <a:pPr marL="228600" indent="-228600">
              <a:buAutoNum type="arabicParenR"/>
            </a:pPr>
            <a:r>
              <a:rPr lang="en-GB" dirty="0"/>
              <a:t>In </a:t>
            </a:r>
            <a:r>
              <a:rPr lang="en-GB" dirty="0" err="1"/>
              <a:t>wezen</a:t>
            </a:r>
            <a:r>
              <a:rPr lang="en-GB" dirty="0"/>
              <a:t> </a:t>
            </a:r>
            <a:r>
              <a:rPr lang="en-GB" dirty="0" err="1"/>
              <a:t>zal</a:t>
            </a:r>
            <a:r>
              <a:rPr lang="en-GB" dirty="0"/>
              <a:t> </a:t>
            </a:r>
            <a:r>
              <a:rPr lang="en-GB" dirty="0" err="1"/>
              <a:t>elke</a:t>
            </a:r>
            <a:r>
              <a:rPr lang="en-GB" dirty="0"/>
              <a:t> data-</a:t>
            </a:r>
            <a:r>
              <a:rPr lang="en-GB" dirty="0" err="1"/>
              <a:t>gebasseerd</a:t>
            </a:r>
            <a:r>
              <a:rPr lang="en-GB" dirty="0"/>
              <a:t> </a:t>
            </a:r>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42</a:t>
            </a:fld>
            <a:endParaRPr lang="nl-NL"/>
          </a:p>
        </p:txBody>
      </p:sp>
    </p:spTree>
    <p:extLst>
      <p:ext uri="{BB962C8B-B14F-4D97-AF65-F5344CB8AC3E}">
        <p14:creationId xmlns:p14="http://schemas.microsoft.com/office/powerpoint/2010/main" val="38890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Via </a:t>
            </a:r>
            <a:r>
              <a:rPr lang="en-GB" dirty="0" err="1"/>
              <a:t>deze</a:t>
            </a:r>
            <a:r>
              <a:rPr lang="en-GB" dirty="0"/>
              <a:t> discrete </a:t>
            </a:r>
            <a:r>
              <a:rPr lang="en-GB" dirty="0" err="1"/>
              <a:t>modellen</a:t>
            </a:r>
            <a:r>
              <a:rPr lang="en-GB" dirty="0"/>
              <a:t> </a:t>
            </a:r>
            <a:r>
              <a:rPr lang="en-GB" dirty="0" err="1"/>
              <a:t>kunnen</a:t>
            </a:r>
            <a:r>
              <a:rPr lang="en-GB" dirty="0"/>
              <a:t> we </a:t>
            </a:r>
            <a:r>
              <a:rPr lang="en-GB" dirty="0" err="1"/>
              <a:t>een</a:t>
            </a:r>
            <a:r>
              <a:rPr lang="en-GB" dirty="0"/>
              <a:t> </a:t>
            </a:r>
            <a:r>
              <a:rPr lang="en-GB" dirty="0" err="1"/>
              <a:t>bepaalde</a:t>
            </a:r>
            <a:r>
              <a:rPr lang="en-GB" dirty="0"/>
              <a:t> model </a:t>
            </a:r>
            <a:r>
              <a:rPr lang="en-GB" dirty="0" err="1"/>
              <a:t>fitten</a:t>
            </a:r>
            <a:r>
              <a:rPr lang="en-GB" dirty="0"/>
              <a:t> via </a:t>
            </a:r>
            <a:r>
              <a:rPr lang="en-GB" dirty="0" err="1"/>
              <a:t>optimalisatie</a:t>
            </a:r>
            <a:br>
              <a:rPr lang="en-GB" dirty="0"/>
            </a:br>
            <a:r>
              <a:rPr lang="en-GB" dirty="0" err="1"/>
              <a:t>Een</a:t>
            </a:r>
            <a:r>
              <a:rPr lang="en-GB" dirty="0"/>
              <a:t> </a:t>
            </a:r>
            <a:r>
              <a:rPr lang="en-GB" dirty="0" err="1"/>
              <a:t>modelstructuur</a:t>
            </a:r>
            <a:r>
              <a:rPr lang="en-GB" dirty="0"/>
              <a:t> </a:t>
            </a:r>
            <a:r>
              <a:rPr lang="en-GB" dirty="0" err="1"/>
              <a:t>waar</a:t>
            </a:r>
            <a:r>
              <a:rPr lang="en-GB" dirty="0"/>
              <a:t> de </a:t>
            </a:r>
            <a:r>
              <a:rPr lang="en-GB" dirty="0" err="1"/>
              <a:t>optimalsatie</a:t>
            </a:r>
            <a:r>
              <a:rPr lang="en-GB" dirty="0"/>
              <a:t> </a:t>
            </a:r>
            <a:r>
              <a:rPr lang="en-GB" dirty="0" err="1"/>
              <a:t>zelfs</a:t>
            </a:r>
            <a:r>
              <a:rPr lang="en-GB" dirty="0"/>
              <a:t> </a:t>
            </a:r>
            <a:r>
              <a:rPr lang="en-GB" dirty="0" err="1"/>
              <a:t>analytisch</a:t>
            </a:r>
            <a:r>
              <a:rPr lang="en-GB" dirty="0"/>
              <a:t> </a:t>
            </a:r>
            <a:r>
              <a:rPr lang="en-GB" dirty="0" err="1"/>
              <a:t>bewezen</a:t>
            </a:r>
            <a:r>
              <a:rPr lang="en-GB" dirty="0"/>
              <a:t> is </a:t>
            </a:r>
            <a:r>
              <a:rPr lang="en-GB" dirty="0" err="1"/>
              <a:t>is</a:t>
            </a:r>
            <a:r>
              <a:rPr lang="en-GB" dirty="0"/>
              <a:t> het ARX model. </a:t>
            </a:r>
            <a:r>
              <a:rPr lang="en-GB" dirty="0" err="1"/>
              <a:t>Eventjes</a:t>
            </a:r>
            <a:r>
              <a:rPr lang="en-GB" dirty="0"/>
              <a:t> </a:t>
            </a:r>
            <a:r>
              <a:rPr lang="en-GB" dirty="0" err="1"/>
              <a:t>kort</a:t>
            </a:r>
            <a:r>
              <a:rPr lang="en-GB" dirty="0"/>
              <a:t>, die A </a:t>
            </a:r>
            <a:r>
              <a:rPr lang="en-GB" dirty="0" err="1"/>
              <a:t>en</a:t>
            </a:r>
            <a:r>
              <a:rPr lang="en-GB" dirty="0"/>
              <a:t> B </a:t>
            </a:r>
            <a:r>
              <a:rPr lang="en-GB" dirty="0" err="1"/>
              <a:t>zijn</a:t>
            </a:r>
            <a:r>
              <a:rPr lang="en-GB" dirty="0"/>
              <a:t> </a:t>
            </a:r>
            <a:r>
              <a:rPr lang="en-GB" dirty="0" err="1"/>
              <a:t>polynomen</a:t>
            </a:r>
            <a:r>
              <a:rPr lang="en-GB" dirty="0"/>
              <a:t> in q^-1, wat de ‘delay operator’ is.</a:t>
            </a:r>
          </a:p>
          <a:p>
            <a:r>
              <a:rPr lang="en-GB" dirty="0" err="1"/>
              <a:t>Dit</a:t>
            </a:r>
            <a:r>
              <a:rPr lang="en-GB" dirty="0"/>
              <a:t> </a:t>
            </a:r>
            <a:r>
              <a:rPr lang="en-GB" dirty="0" err="1"/>
              <a:t>zorgt</a:t>
            </a:r>
            <a:r>
              <a:rPr lang="en-GB" dirty="0"/>
              <a:t> </a:t>
            </a:r>
            <a:r>
              <a:rPr lang="en-GB" dirty="0" err="1"/>
              <a:t>eigenvoor</a:t>
            </a:r>
            <a:r>
              <a:rPr lang="en-GB" dirty="0"/>
              <a:t> de </a:t>
            </a:r>
            <a:r>
              <a:rPr lang="en-GB" dirty="0" err="1"/>
              <a:t>volgende</a:t>
            </a:r>
            <a:r>
              <a:rPr lang="en-GB" dirty="0"/>
              <a:t> </a:t>
            </a:r>
            <a:r>
              <a:rPr lang="en-GB" dirty="0" err="1"/>
              <a:t>relatie</a:t>
            </a:r>
            <a:r>
              <a:rPr lang="en-GB" dirty="0"/>
              <a:t>.</a:t>
            </a:r>
          </a:p>
          <a:p>
            <a:r>
              <a:rPr lang="en-GB" dirty="0"/>
              <a:t>We </a:t>
            </a:r>
            <a:r>
              <a:rPr lang="en-GB" dirty="0" err="1"/>
              <a:t>kunnen</a:t>
            </a:r>
            <a:r>
              <a:rPr lang="en-GB" dirty="0"/>
              <a:t> </a:t>
            </a:r>
            <a:r>
              <a:rPr lang="en-GB" dirty="0" err="1"/>
              <a:t>dit</a:t>
            </a:r>
            <a:r>
              <a:rPr lang="en-GB" dirty="0"/>
              <a:t> </a:t>
            </a:r>
            <a:r>
              <a:rPr lang="en-GB" dirty="0" err="1"/>
              <a:t>herschrijven</a:t>
            </a:r>
            <a:r>
              <a:rPr lang="en-GB" dirty="0"/>
              <a:t> </a:t>
            </a:r>
            <a:r>
              <a:rPr lang="en-GB" dirty="0" err="1"/>
              <a:t>naar</a:t>
            </a:r>
            <a:r>
              <a:rPr lang="en-GB" dirty="0"/>
              <a:t> </a:t>
            </a:r>
            <a:r>
              <a:rPr lang="en-GB" dirty="0" err="1"/>
              <a:t>deze</a:t>
            </a:r>
            <a:r>
              <a:rPr lang="en-GB" dirty="0"/>
              <a:t> </a:t>
            </a:r>
            <a:r>
              <a:rPr lang="en-GB" dirty="0" err="1"/>
              <a:t>vorm</a:t>
            </a:r>
            <a:r>
              <a:rPr lang="en-GB" dirty="0"/>
              <a:t>, </a:t>
            </a:r>
            <a:r>
              <a:rPr lang="en-GB" dirty="0" err="1"/>
              <a:t>waar</a:t>
            </a:r>
            <a:r>
              <a:rPr lang="en-GB" dirty="0"/>
              <a:t> phi de </a:t>
            </a:r>
            <a:r>
              <a:rPr lang="en-GB" dirty="0" err="1"/>
              <a:t>metingen</a:t>
            </a:r>
            <a:r>
              <a:rPr lang="en-GB" dirty="0"/>
              <a:t> </a:t>
            </a:r>
            <a:r>
              <a:rPr lang="en-GB" dirty="0" err="1"/>
              <a:t>bevat</a:t>
            </a:r>
            <a:r>
              <a:rPr lang="en-GB" dirty="0"/>
              <a:t> </a:t>
            </a:r>
            <a:r>
              <a:rPr lang="en-GB" dirty="0" err="1"/>
              <a:t>en</a:t>
            </a:r>
            <a:r>
              <a:rPr lang="en-GB" dirty="0"/>
              <a:t> theta de parameters die we </a:t>
            </a:r>
            <a:r>
              <a:rPr lang="en-GB" dirty="0" err="1"/>
              <a:t>eigenlijk</a:t>
            </a:r>
            <a:r>
              <a:rPr lang="en-GB" dirty="0"/>
              <a:t> </a:t>
            </a:r>
            <a:r>
              <a:rPr lang="en-GB" dirty="0" err="1"/>
              <a:t>zoeken</a:t>
            </a:r>
            <a:r>
              <a:rPr lang="en-GB" dirty="0"/>
              <a:t>.</a:t>
            </a:r>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44</a:t>
            </a:fld>
            <a:endParaRPr lang="nl-NL"/>
          </a:p>
        </p:txBody>
      </p:sp>
    </p:spTree>
    <p:extLst>
      <p:ext uri="{BB962C8B-B14F-4D97-AF65-F5344CB8AC3E}">
        <p14:creationId xmlns:p14="http://schemas.microsoft.com/office/powerpoint/2010/main" val="2153504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err="1"/>
              <a:t>Indien</a:t>
            </a:r>
            <a:r>
              <a:rPr lang="en-GB" dirty="0"/>
              <a:t> de parameters in theta </a:t>
            </a:r>
            <a:r>
              <a:rPr lang="en-GB" dirty="0" err="1"/>
              <a:t>geschat</a:t>
            </a:r>
            <a:r>
              <a:rPr lang="en-GB" dirty="0"/>
              <a:t> </a:t>
            </a:r>
            <a:r>
              <a:rPr lang="en-GB" dirty="0" err="1"/>
              <a:t>moeten</a:t>
            </a:r>
            <a:r>
              <a:rPr lang="en-GB" dirty="0"/>
              <a:t> </a:t>
            </a:r>
            <a:r>
              <a:rPr lang="en-GB" dirty="0" err="1"/>
              <a:t>worden</a:t>
            </a:r>
            <a:r>
              <a:rPr lang="en-GB" dirty="0"/>
              <a:t> via </a:t>
            </a:r>
            <a:r>
              <a:rPr lang="en-GB" dirty="0" err="1"/>
              <a:t>metingen</a:t>
            </a:r>
            <a:r>
              <a:rPr lang="en-GB" dirty="0"/>
              <a:t>, </a:t>
            </a:r>
            <a:r>
              <a:rPr lang="en-GB" dirty="0" err="1"/>
              <a:t>gaan</a:t>
            </a:r>
            <a:r>
              <a:rPr lang="en-GB" dirty="0"/>
              <a:t> we </a:t>
            </a:r>
            <a:r>
              <a:rPr lang="en-GB" dirty="0" err="1"/>
              <a:t>na</a:t>
            </a:r>
            <a:r>
              <a:rPr lang="en-GB" dirty="0"/>
              <a:t> </a:t>
            </a:r>
            <a:r>
              <a:rPr lang="en-GB" dirty="0" err="1"/>
              <a:t>welke</a:t>
            </a:r>
            <a:r>
              <a:rPr lang="en-GB" dirty="0"/>
              <a:t> </a:t>
            </a:r>
            <a:r>
              <a:rPr lang="en-GB" dirty="0" err="1"/>
              <a:t>schatting</a:t>
            </a:r>
            <a:r>
              <a:rPr lang="en-GB" dirty="0"/>
              <a:t> het </a:t>
            </a:r>
            <a:r>
              <a:rPr lang="en-GB" dirty="0" err="1"/>
              <a:t>verschil</a:t>
            </a:r>
            <a:r>
              <a:rPr lang="en-GB" dirty="0"/>
              <a:t> </a:t>
            </a:r>
            <a:r>
              <a:rPr lang="en-GB" dirty="0" err="1"/>
              <a:t>tussen</a:t>
            </a:r>
            <a:r>
              <a:rPr lang="en-GB" dirty="0"/>
              <a:t> </a:t>
            </a:r>
            <a:r>
              <a:rPr lang="en-GB" dirty="0" err="1"/>
              <a:t>geschatte</a:t>
            </a:r>
            <a:r>
              <a:rPr lang="en-GB" dirty="0"/>
              <a:t> </a:t>
            </a:r>
            <a:r>
              <a:rPr lang="en-GB" dirty="0" err="1"/>
              <a:t>en</a:t>
            </a:r>
            <a:r>
              <a:rPr lang="en-GB" dirty="0"/>
              <a:t> </a:t>
            </a:r>
            <a:r>
              <a:rPr lang="en-GB" dirty="0" err="1"/>
              <a:t>opgemeten</a:t>
            </a:r>
            <a:r>
              <a:rPr lang="en-GB" dirty="0"/>
              <a:t> </a:t>
            </a:r>
            <a:r>
              <a:rPr lang="en-GB" dirty="0" err="1"/>
              <a:t>uitgangen</a:t>
            </a:r>
            <a:r>
              <a:rPr lang="en-GB" dirty="0"/>
              <a:t> </a:t>
            </a:r>
            <a:r>
              <a:rPr lang="en-GB" dirty="0" err="1"/>
              <a:t>realiseert</a:t>
            </a:r>
            <a:r>
              <a:rPr lang="en-GB" dirty="0"/>
              <a:t>.</a:t>
            </a:r>
          </a:p>
          <a:p>
            <a:endParaRPr lang="en-GB" dirty="0"/>
          </a:p>
          <a:p>
            <a:r>
              <a:rPr lang="en-GB" dirty="0" err="1"/>
              <a:t>Bij</a:t>
            </a:r>
            <a:r>
              <a:rPr lang="en-GB" dirty="0"/>
              <a:t> </a:t>
            </a:r>
            <a:r>
              <a:rPr lang="en-GB" dirty="0" err="1"/>
              <a:t>een</a:t>
            </a:r>
            <a:r>
              <a:rPr lang="en-GB" dirty="0"/>
              <a:t> meting van N samples </a:t>
            </a:r>
            <a:r>
              <a:rPr lang="en-GB" dirty="0" err="1"/>
              <a:t>kunne</a:t>
            </a:r>
            <a:r>
              <a:rPr lang="en-GB" dirty="0"/>
              <a:t> we matrix </a:t>
            </a:r>
            <a:r>
              <a:rPr lang="en-GB" dirty="0" err="1"/>
              <a:t>opstelling</a:t>
            </a:r>
            <a:r>
              <a:rPr lang="en-GB" dirty="0"/>
              <a:t> </a:t>
            </a:r>
            <a:r>
              <a:rPr lang="en-GB" dirty="0" err="1"/>
              <a:t>va</a:t>
            </a:r>
            <a:r>
              <a:rPr lang="en-GB" dirty="0"/>
              <a:t> </a:t>
            </a:r>
            <a:r>
              <a:rPr lang="en-GB" dirty="0" err="1"/>
              <a:t>deze</a:t>
            </a:r>
            <a:r>
              <a:rPr lang="en-GB" dirty="0"/>
              <a:t> phi’s (</a:t>
            </a:r>
            <a:r>
              <a:rPr lang="en-GB" dirty="0" err="1"/>
              <a:t>deze</a:t>
            </a:r>
            <a:r>
              <a:rPr lang="en-GB" dirty="0"/>
              <a:t> </a:t>
            </a:r>
            <a:r>
              <a:rPr lang="en-GB" dirty="0" err="1"/>
              <a:t>bevat</a:t>
            </a:r>
            <a:r>
              <a:rPr lang="en-GB" dirty="0"/>
              <a:t> de </a:t>
            </a:r>
            <a:r>
              <a:rPr lang="en-GB" dirty="0" err="1"/>
              <a:t>aangelegde</a:t>
            </a:r>
            <a:r>
              <a:rPr lang="en-GB" dirty="0"/>
              <a:t> ingang </a:t>
            </a:r>
            <a:r>
              <a:rPr lang="en-GB" dirty="0" err="1"/>
              <a:t>en</a:t>
            </a:r>
            <a:r>
              <a:rPr lang="en-GB" dirty="0"/>
              <a:t> </a:t>
            </a:r>
            <a:r>
              <a:rPr lang="en-GB" dirty="0" err="1"/>
              <a:t>voorgaande</a:t>
            </a:r>
            <a:r>
              <a:rPr lang="en-GB" dirty="0"/>
              <a:t> </a:t>
            </a:r>
            <a:r>
              <a:rPr lang="en-GB" dirty="0" err="1"/>
              <a:t>uitgangen</a:t>
            </a:r>
            <a:r>
              <a:rPr lang="en-GB" dirty="0"/>
              <a:t>). </a:t>
            </a:r>
            <a:r>
              <a:rPr lang="en-GB" dirty="0" err="1"/>
              <a:t>Bij</a:t>
            </a:r>
            <a:r>
              <a:rPr lang="en-GB" dirty="0"/>
              <a:t> de</a:t>
            </a:r>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45</a:t>
            </a:fld>
            <a:endParaRPr lang="nl-NL"/>
          </a:p>
        </p:txBody>
      </p:sp>
    </p:spTree>
    <p:extLst>
      <p:ext uri="{BB962C8B-B14F-4D97-AF65-F5344CB8AC3E}">
        <p14:creationId xmlns:p14="http://schemas.microsoft.com/office/powerpoint/2010/main" val="3954191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Er </a:t>
            </a:r>
            <a:r>
              <a:rPr lang="en-GB" dirty="0" err="1"/>
              <a:t>bestaan</a:t>
            </a:r>
            <a:r>
              <a:rPr lang="en-GB" dirty="0"/>
              <a:t> accurate </a:t>
            </a:r>
            <a:r>
              <a:rPr lang="en-GB" dirty="0" err="1"/>
              <a:t>modellen</a:t>
            </a:r>
            <a:r>
              <a:rPr lang="en-GB" dirty="0"/>
              <a:t>, maar </a:t>
            </a:r>
            <a:r>
              <a:rPr lang="en-GB" dirty="0" err="1"/>
              <a:t>behalve</a:t>
            </a:r>
            <a:r>
              <a:rPr lang="en-GB" dirty="0"/>
              <a:t> </a:t>
            </a:r>
            <a:r>
              <a:rPr lang="en-GB" dirty="0" err="1"/>
              <a:t>voor</a:t>
            </a:r>
            <a:r>
              <a:rPr lang="en-GB" dirty="0"/>
              <a:t> de ARX (</a:t>
            </a:r>
            <a:r>
              <a:rPr lang="en-GB" dirty="0" err="1"/>
              <a:t>eXogenisu</a:t>
            </a:r>
            <a:r>
              <a:rPr lang="en-GB" dirty="0"/>
              <a:t>) </a:t>
            </a:r>
            <a:r>
              <a:rPr lang="en-GB" dirty="0" err="1"/>
              <a:t>moet</a:t>
            </a:r>
            <a:r>
              <a:rPr lang="en-GB" dirty="0"/>
              <a:t> de </a:t>
            </a:r>
            <a:r>
              <a:rPr lang="en-GB" dirty="0" err="1"/>
              <a:t>optimalisatie</a:t>
            </a:r>
            <a:r>
              <a:rPr lang="en-GB" dirty="0"/>
              <a:t> </a:t>
            </a:r>
            <a:r>
              <a:rPr lang="en-GB" dirty="0" err="1"/>
              <a:t>numeriek</a:t>
            </a:r>
            <a:r>
              <a:rPr lang="en-GB" dirty="0"/>
              <a:t> </a:t>
            </a:r>
            <a:r>
              <a:rPr lang="en-GB" dirty="0" err="1"/>
              <a:t>gebeuren</a:t>
            </a:r>
            <a:r>
              <a:rPr lang="en-GB" dirty="0"/>
              <a:t>.</a:t>
            </a:r>
          </a:p>
          <a:p>
            <a:r>
              <a:rPr lang="en-GB" dirty="0"/>
              <a:t>In </a:t>
            </a:r>
            <a:r>
              <a:rPr lang="en-GB" dirty="0" err="1"/>
              <a:t>matlab</a:t>
            </a:r>
            <a:r>
              <a:rPr lang="en-GB" dirty="0"/>
              <a:t> </a:t>
            </a:r>
            <a:r>
              <a:rPr lang="en-GB" dirty="0" err="1"/>
              <a:t>geef</a:t>
            </a:r>
            <a:r>
              <a:rPr lang="en-GB" dirty="0"/>
              <a:t> </a:t>
            </a:r>
            <a:r>
              <a:rPr lang="en-GB" dirty="0" err="1"/>
              <a:t>ik</a:t>
            </a:r>
            <a:r>
              <a:rPr lang="en-GB" dirty="0"/>
              <a:t> </a:t>
            </a:r>
            <a:r>
              <a:rPr lang="en-GB" dirty="0" err="1"/>
              <a:t>jullie</a:t>
            </a:r>
            <a:r>
              <a:rPr lang="en-GB" dirty="0"/>
              <a:t> nu </a:t>
            </a:r>
            <a:r>
              <a:rPr lang="en-GB" dirty="0" err="1"/>
              <a:t>een</a:t>
            </a:r>
            <a:r>
              <a:rPr lang="en-GB" dirty="0"/>
              <a:t> </a:t>
            </a:r>
            <a:r>
              <a:rPr lang="en-GB" dirty="0" err="1"/>
              <a:t>voorbeeld</a:t>
            </a:r>
            <a:r>
              <a:rPr lang="en-GB" dirty="0"/>
              <a:t>, met </a:t>
            </a:r>
            <a:r>
              <a:rPr lang="en-GB" dirty="0" err="1"/>
              <a:t>enkele</a:t>
            </a:r>
            <a:r>
              <a:rPr lang="en-GB" dirty="0"/>
              <a:t> </a:t>
            </a:r>
            <a:r>
              <a:rPr lang="en-GB" dirty="0" err="1"/>
              <a:t>praktische</a:t>
            </a:r>
            <a:r>
              <a:rPr lang="en-GB" dirty="0"/>
              <a:t> </a:t>
            </a:r>
            <a:r>
              <a:rPr lang="en-GB" dirty="0" err="1"/>
              <a:t>aspecten</a:t>
            </a:r>
            <a:r>
              <a:rPr lang="en-GB" dirty="0"/>
              <a:t>.</a:t>
            </a:r>
          </a:p>
          <a:p>
            <a:endParaRPr lang="LID4096" dirty="0"/>
          </a:p>
        </p:txBody>
      </p:sp>
      <p:sp>
        <p:nvSpPr>
          <p:cNvPr id="4" name="Tijdelijke aanduiding voor dianummer 3"/>
          <p:cNvSpPr>
            <a:spLocks noGrp="1"/>
          </p:cNvSpPr>
          <p:nvPr>
            <p:ph type="sldNum" sz="quarter" idx="5"/>
          </p:nvPr>
        </p:nvSpPr>
        <p:spPr/>
        <p:txBody>
          <a:bodyPr/>
          <a:lstStyle/>
          <a:p>
            <a:pPr>
              <a:defRPr/>
            </a:pPr>
            <a:fld id="{D462D24F-C35E-4E86-8530-DECAC4480F89}" type="slidenum">
              <a:rPr lang="nl-NL" smtClean="0"/>
              <a:pPr>
                <a:defRPr/>
              </a:pPr>
              <a:t>46</a:t>
            </a:fld>
            <a:endParaRPr lang="nl-NL"/>
          </a:p>
        </p:txBody>
      </p:sp>
    </p:spTree>
    <p:extLst>
      <p:ext uri="{BB962C8B-B14F-4D97-AF65-F5344CB8AC3E}">
        <p14:creationId xmlns:p14="http://schemas.microsoft.com/office/powerpoint/2010/main" val="2342499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34B71-80CE-425B-904D-FDCAEEA5895A}" type="datetime1">
              <a:rPr lang="nl-BE" smtClean="0"/>
              <a:t>8/12/2023</a:t>
            </a:fld>
            <a:endParaRPr lang="en-GB"/>
          </a:p>
        </p:txBody>
      </p:sp>
      <p:sp>
        <p:nvSpPr>
          <p:cNvPr id="3" name="Footer Placeholder 2"/>
          <p:cNvSpPr>
            <a:spLocks noGrp="1"/>
          </p:cNvSpPr>
          <p:nvPr>
            <p:ph type="ftr" sz="quarter" idx="11"/>
          </p:nvPr>
        </p:nvSpPr>
        <p:spPr/>
        <p:txBody>
          <a:bodyPr/>
          <a:lstStyle/>
          <a:p>
            <a:r>
              <a:rPr lang="en-GB"/>
              <a:t>SYMO training</a:t>
            </a:r>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215111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defTabSz="542925">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199"/>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FA71-49A7-471E-ABE7-D1926F0950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712D86-6006-49CC-BC25-DD2B032BED91}"/>
              </a:ext>
            </a:extLst>
          </p:cNvPr>
          <p:cNvSpPr>
            <a:spLocks noGrp="1"/>
          </p:cNvSpPr>
          <p:nvPr>
            <p:ph type="dt" sz="half" idx="10"/>
          </p:nvPr>
        </p:nvSpPr>
        <p:spPr/>
        <p:txBody>
          <a:bodyPr/>
          <a:lstStyle/>
          <a:p>
            <a:fld id="{6080C841-E486-4A5C-8D34-06BCC4C99D5F}" type="datetimeFigureOut">
              <a:rPr lang="en-GB" smtClean="0"/>
              <a:t>08/12/2023</a:t>
            </a:fld>
            <a:endParaRPr lang="en-GB"/>
          </a:p>
        </p:txBody>
      </p:sp>
      <p:sp>
        <p:nvSpPr>
          <p:cNvPr id="4" name="Footer Placeholder 3">
            <a:extLst>
              <a:ext uri="{FF2B5EF4-FFF2-40B4-BE49-F238E27FC236}">
                <a16:creationId xmlns:a16="http://schemas.microsoft.com/office/drawing/2014/main" id="{7BE400BA-8FB4-4B42-BAF6-BB33B939614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521A6F-4265-49C2-9E13-09F481159B6E}"/>
              </a:ext>
            </a:extLst>
          </p:cNvPr>
          <p:cNvSpPr>
            <a:spLocks noGrp="1"/>
          </p:cNvSpPr>
          <p:nvPr>
            <p:ph type="sldNum" sz="quarter" idx="12"/>
          </p:nvPr>
        </p:nvSpPr>
        <p:spPr/>
        <p:txBody>
          <a:bodyPr/>
          <a:lstStyle/>
          <a:p>
            <a:fld id="{B32E4F0B-B730-43A8-AE76-A3D7D2D5F11E}" type="slidenum">
              <a:rPr lang="en-GB" smtClean="0"/>
              <a:t>‹#›</a:t>
            </a:fld>
            <a:endParaRPr lang="en-GB"/>
          </a:p>
        </p:txBody>
      </p:sp>
    </p:spTree>
    <p:extLst>
      <p:ext uri="{BB962C8B-B14F-4D97-AF65-F5344CB8AC3E}">
        <p14:creationId xmlns:p14="http://schemas.microsoft.com/office/powerpoint/2010/main" val="358754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199"/>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310F21BE-65C4-4713-AA29-D15B576F94DE}" type="datetime1">
              <a:rPr lang="nl-BE" noProof="0" smtClean="0"/>
              <a:t>8/12/2023</a:t>
            </a:fld>
            <a:endParaRPr lang="nl-BE" noProof="0" dirty="0"/>
          </a:p>
        </p:txBody>
      </p:sp>
      <p:sp>
        <p:nvSpPr>
          <p:cNvPr id="5" name="Footer Placeholder 4"/>
          <p:cNvSpPr>
            <a:spLocks noGrp="1"/>
          </p:cNvSpPr>
          <p:nvPr>
            <p:ph type="ftr" sz="quarter" idx="11"/>
          </p:nvPr>
        </p:nvSpPr>
        <p:spPr/>
        <p:txBody>
          <a:bodyPr/>
          <a:lstStyle/>
          <a:p>
            <a:r>
              <a:rPr lang="nl-BE" noProof="0"/>
              <a:t>SYMO training</a:t>
            </a:r>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4" name="Date Placeholder 3"/>
          <p:cNvSpPr>
            <a:spLocks noGrp="1"/>
          </p:cNvSpPr>
          <p:nvPr>
            <p:ph type="dt" sz="half" idx="10"/>
          </p:nvPr>
        </p:nvSpPr>
        <p:spPr/>
        <p:txBody>
          <a:bodyPr/>
          <a:lstStyle/>
          <a:p>
            <a:fld id="{EDDA3E6C-E702-4C57-9325-29C457F07FBB}" type="datetime1">
              <a:rPr lang="nl-BE" noProof="0" smtClean="0"/>
              <a:t>8/12/2023</a:t>
            </a:fld>
            <a:endParaRPr lang="nl-BE" noProof="0" dirty="0"/>
          </a:p>
        </p:txBody>
      </p:sp>
      <p:sp>
        <p:nvSpPr>
          <p:cNvPr id="5" name="Footer Placeholder 4"/>
          <p:cNvSpPr>
            <a:spLocks noGrp="1"/>
          </p:cNvSpPr>
          <p:nvPr>
            <p:ph type="ftr" sz="quarter" idx="11"/>
          </p:nvPr>
        </p:nvSpPr>
        <p:spPr/>
        <p:txBody>
          <a:bodyPr/>
          <a:lstStyle/>
          <a:p>
            <a:r>
              <a:rPr lang="nl-BE" noProof="0"/>
              <a:t>SYMO training</a:t>
            </a:r>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3" name="Date Placeholder 2"/>
          <p:cNvSpPr>
            <a:spLocks noGrp="1"/>
          </p:cNvSpPr>
          <p:nvPr>
            <p:ph type="dt" sz="half" idx="10"/>
          </p:nvPr>
        </p:nvSpPr>
        <p:spPr/>
        <p:txBody>
          <a:bodyPr/>
          <a:lstStyle/>
          <a:p>
            <a:fld id="{C5D2DE67-25AB-426F-9586-FE11574C8763}" type="datetime1">
              <a:rPr lang="nl-BE" noProof="0" smtClean="0"/>
              <a:t>8/12/2023</a:t>
            </a:fld>
            <a:endParaRPr lang="nl-BE" noProof="0" dirty="0"/>
          </a:p>
        </p:txBody>
      </p:sp>
      <p:sp>
        <p:nvSpPr>
          <p:cNvPr id="4" name="Footer Placeholder 3"/>
          <p:cNvSpPr>
            <a:spLocks noGrp="1"/>
          </p:cNvSpPr>
          <p:nvPr>
            <p:ph type="ftr" sz="quarter" idx="11"/>
          </p:nvPr>
        </p:nvSpPr>
        <p:spPr/>
        <p:txBody>
          <a:bodyPr/>
          <a:lstStyle/>
          <a:p>
            <a:r>
              <a:rPr lang="nl-BE" noProof="0"/>
              <a:t>SYMO training</a:t>
            </a:r>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2CAF9-A895-41DE-B72C-62CF6D52F1B4}" type="datetime1">
              <a:rPr lang="nl-BE" noProof="0" smtClean="0"/>
              <a:t>8/12/2023</a:t>
            </a:fld>
            <a:endParaRPr lang="nl-NL" noProof="0" dirty="0"/>
          </a:p>
        </p:txBody>
      </p:sp>
      <p:sp>
        <p:nvSpPr>
          <p:cNvPr id="3" name="Footer Placeholder 2"/>
          <p:cNvSpPr>
            <a:spLocks noGrp="1"/>
          </p:cNvSpPr>
          <p:nvPr>
            <p:ph type="ftr" sz="quarter" idx="11"/>
          </p:nvPr>
        </p:nvSpPr>
        <p:spPr/>
        <p:txBody>
          <a:bodyPr/>
          <a:lstStyle/>
          <a:p>
            <a:r>
              <a:rPr lang="nl-NL" noProof="0"/>
              <a:t>SYMO training</a:t>
            </a:r>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240FDE05-229C-494E-9F9C-C382AAE531FD}" type="datetime1">
              <a:rPr lang="nl-BE" noProof="0" smtClean="0"/>
              <a:t>8/12/2023</a:t>
            </a:fld>
            <a:endParaRPr lang="nl-NL" noProof="0" dirty="0"/>
          </a:p>
        </p:txBody>
      </p:sp>
      <p:sp>
        <p:nvSpPr>
          <p:cNvPr id="3" name="Footer Placeholder 2"/>
          <p:cNvSpPr>
            <a:spLocks noGrp="1"/>
          </p:cNvSpPr>
          <p:nvPr>
            <p:ph type="ftr" sz="quarter" idx="11"/>
          </p:nvPr>
        </p:nvSpPr>
        <p:spPr/>
        <p:txBody>
          <a:bodyPr/>
          <a:lstStyle/>
          <a:p>
            <a:r>
              <a:rPr lang="nl-NL" noProof="0"/>
              <a:t>SYMO training</a:t>
            </a:r>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p:txBody>
      </p:sp>
    </p:spTree>
    <p:extLst>
      <p:ext uri="{BB962C8B-B14F-4D97-AF65-F5344CB8AC3E}">
        <p14:creationId xmlns:p14="http://schemas.microsoft.com/office/powerpoint/2010/main" val="173043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C75C804-54B2-4618-A3E1-C1717D909B3A}" type="datetime1">
              <a:rPr lang="nl-BE" noProof="0" smtClean="0"/>
              <a:t>8/12/2023</a:t>
            </a:fld>
            <a:endParaRPr lang="nl-NL" noProof="0" dirty="0"/>
          </a:p>
        </p:txBody>
      </p:sp>
      <p:sp>
        <p:nvSpPr>
          <p:cNvPr id="3" name="Footer Placeholder 2"/>
          <p:cNvSpPr>
            <a:spLocks noGrp="1"/>
          </p:cNvSpPr>
          <p:nvPr>
            <p:ph type="ftr" sz="quarter" idx="11"/>
          </p:nvPr>
        </p:nvSpPr>
        <p:spPr/>
        <p:txBody>
          <a:bodyPr/>
          <a:lstStyle/>
          <a:p>
            <a:r>
              <a:rPr lang="nl-NL" noProof="0"/>
              <a:t>SYMO training</a:t>
            </a:r>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nl-NL"/>
              <a:t>Tekststijl van het model bewerken</a:t>
            </a:r>
          </a:p>
        </p:txBody>
      </p:sp>
    </p:spTree>
    <p:extLst>
      <p:ext uri="{BB962C8B-B14F-4D97-AF65-F5344CB8AC3E}">
        <p14:creationId xmlns:p14="http://schemas.microsoft.com/office/powerpoint/2010/main" val="1250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730B5A58-7B37-4C63-A2C2-BE9CF61B5665}" type="datetime1">
              <a:rPr lang="nl-BE" noProof="0" smtClean="0"/>
              <a:t>8/12/2023</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r>
              <a:rPr lang="nl-BE" noProof="0"/>
              <a:t>SYMO training</a:t>
            </a:r>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9" r:id="rId8"/>
    <p:sldLayoutId id="2147483680" r:id="rId9"/>
    <p:sldLayoutId id="2147483676" r:id="rId10"/>
    <p:sldLayoutId id="2147483681" r:id="rId11"/>
  </p:sldLayoutIdLst>
  <p:hf hd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emf"/><Relationship Id="rId1" Type="http://schemas.openxmlformats.org/officeDocument/2006/relationships/slideLayout" Target="../slideLayouts/slideLayout4.xml"/><Relationship Id="rId4" Type="http://schemas.openxmlformats.org/officeDocument/2006/relationships/image" Target="../media/image44.svg"/></Relationships>
</file>

<file path=ppt/slides/_rels/slide15.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5.emf"/><Relationship Id="rId7" Type="http://schemas.openxmlformats.org/officeDocument/2006/relationships/image" Target="../media/image460.png"/><Relationship Id="rId2" Type="http://schemas.openxmlformats.org/officeDocument/2006/relationships/image" Target="../media/image410.png"/><Relationship Id="rId1" Type="http://schemas.openxmlformats.org/officeDocument/2006/relationships/slideLayout" Target="../slideLayouts/slideLayout4.xml"/><Relationship Id="rId6" Type="http://schemas.openxmlformats.org/officeDocument/2006/relationships/image" Target="../media/image450.png"/><Relationship Id="rId5" Type="http://schemas.openxmlformats.org/officeDocument/2006/relationships/image" Target="../media/image440.png"/><Relationship Id="rId4" Type="http://schemas.openxmlformats.org/officeDocument/2006/relationships/image" Target="../media/image430.png"/><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1.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4.xml"/><Relationship Id="rId5" Type="http://schemas.openxmlformats.org/officeDocument/2006/relationships/image" Target="../media/image5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8" Type="http://schemas.openxmlformats.org/officeDocument/2006/relationships/image" Target="../media/image68.png"/><Relationship Id="rId26" Type="http://schemas.openxmlformats.org/officeDocument/2006/relationships/image" Target="../media/image71.png"/><Relationship Id="rId3" Type="http://schemas.openxmlformats.org/officeDocument/2006/relationships/image" Target="../media/image1210.png"/><Relationship Id="rId21" Type="http://schemas.openxmlformats.org/officeDocument/2006/relationships/image" Target="../media/image60.png"/><Relationship Id="rId17" Type="http://schemas.openxmlformats.org/officeDocument/2006/relationships/image" Target="../media/image67.png"/><Relationship Id="rId25" Type="http://schemas.openxmlformats.org/officeDocument/2006/relationships/image" Target="../media/image64.png"/><Relationship Id="rId16" Type="http://schemas.openxmlformats.org/officeDocument/2006/relationships/image" Target="../media/image66.png"/><Relationship Id="rId20" Type="http://schemas.openxmlformats.org/officeDocument/2006/relationships/image" Target="../media/image70.png"/><Relationship Id="rId1" Type="http://schemas.openxmlformats.org/officeDocument/2006/relationships/slideLayout" Target="../slideLayouts/slideLayout4.xml"/><Relationship Id="rId24" Type="http://schemas.openxmlformats.org/officeDocument/2006/relationships/image" Target="../media/image63.png"/><Relationship Id="rId15" Type="http://schemas.openxmlformats.org/officeDocument/2006/relationships/image" Target="../media/image65.png"/><Relationship Id="rId23" Type="http://schemas.openxmlformats.org/officeDocument/2006/relationships/image" Target="../media/image62.png"/><Relationship Id="rId10" Type="http://schemas.openxmlformats.org/officeDocument/2006/relationships/image" Target="NULL"/><Relationship Id="rId19" Type="http://schemas.openxmlformats.org/officeDocument/2006/relationships/image" Target="../media/image69.png"/><Relationship Id="rId22" Type="http://schemas.openxmlformats.org/officeDocument/2006/relationships/image" Target="../media/image61.png"/><Relationship Id="rId27"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9.png"/><Relationship Id="rId1" Type="http://schemas.openxmlformats.org/officeDocument/2006/relationships/slideLayout" Target="../slideLayouts/slideLayout4.xml"/><Relationship Id="rId5" Type="http://schemas.openxmlformats.org/officeDocument/2006/relationships/image" Target="../media/image75.png"/><Relationship Id="rId4" Type="http://schemas.openxmlformats.org/officeDocument/2006/relationships/image" Target="../media/image52.emf"/></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53.emf"/><Relationship Id="rId1" Type="http://schemas.openxmlformats.org/officeDocument/2006/relationships/slideLayout" Target="../slideLayouts/slideLayout4.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9.png"/></Relationships>
</file>

<file path=ppt/slides/_rels/slide2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54.emf"/><Relationship Id="rId1" Type="http://schemas.openxmlformats.org/officeDocument/2006/relationships/slideLayout" Target="../slideLayouts/slideLayout4.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5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8.png"/></Relationships>
</file>

<file path=ppt/slides/_rels/slide26.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slideLayout" Target="../slideLayouts/slideLayout4.xml"/><Relationship Id="rId7" Type="http://schemas.openxmlformats.org/officeDocument/2006/relationships/image" Target="../media/image7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4.png"/><Relationship Id="rId5"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92.png"/></Relationships>
</file>

<file path=ppt/slides/_rels/slide2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7" Type="http://schemas.openxmlformats.org/officeDocument/2006/relationships/image" Target="../media/image101.png"/><Relationship Id="rId12" Type="http://schemas.openxmlformats.org/officeDocument/2006/relationships/image" Target="../media/image106.png"/><Relationship Id="rId1" Type="http://schemas.openxmlformats.org/officeDocument/2006/relationships/slideLayout" Target="../slideLayouts/slideLayout4.xml"/><Relationship Id="rId6" Type="http://schemas.openxmlformats.org/officeDocument/2006/relationships/image" Target="../media/image99.png"/><Relationship Id="rId11" Type="http://schemas.openxmlformats.org/officeDocument/2006/relationships/image" Target="../media/image105.png"/><Relationship Id="rId5" Type="http://schemas.openxmlformats.org/officeDocument/2006/relationships/image" Target="../media/image750.png"/><Relationship Id="rId15" Type="http://schemas.openxmlformats.org/officeDocument/2006/relationships/image" Target="../media/image109.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108.png"/></Relationships>
</file>

<file path=ppt/slides/_rels/slide28.xml.rels><?xml version="1.0" encoding="UTF-8" standalone="yes"?>
<Relationships xmlns="http://schemas.openxmlformats.org/package/2006/relationships"><Relationship Id="rId8" Type="http://schemas.openxmlformats.org/officeDocument/2006/relationships/image" Target="../media/image780.png"/><Relationship Id="rId13" Type="http://schemas.openxmlformats.org/officeDocument/2006/relationships/image" Target="../media/image830.png"/><Relationship Id="rId7" Type="http://schemas.openxmlformats.org/officeDocument/2006/relationships/image" Target="../media/image770.png"/><Relationship Id="rId12" Type="http://schemas.openxmlformats.org/officeDocument/2006/relationships/image" Target="../media/image820.png"/><Relationship Id="rId1" Type="http://schemas.openxmlformats.org/officeDocument/2006/relationships/slideLayout" Target="../slideLayouts/slideLayout4.xml"/><Relationship Id="rId6" Type="http://schemas.openxmlformats.org/officeDocument/2006/relationships/image" Target="../media/image760.png"/><Relationship Id="rId11" Type="http://schemas.openxmlformats.org/officeDocument/2006/relationships/image" Target="../media/image810.png"/><Relationship Id="rId5" Type="http://schemas.openxmlformats.org/officeDocument/2006/relationships/image" Target="../media/image750.png"/><Relationship Id="rId15" Type="http://schemas.openxmlformats.org/officeDocument/2006/relationships/image" Target="../media/image93.emf"/><Relationship Id="rId10" Type="http://schemas.openxmlformats.org/officeDocument/2006/relationships/image" Target="../media/image800.png"/><Relationship Id="rId9" Type="http://schemas.openxmlformats.org/officeDocument/2006/relationships/image" Target="../media/image790.png"/><Relationship Id="rId14" Type="http://schemas.openxmlformats.org/officeDocument/2006/relationships/image" Target="../media/image840.png"/></Relationships>
</file>

<file path=ppt/slides/_rels/slide29.xml.rels><?xml version="1.0" encoding="UTF-8" standalone="yes"?>
<Relationships xmlns="http://schemas.openxmlformats.org/package/2006/relationships"><Relationship Id="rId8" Type="http://schemas.openxmlformats.org/officeDocument/2006/relationships/image" Target="../media/image780.png"/><Relationship Id="rId13" Type="http://schemas.openxmlformats.org/officeDocument/2006/relationships/image" Target="../media/image830.png"/><Relationship Id="rId7" Type="http://schemas.openxmlformats.org/officeDocument/2006/relationships/image" Target="../media/image770.png"/><Relationship Id="rId12" Type="http://schemas.openxmlformats.org/officeDocument/2006/relationships/image" Target="../media/image820.png"/><Relationship Id="rId17" Type="http://schemas.openxmlformats.org/officeDocument/2006/relationships/image" Target="../media/image94.png"/><Relationship Id="rId16" Type="http://schemas.openxmlformats.org/officeDocument/2006/relationships/image" Target="../media/image111.png"/><Relationship Id="rId1" Type="http://schemas.openxmlformats.org/officeDocument/2006/relationships/slideLayout" Target="../slideLayouts/slideLayout4.xml"/><Relationship Id="rId6" Type="http://schemas.openxmlformats.org/officeDocument/2006/relationships/image" Target="../media/image760.png"/><Relationship Id="rId11" Type="http://schemas.openxmlformats.org/officeDocument/2006/relationships/image" Target="../media/image810.png"/><Relationship Id="rId5" Type="http://schemas.openxmlformats.org/officeDocument/2006/relationships/image" Target="../media/image750.png"/><Relationship Id="rId15" Type="http://schemas.openxmlformats.org/officeDocument/2006/relationships/image" Target="../media/image850.png"/><Relationship Id="rId10" Type="http://schemas.openxmlformats.org/officeDocument/2006/relationships/image" Target="../media/image800.png"/><Relationship Id="rId9" Type="http://schemas.openxmlformats.org/officeDocument/2006/relationships/image" Target="../media/image790.png"/><Relationship Id="rId14" Type="http://schemas.openxmlformats.org/officeDocument/2006/relationships/image" Target="../media/image840.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tags" Target="../tags/tag3.xml"/><Relationship Id="rId7" Type="http://schemas.openxmlformats.org/officeDocument/2006/relationships/notesSlide" Target="../notesSlides/notesSlide2.xml"/><Relationship Id="rId12"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4.xml"/><Relationship Id="rId11" Type="http://schemas.openxmlformats.org/officeDocument/2006/relationships/image" Target="../media/image8.png"/><Relationship Id="rId5" Type="http://schemas.openxmlformats.org/officeDocument/2006/relationships/tags" Target="../tags/tag5.xm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 Id="rId1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780.png"/><Relationship Id="rId13" Type="http://schemas.openxmlformats.org/officeDocument/2006/relationships/image" Target="../media/image830.png"/><Relationship Id="rId18" Type="http://schemas.openxmlformats.org/officeDocument/2006/relationships/image" Target="../media/image115.png"/><Relationship Id="rId7" Type="http://schemas.openxmlformats.org/officeDocument/2006/relationships/image" Target="../media/image770.png"/><Relationship Id="rId12" Type="http://schemas.openxmlformats.org/officeDocument/2006/relationships/image" Target="../media/image820.png"/><Relationship Id="rId17" Type="http://schemas.openxmlformats.org/officeDocument/2006/relationships/image" Target="../media/image114.png"/><Relationship Id="rId16" Type="http://schemas.openxmlformats.org/officeDocument/2006/relationships/image" Target="../media/image95.emf"/><Relationship Id="rId1" Type="http://schemas.openxmlformats.org/officeDocument/2006/relationships/slideLayout" Target="../slideLayouts/slideLayout4.xml"/><Relationship Id="rId6" Type="http://schemas.openxmlformats.org/officeDocument/2006/relationships/image" Target="../media/image760.png"/><Relationship Id="rId11" Type="http://schemas.openxmlformats.org/officeDocument/2006/relationships/image" Target="../media/image810.png"/><Relationship Id="rId5" Type="http://schemas.openxmlformats.org/officeDocument/2006/relationships/image" Target="../media/image750.png"/><Relationship Id="rId15" Type="http://schemas.openxmlformats.org/officeDocument/2006/relationships/image" Target="../media/image850.png"/><Relationship Id="rId10" Type="http://schemas.openxmlformats.org/officeDocument/2006/relationships/image" Target="../media/image800.png"/><Relationship Id="rId19" Type="http://schemas.openxmlformats.org/officeDocument/2006/relationships/image" Target="../media/image116.png"/><Relationship Id="rId9" Type="http://schemas.openxmlformats.org/officeDocument/2006/relationships/image" Target="../media/image790.png"/><Relationship Id="rId14" Type="http://schemas.openxmlformats.org/officeDocument/2006/relationships/image" Target="../media/image840.png"/></Relationships>
</file>

<file path=ppt/slides/_rels/slide31.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6.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0.png"/><Relationship Id="rId1" Type="http://schemas.openxmlformats.org/officeDocument/2006/relationships/slideLayout" Target="../slideLayouts/slideLayout4.xml"/><Relationship Id="rId5" Type="http://schemas.openxmlformats.org/officeDocument/2006/relationships/image" Target="../media/image117.png"/><Relationship Id="rId4" Type="http://schemas.openxmlformats.org/officeDocument/2006/relationships/image" Target="../media/image113.png"/></Relationships>
</file>

<file path=ppt/slides/_rels/slide3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12"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slideLayout" Target="../slideLayouts/slideLayout4.xml"/><Relationship Id="rId6" Type="http://schemas.openxmlformats.org/officeDocument/2006/relationships/image" Target="../media/image125.png"/><Relationship Id="rId11" Type="http://schemas.openxmlformats.org/officeDocument/2006/relationships/image" Target="../media/image130.png"/><Relationship Id="rId5" Type="http://schemas.openxmlformats.org/officeDocument/2006/relationships/image" Target="../media/image124.png"/><Relationship Id="rId10" Type="http://schemas.openxmlformats.org/officeDocument/2006/relationships/image" Target="../media/image129.png"/><Relationship Id="rId4" Type="http://schemas.openxmlformats.org/officeDocument/2006/relationships/image" Target="../media/image123.png"/><Relationship Id="rId9" Type="http://schemas.openxmlformats.org/officeDocument/2006/relationships/image" Target="../media/image128.png"/></Relationships>
</file>

<file path=ppt/slides/_rels/slide37.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11.xml"/><Relationship Id="rId4" Type="http://schemas.openxmlformats.org/officeDocument/2006/relationships/image" Target="../media/image1230.png"/></Relationships>
</file>

<file path=ppt/slides/_rels/slide3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260.png"/><Relationship Id="rId1" Type="http://schemas.openxmlformats.org/officeDocument/2006/relationships/slideLayout" Target="../slideLayouts/slideLayout11.xml"/><Relationship Id="rId4" Type="http://schemas.openxmlformats.org/officeDocument/2006/relationships/image" Target="../media/image137.png"/></Relationships>
</file>

<file path=ppt/slides/_rels/slide41.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4.xml"/><Relationship Id="rId5" Type="http://schemas.openxmlformats.org/officeDocument/2006/relationships/image" Target="../media/image142.png"/><Relationship Id="rId4" Type="http://schemas.openxmlformats.org/officeDocument/2006/relationships/image" Target="../media/image141.png"/></Relationships>
</file>

<file path=ppt/slides/_rels/slide44.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tags" Target="../tags/tag17.xml"/><Relationship Id="rId7" Type="http://schemas.openxmlformats.org/officeDocument/2006/relationships/notesSlide" Target="../notesSlides/notesSlide7.xml"/><Relationship Id="rId12" Type="http://schemas.openxmlformats.org/officeDocument/2006/relationships/image" Target="../media/image147.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4.xml"/><Relationship Id="rId11" Type="http://schemas.openxmlformats.org/officeDocument/2006/relationships/image" Target="../media/image146.png"/><Relationship Id="rId5" Type="http://schemas.openxmlformats.org/officeDocument/2006/relationships/tags" Target="../tags/tag19.xml"/><Relationship Id="rId10" Type="http://schemas.openxmlformats.org/officeDocument/2006/relationships/image" Target="../media/image145.png"/><Relationship Id="rId4" Type="http://schemas.openxmlformats.org/officeDocument/2006/relationships/tags" Target="../tags/tag18.xml"/><Relationship Id="rId9" Type="http://schemas.openxmlformats.org/officeDocument/2006/relationships/image" Target="../media/image144.png"/></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152.png"/><Relationship Id="rId3" Type="http://schemas.openxmlformats.org/officeDocument/2006/relationships/tags" Target="../tags/tag22.xml"/><Relationship Id="rId7" Type="http://schemas.openxmlformats.org/officeDocument/2006/relationships/slideLayout" Target="../slideLayouts/slideLayout4.xml"/><Relationship Id="rId12" Type="http://schemas.openxmlformats.org/officeDocument/2006/relationships/image" Target="../media/image151.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150.png"/><Relationship Id="rId5" Type="http://schemas.openxmlformats.org/officeDocument/2006/relationships/tags" Target="../tags/tag24.xml"/><Relationship Id="rId10" Type="http://schemas.openxmlformats.org/officeDocument/2006/relationships/image" Target="../media/image149.png"/><Relationship Id="rId4" Type="http://schemas.openxmlformats.org/officeDocument/2006/relationships/tags" Target="../tags/tag23.xml"/><Relationship Id="rId9" Type="http://schemas.openxmlformats.org/officeDocument/2006/relationships/image" Target="../media/image148.png"/><Relationship Id="rId14" Type="http://schemas.openxmlformats.org/officeDocument/2006/relationships/image" Target="../media/image15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54.png"/></Relationships>
</file>

<file path=ppt/slides/_rels/slide4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58.png"/><Relationship Id="rId5" Type="http://schemas.openxmlformats.org/officeDocument/2006/relationships/image" Target="../media/image157.emf"/><Relationship Id="rId4" Type="http://schemas.openxmlformats.org/officeDocument/2006/relationships/image" Target="../media/image15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tags" Target="../tags/tag8.xml"/><Relationship Id="rId7" Type="http://schemas.openxmlformats.org/officeDocument/2006/relationships/notesSlide" Target="../notesSlides/notesSlide4.xml"/><Relationship Id="rId12" Type="http://schemas.openxmlformats.org/officeDocument/2006/relationships/image" Target="../media/image1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4.xml"/><Relationship Id="rId11" Type="http://schemas.openxmlformats.org/officeDocument/2006/relationships/image" Target="../media/image17.png"/><Relationship Id="rId5" Type="http://schemas.openxmlformats.org/officeDocument/2006/relationships/tags" Target="../tags/tag10.xml"/><Relationship Id="rId10" Type="http://schemas.openxmlformats.org/officeDocument/2006/relationships/image" Target="../media/image16.png"/><Relationship Id="rId4" Type="http://schemas.openxmlformats.org/officeDocument/2006/relationships/tags" Target="../tags/tag9.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3" Type="http://schemas.openxmlformats.org/officeDocument/2006/relationships/image" Target="../media/image811.png"/><Relationship Id="rId3" Type="http://schemas.openxmlformats.org/officeDocument/2006/relationships/image" Target="../media/image1210.png"/><Relationship Id="rId12" Type="http://schemas.openxmlformats.org/officeDocument/2006/relationships/image" Target="../media/image710.png"/><Relationship Id="rId1" Type="http://schemas.openxmlformats.org/officeDocument/2006/relationships/slideLayout" Target="../slideLayouts/slideLayout4.xml"/><Relationship Id="rId11" Type="http://schemas.openxmlformats.org/officeDocument/2006/relationships/image" Target="../media/image611.png"/><Relationship Id="rId5" Type="http://schemas.openxmlformats.org/officeDocument/2006/relationships/image" Target="../media/image51.png"/><Relationship Id="rId10" Type="http://schemas.openxmlformats.org/officeDocument/2006/relationships/image" Target="NULL"/><Relationship Id="rId4" Type="http://schemas.openxmlformats.org/officeDocument/2006/relationships/image" Target="../media/image45.png"/><Relationship Id="rId14" Type="http://schemas.openxmlformats.org/officeDocument/2006/relationships/image" Target="../media/image93.png"/></Relationships>
</file>

<file path=ppt/slides/_rels/slide7.xml.rels><?xml version="1.0" encoding="UTF-8" standalone="yes"?>
<Relationships xmlns="http://schemas.openxmlformats.org/package/2006/relationships"><Relationship Id="rId13" Type="http://schemas.openxmlformats.org/officeDocument/2006/relationships/image" Target="../media/image21.emf"/><Relationship Id="rId18" Type="http://schemas.openxmlformats.org/officeDocument/2006/relationships/image" Target="../media/image25.png"/><Relationship Id="rId3" Type="http://schemas.openxmlformats.org/officeDocument/2006/relationships/image" Target="../media/image1110.png"/><Relationship Id="rId12" Type="http://schemas.openxmlformats.org/officeDocument/2006/relationships/image" Target="../media/image20.emf"/><Relationship Id="rId17" Type="http://schemas.openxmlformats.org/officeDocument/2006/relationships/image" Target="../media/image24.png"/><Relationship Id="rId2" Type="http://schemas.openxmlformats.org/officeDocument/2006/relationships/image" Target="../media/image1010.png"/><Relationship Id="rId16"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157.png"/><Relationship Id="rId11" Type="http://schemas.openxmlformats.org/officeDocument/2006/relationships/image" Target="../media/image20.png"/><Relationship Id="rId5" Type="http://schemas.openxmlformats.org/officeDocument/2006/relationships/image" Target="../media/image1410.png"/><Relationship Id="rId15" Type="http://schemas.openxmlformats.org/officeDocument/2006/relationships/image" Target="../media/image22.png"/><Relationship Id="rId10" Type="http://schemas.openxmlformats.org/officeDocument/2006/relationships/image" Target="../media/image190.png"/><Relationship Id="rId19" Type="http://schemas.openxmlformats.org/officeDocument/2006/relationships/image" Target="../media/image26.png"/><Relationship Id="rId4" Type="http://schemas.openxmlformats.org/officeDocument/2006/relationships/image" Target="../media/image1310.png"/><Relationship Id="rId9" Type="http://schemas.openxmlformats.org/officeDocument/2006/relationships/image" Target="../media/image180.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170.png"/><Relationship Id="rId7" Type="http://schemas.openxmlformats.org/officeDocument/2006/relationships/image" Target="../media/image160.png"/><Relationship Id="rId12"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4.xml"/><Relationship Id="rId11" Type="http://schemas.openxmlformats.org/officeDocument/2006/relationships/image" Target="../media/image29.png"/><Relationship Id="rId10" Type="http://schemas.openxmlformats.org/officeDocument/2006/relationships/image" Target="../media/image28.png"/><Relationship Id="rId9" Type="http://schemas.openxmlformats.org/officeDocument/2006/relationships/image" Target="../media/image20.emf"/></Relationships>
</file>

<file path=ppt/slides/_rels/slide9.xml.rels><?xml version="1.0" encoding="UTF-8" standalone="yes"?>
<Relationships xmlns="http://schemas.openxmlformats.org/package/2006/relationships"><Relationship Id="rId8" Type="http://schemas.openxmlformats.org/officeDocument/2006/relationships/image" Target="../media/image610.png"/><Relationship Id="rId13" Type="http://schemas.openxmlformats.org/officeDocument/2006/relationships/image" Target="../media/image21.emf"/><Relationship Id="rId18" Type="http://schemas.openxmlformats.org/officeDocument/2006/relationships/image" Target="../media/image290.png"/><Relationship Id="rId21" Type="http://schemas.openxmlformats.org/officeDocument/2006/relationships/image" Target="../media/image34.png"/><Relationship Id="rId7" Type="http://schemas.openxmlformats.org/officeDocument/2006/relationships/image" Target="../media/image510.png"/><Relationship Id="rId12" Type="http://schemas.openxmlformats.org/officeDocument/2006/relationships/image" Target="../media/image100.png"/><Relationship Id="rId17" Type="http://schemas.openxmlformats.org/officeDocument/2006/relationships/image" Target="../media/image280.png"/><Relationship Id="rId2" Type="http://schemas.openxmlformats.org/officeDocument/2006/relationships/image" Target="../media/image31.png"/><Relationship Id="rId16" Type="http://schemas.openxmlformats.org/officeDocument/2006/relationships/image" Target="../media/image33.emf"/><Relationship Id="rId20"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40.png"/><Relationship Id="rId11" Type="http://schemas.openxmlformats.org/officeDocument/2006/relationships/image" Target="../media/image90.png"/><Relationship Id="rId5" Type="http://schemas.openxmlformats.org/officeDocument/2006/relationships/image" Target="../media/image310.png"/><Relationship Id="rId15" Type="http://schemas.openxmlformats.org/officeDocument/2006/relationships/image" Target="../media/image32.emf"/><Relationship Id="rId10" Type="http://schemas.openxmlformats.org/officeDocument/2006/relationships/image" Target="../media/image80.png"/><Relationship Id="rId19" Type="http://schemas.openxmlformats.org/officeDocument/2006/relationships/image" Target="../media/image300.png"/><Relationship Id="rId4" Type="http://schemas.openxmlformats.org/officeDocument/2006/relationships/image" Target="../media/image210.png"/><Relationship Id="rId9" Type="http://schemas.openxmlformats.org/officeDocument/2006/relationships/image" Target="../media/image77.png"/><Relationship Id="rId14" Type="http://schemas.openxmlformats.org/officeDocument/2006/relationships/image" Target="../media/image20.emf"/><Relationship Id="rId22"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sz="8000" dirty="0" err="1"/>
              <a:t>Control@SYMO</a:t>
            </a:r>
            <a:endParaRPr lang="nl-NL" sz="8000" dirty="0"/>
          </a:p>
        </p:txBody>
      </p:sp>
      <p:sp>
        <p:nvSpPr>
          <p:cNvPr id="18" name="Ondertitel 17"/>
          <p:cNvSpPr>
            <a:spLocks noGrp="1"/>
          </p:cNvSpPr>
          <p:nvPr>
            <p:ph type="subTitle" idx="1"/>
          </p:nvPr>
        </p:nvSpPr>
        <p:spPr/>
        <p:txBody>
          <a:bodyPr/>
          <a:lstStyle/>
          <a:p>
            <a:r>
              <a:rPr lang="nl-NL" dirty="0"/>
              <a:t>Kevin Dekemele	Jasper Juchem		Mia Loccufier</a:t>
            </a:r>
          </a:p>
        </p:txBody>
      </p:sp>
      <p:sp>
        <p:nvSpPr>
          <p:cNvPr id="6" name="Text Placeholder Organsation L1/L2"/>
          <p:cNvSpPr>
            <a:spLocks noGrp="1"/>
          </p:cNvSpPr>
          <p:nvPr>
            <p:ph type="body" sz="quarter" idx="10"/>
          </p:nvPr>
        </p:nvSpPr>
        <p:spPr/>
        <p:txBody>
          <a:bodyPr/>
          <a:lstStyle/>
          <a:p>
            <a:r>
              <a:rPr lang="nl-BE" dirty="0"/>
              <a:t>vakgroep </a:t>
            </a:r>
            <a:r>
              <a:rPr lang="en-US" dirty="0" err="1"/>
              <a:t>Elektromechanica</a:t>
            </a:r>
            <a:r>
              <a:rPr lang="en-US" dirty="0"/>
              <a:t>, </a:t>
            </a:r>
            <a:r>
              <a:rPr lang="en-US" dirty="0" err="1"/>
              <a:t>Systeem</a:t>
            </a:r>
            <a:r>
              <a:rPr lang="en-US" dirty="0"/>
              <a:t>- </a:t>
            </a:r>
            <a:r>
              <a:rPr lang="en-US" dirty="0" err="1"/>
              <a:t>en</a:t>
            </a:r>
            <a:r>
              <a:rPr lang="en-US" dirty="0"/>
              <a:t> </a:t>
            </a:r>
            <a:r>
              <a:rPr lang="en-US" dirty="0" err="1"/>
              <a:t>Metaalengineering</a:t>
            </a:r>
            <a:endParaRPr lang="nl-BE" dirty="0"/>
          </a:p>
          <a:p>
            <a:pPr lvl="1"/>
            <a:r>
              <a:rPr lang="nl-BE" dirty="0"/>
              <a:t>onderzoeksgroep  </a:t>
            </a:r>
            <a:r>
              <a:rPr lang="nl-BE" dirty="0" err="1"/>
              <a:t>Dynamical</a:t>
            </a:r>
            <a:r>
              <a:rPr lang="nl-BE" dirty="0"/>
              <a:t> systems </a:t>
            </a:r>
            <a:r>
              <a:rPr lang="nl-BE" dirty="0" err="1"/>
              <a:t>and</a:t>
            </a:r>
            <a:r>
              <a:rPr lang="nl-BE" dirty="0"/>
              <a:t> control</a:t>
            </a:r>
          </a:p>
        </p:txBody>
      </p:sp>
      <p:graphicFrame>
        <p:nvGraphicFramePr>
          <p:cNvPr id="9" name="Grafiek 2">
            <a:extLst>
              <a:ext uri="{FF2B5EF4-FFF2-40B4-BE49-F238E27FC236}">
                <a16:creationId xmlns:a16="http://schemas.microsoft.com/office/drawing/2014/main" id="{BAF16796-5195-4C91-A0EF-6C7238DF1B80}"/>
              </a:ext>
            </a:extLst>
          </p:cNvPr>
          <p:cNvGraphicFramePr>
            <a:graphicFrameLocks noChangeAspect="1"/>
          </p:cNvGraphicFramePr>
          <p:nvPr>
            <p:extLst>
              <p:ext uri="{D42A27DB-BD31-4B8C-83A1-F6EECF244321}">
                <p14:modId xmlns:p14="http://schemas.microsoft.com/office/powerpoint/2010/main" val="3577942868"/>
              </p:ext>
            </p:extLst>
          </p:nvPr>
        </p:nvGraphicFramePr>
        <p:xfrm>
          <a:off x="3003920" y="7888940"/>
          <a:ext cx="6420647" cy="17219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561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1"/>
            <a:ext cx="15705282" cy="660740"/>
          </a:xfrm>
        </p:spPr>
        <p:txBody>
          <a:bodyPr/>
          <a:lstStyle/>
          <a:p>
            <a:r>
              <a:rPr lang="nl-NL" sz="3600" dirty="0"/>
              <a:t>Monotoon proces antwoord : &gt;=tweede-orde-proces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55" name="Tekstvak 54">
            <a:extLst>
              <a:ext uri="{FF2B5EF4-FFF2-40B4-BE49-F238E27FC236}">
                <a16:creationId xmlns:a16="http://schemas.microsoft.com/office/drawing/2014/main" id="{98CF0F3C-05BE-4581-B2C9-3B4EC6D43D57}"/>
              </a:ext>
            </a:extLst>
          </p:cNvPr>
          <p:cNvSpPr txBox="1"/>
          <p:nvPr/>
        </p:nvSpPr>
        <p:spPr>
          <a:xfrm>
            <a:off x="9832442" y="2852299"/>
            <a:ext cx="184731" cy="561885"/>
          </a:xfrm>
          <a:prstGeom prst="rect">
            <a:avLst/>
          </a:prstGeom>
          <a:noFill/>
        </p:spPr>
        <p:txBody>
          <a:bodyPr wrap="none" rtlCol="0">
            <a:spAutoFit/>
          </a:bodyPr>
          <a:lstStyle/>
          <a:p>
            <a:pPr algn="l">
              <a:lnSpc>
                <a:spcPct val="120000"/>
              </a:lnSpc>
            </a:pPr>
            <a:endParaRPr lang="nl-BE" sz="2800" dirty="0">
              <a:latin typeface="+mj-lt"/>
            </a:endParaRPr>
          </a:p>
        </p:txBody>
      </p:sp>
      <p:pic>
        <p:nvPicPr>
          <p:cNvPr id="7" name="Afbeelding 6">
            <a:extLst>
              <a:ext uri="{FF2B5EF4-FFF2-40B4-BE49-F238E27FC236}">
                <a16:creationId xmlns:a16="http://schemas.microsoft.com/office/drawing/2014/main" id="{C6D03C02-BAB7-4565-B534-1FBD753269CE}"/>
              </a:ext>
            </a:extLst>
          </p:cNvPr>
          <p:cNvPicPr>
            <a:picLocks noChangeAspect="1"/>
          </p:cNvPicPr>
          <p:nvPr/>
        </p:nvPicPr>
        <p:blipFill rotWithShape="1">
          <a:blip r:embed="rId2"/>
          <a:srcRect t="5058"/>
          <a:stretch/>
        </p:blipFill>
        <p:spPr>
          <a:xfrm>
            <a:off x="7516392" y="1818566"/>
            <a:ext cx="9390541" cy="6688568"/>
          </a:xfrm>
          <a:prstGeom prst="rect">
            <a:avLst/>
          </a:prstGeom>
        </p:spPr>
      </p:pic>
      <p:sp>
        <p:nvSpPr>
          <p:cNvPr id="8" name="Tekstvak 7">
            <a:extLst>
              <a:ext uri="{FF2B5EF4-FFF2-40B4-BE49-F238E27FC236}">
                <a16:creationId xmlns:a16="http://schemas.microsoft.com/office/drawing/2014/main" id="{CD21A6AC-62BD-400B-B20B-393A43EBE85F}"/>
              </a:ext>
            </a:extLst>
          </p:cNvPr>
          <p:cNvSpPr txBox="1"/>
          <p:nvPr/>
        </p:nvSpPr>
        <p:spPr>
          <a:xfrm>
            <a:off x="1029972" y="2309731"/>
            <a:ext cx="4921540" cy="628955"/>
          </a:xfrm>
          <a:prstGeom prst="rect">
            <a:avLst/>
          </a:prstGeom>
          <a:noFill/>
          <a:ln w="28575">
            <a:solidFill>
              <a:schemeClr val="tx2"/>
            </a:solidFill>
          </a:ln>
        </p:spPr>
        <p:txBody>
          <a:bodyPr wrap="none" rtlCol="0">
            <a:spAutoFit/>
          </a:bodyPr>
          <a:lstStyle/>
          <a:p>
            <a:pPr algn="l">
              <a:lnSpc>
                <a:spcPct val="120000"/>
              </a:lnSpc>
            </a:pPr>
            <a:r>
              <a:rPr lang="nl-BE" sz="3200" dirty="0"/>
              <a:t>Het proces is zelfregelend</a:t>
            </a:r>
          </a:p>
        </p:txBody>
      </p:sp>
      <p:sp>
        <p:nvSpPr>
          <p:cNvPr id="9" name="Ovaal 8">
            <a:extLst>
              <a:ext uri="{FF2B5EF4-FFF2-40B4-BE49-F238E27FC236}">
                <a16:creationId xmlns:a16="http://schemas.microsoft.com/office/drawing/2014/main" id="{015E3F58-FD98-4222-ABC3-A2DA8AE3089C}"/>
              </a:ext>
            </a:extLst>
          </p:cNvPr>
          <p:cNvSpPr/>
          <p:nvPr/>
        </p:nvSpPr>
        <p:spPr>
          <a:xfrm>
            <a:off x="8181819" y="6343045"/>
            <a:ext cx="2143125" cy="2185496"/>
          </a:xfrm>
          <a:prstGeom prst="ellipse">
            <a:avLst/>
          </a:prstGeom>
          <a:noFill/>
          <a:ln w="31750">
            <a:solidFill>
              <a:srgbClr val="1E64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pic>
        <p:nvPicPr>
          <p:cNvPr id="10" name="Afbeelding 9">
            <a:extLst>
              <a:ext uri="{FF2B5EF4-FFF2-40B4-BE49-F238E27FC236}">
                <a16:creationId xmlns:a16="http://schemas.microsoft.com/office/drawing/2014/main" id="{40528FA9-BE70-44F6-B6ED-8DACD109E984}"/>
              </a:ext>
            </a:extLst>
          </p:cNvPr>
          <p:cNvPicPr>
            <a:picLocks noChangeAspect="1"/>
          </p:cNvPicPr>
          <p:nvPr/>
        </p:nvPicPr>
        <p:blipFill>
          <a:blip r:embed="rId3"/>
          <a:stretch>
            <a:fillRect/>
          </a:stretch>
        </p:blipFill>
        <p:spPr>
          <a:xfrm>
            <a:off x="2887981" y="5698437"/>
            <a:ext cx="5030647" cy="3774056"/>
          </a:xfrm>
          <a:prstGeom prst="rect">
            <a:avLst/>
          </a:prstGeom>
        </p:spPr>
      </p:pic>
      <p:sp>
        <p:nvSpPr>
          <p:cNvPr id="11" name="Tekstvak 10">
            <a:extLst>
              <a:ext uri="{FF2B5EF4-FFF2-40B4-BE49-F238E27FC236}">
                <a16:creationId xmlns:a16="http://schemas.microsoft.com/office/drawing/2014/main" id="{3D8A0D90-BE7C-4A56-ABA3-28986DF4D711}"/>
              </a:ext>
            </a:extLst>
          </p:cNvPr>
          <p:cNvSpPr txBox="1"/>
          <p:nvPr/>
        </p:nvSpPr>
        <p:spPr>
          <a:xfrm>
            <a:off x="854269" y="1028985"/>
            <a:ext cx="14273844" cy="628955"/>
          </a:xfrm>
          <a:prstGeom prst="rect">
            <a:avLst/>
          </a:prstGeom>
          <a:noFill/>
        </p:spPr>
        <p:txBody>
          <a:bodyPr wrap="none" rtlCol="0">
            <a:spAutoFit/>
          </a:bodyPr>
          <a:lstStyle/>
          <a:p>
            <a:pPr algn="l">
              <a:lnSpc>
                <a:spcPct val="120000"/>
              </a:lnSpc>
            </a:pPr>
            <a:r>
              <a:rPr lang="nl-BE" sz="3200" dirty="0"/>
              <a:t>Typische S-vorm door cascade van verschillende opeenvolgende dynamica ’s</a:t>
            </a:r>
          </a:p>
        </p:txBody>
      </p:sp>
    </p:spTree>
    <p:extLst>
      <p:ext uri="{BB962C8B-B14F-4D97-AF65-F5344CB8AC3E}">
        <p14:creationId xmlns:p14="http://schemas.microsoft.com/office/powerpoint/2010/main" val="241176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600" dirty="0"/>
              <a:t>Geconcentreerde versus verdeelde parameters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11</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pic>
        <p:nvPicPr>
          <p:cNvPr id="3" name="Afbeelding 2">
            <a:extLst>
              <a:ext uri="{FF2B5EF4-FFF2-40B4-BE49-F238E27FC236}">
                <a16:creationId xmlns:a16="http://schemas.microsoft.com/office/drawing/2014/main" id="{927AAAEB-A016-4E64-B225-1CC5589F4343}"/>
              </a:ext>
            </a:extLst>
          </p:cNvPr>
          <p:cNvPicPr>
            <a:picLocks noChangeAspect="1"/>
          </p:cNvPicPr>
          <p:nvPr/>
        </p:nvPicPr>
        <p:blipFill>
          <a:blip r:embed="rId2"/>
          <a:stretch>
            <a:fillRect/>
          </a:stretch>
        </p:blipFill>
        <p:spPr>
          <a:xfrm>
            <a:off x="3081973" y="889002"/>
            <a:ext cx="10191750" cy="5895975"/>
          </a:xfrm>
          <a:prstGeom prst="rect">
            <a:avLst/>
          </a:prstGeom>
        </p:spPr>
      </p:pic>
      <p:pic>
        <p:nvPicPr>
          <p:cNvPr id="6" name="Afbeelding 5">
            <a:extLst>
              <a:ext uri="{FF2B5EF4-FFF2-40B4-BE49-F238E27FC236}">
                <a16:creationId xmlns:a16="http://schemas.microsoft.com/office/drawing/2014/main" id="{EA74A796-687F-437C-A57D-ED374E0E636F}"/>
              </a:ext>
            </a:extLst>
          </p:cNvPr>
          <p:cNvPicPr>
            <a:picLocks noChangeAspect="1"/>
          </p:cNvPicPr>
          <p:nvPr/>
        </p:nvPicPr>
        <p:blipFill>
          <a:blip r:embed="rId3"/>
          <a:stretch>
            <a:fillRect/>
          </a:stretch>
        </p:blipFill>
        <p:spPr>
          <a:xfrm>
            <a:off x="2918143" y="7078789"/>
            <a:ext cx="10519410" cy="2242185"/>
          </a:xfrm>
          <a:prstGeom prst="rect">
            <a:avLst/>
          </a:prstGeom>
        </p:spPr>
      </p:pic>
      <p:sp>
        <p:nvSpPr>
          <p:cNvPr id="7" name="Tekstvak 6">
            <a:extLst>
              <a:ext uri="{FF2B5EF4-FFF2-40B4-BE49-F238E27FC236}">
                <a16:creationId xmlns:a16="http://schemas.microsoft.com/office/drawing/2014/main" id="{93E03834-0BA5-4383-9276-803677525EB4}"/>
              </a:ext>
            </a:extLst>
          </p:cNvPr>
          <p:cNvSpPr txBox="1"/>
          <p:nvPr/>
        </p:nvSpPr>
        <p:spPr>
          <a:xfrm>
            <a:off x="10710556" y="1041402"/>
            <a:ext cx="6584751" cy="511615"/>
          </a:xfrm>
          <a:prstGeom prst="rect">
            <a:avLst/>
          </a:prstGeom>
          <a:noFill/>
          <a:ln w="28575">
            <a:solidFill>
              <a:schemeClr val="tx2"/>
            </a:solidFill>
          </a:ln>
        </p:spPr>
        <p:txBody>
          <a:bodyPr wrap="none" rtlCol="0">
            <a:spAutoFit/>
          </a:bodyPr>
          <a:lstStyle/>
          <a:p>
            <a:pPr algn="l">
              <a:lnSpc>
                <a:spcPct val="120000"/>
              </a:lnSpc>
            </a:pPr>
            <a:r>
              <a:rPr lang="nl-BE" sz="2500" dirty="0"/>
              <a:t>Warmtewisselaar: twee concentrische buizen</a:t>
            </a:r>
          </a:p>
        </p:txBody>
      </p:sp>
      <p:sp>
        <p:nvSpPr>
          <p:cNvPr id="8" name="Tekstvak 7">
            <a:extLst>
              <a:ext uri="{FF2B5EF4-FFF2-40B4-BE49-F238E27FC236}">
                <a16:creationId xmlns:a16="http://schemas.microsoft.com/office/drawing/2014/main" id="{E6A4F8A2-7B15-415B-8E61-D89F7FBF7914}"/>
              </a:ext>
            </a:extLst>
          </p:cNvPr>
          <p:cNvSpPr txBox="1"/>
          <p:nvPr/>
        </p:nvSpPr>
        <p:spPr>
          <a:xfrm>
            <a:off x="12685712" y="6793865"/>
            <a:ext cx="4609595" cy="511615"/>
          </a:xfrm>
          <a:prstGeom prst="rect">
            <a:avLst/>
          </a:prstGeom>
          <a:noFill/>
          <a:ln w="28575">
            <a:solidFill>
              <a:schemeClr val="tx2"/>
            </a:solidFill>
          </a:ln>
        </p:spPr>
        <p:txBody>
          <a:bodyPr wrap="none" rtlCol="0">
            <a:spAutoFit/>
          </a:bodyPr>
          <a:lstStyle/>
          <a:p>
            <a:pPr algn="l">
              <a:lnSpc>
                <a:spcPct val="120000"/>
              </a:lnSpc>
            </a:pPr>
            <a:r>
              <a:rPr lang="nl-BE" sz="2500" dirty="0"/>
              <a:t>Partiele differentiaalvergelijking</a:t>
            </a:r>
          </a:p>
        </p:txBody>
      </p:sp>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97479BA6-B85B-4319-AC67-8586A6776E27}"/>
                  </a:ext>
                </a:extLst>
              </p:cNvPr>
              <p:cNvSpPr txBox="1"/>
              <p:nvPr/>
            </p:nvSpPr>
            <p:spPr>
              <a:xfrm>
                <a:off x="13022668" y="2440116"/>
                <a:ext cx="368627"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𝑠</m:t>
                          </m:r>
                        </m:sub>
                      </m:sSub>
                    </m:oMath>
                  </m:oMathPara>
                </a14:m>
                <a:endParaRPr lang="nl-BE" sz="2500" dirty="0"/>
              </a:p>
            </p:txBody>
          </p:sp>
        </mc:Choice>
        <mc:Fallback xmlns="">
          <p:sp>
            <p:nvSpPr>
              <p:cNvPr id="9" name="Tekstvak 8">
                <a:extLst>
                  <a:ext uri="{FF2B5EF4-FFF2-40B4-BE49-F238E27FC236}">
                    <a16:creationId xmlns:a16="http://schemas.microsoft.com/office/drawing/2014/main" id="{97479BA6-B85B-4319-AC67-8586A6776E27}"/>
                  </a:ext>
                </a:extLst>
              </p:cNvPr>
              <p:cNvSpPr txBox="1">
                <a:spLocks noRot="1" noChangeAspect="1" noMove="1" noResize="1" noEditPoints="1" noAdjustHandles="1" noChangeArrowheads="1" noChangeShapeType="1" noTextEdit="1"/>
              </p:cNvSpPr>
              <p:nvPr/>
            </p:nvSpPr>
            <p:spPr>
              <a:xfrm>
                <a:off x="13022668" y="2440116"/>
                <a:ext cx="368627" cy="461665"/>
              </a:xfrm>
              <a:prstGeom prst="rect">
                <a:avLst/>
              </a:prstGeom>
              <a:blipFill>
                <a:blip r:embed="rId4"/>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1" name="Tekstvak 10">
                <a:extLst>
                  <a:ext uri="{FF2B5EF4-FFF2-40B4-BE49-F238E27FC236}">
                    <a16:creationId xmlns:a16="http://schemas.microsoft.com/office/drawing/2014/main" id="{7777C8AD-2B87-46A6-A186-4BE5FB25BDAA}"/>
                  </a:ext>
                </a:extLst>
              </p:cNvPr>
              <p:cNvSpPr txBox="1"/>
              <p:nvPr/>
            </p:nvSpPr>
            <p:spPr>
              <a:xfrm>
                <a:off x="13022668" y="3493114"/>
                <a:ext cx="446724"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𝑤</m:t>
                          </m:r>
                        </m:sub>
                      </m:sSub>
                    </m:oMath>
                  </m:oMathPara>
                </a14:m>
                <a:endParaRPr lang="nl-BE" sz="2500" dirty="0"/>
              </a:p>
            </p:txBody>
          </p:sp>
        </mc:Choice>
        <mc:Fallback xmlns="">
          <p:sp>
            <p:nvSpPr>
              <p:cNvPr id="11" name="Tekstvak 10">
                <a:extLst>
                  <a:ext uri="{FF2B5EF4-FFF2-40B4-BE49-F238E27FC236}">
                    <a16:creationId xmlns:a16="http://schemas.microsoft.com/office/drawing/2014/main" id="{7777C8AD-2B87-46A6-A186-4BE5FB25BDAA}"/>
                  </a:ext>
                </a:extLst>
              </p:cNvPr>
              <p:cNvSpPr txBox="1">
                <a:spLocks noRot="1" noChangeAspect="1" noMove="1" noResize="1" noEditPoints="1" noAdjustHandles="1" noChangeArrowheads="1" noChangeShapeType="1" noTextEdit="1"/>
              </p:cNvSpPr>
              <p:nvPr/>
            </p:nvSpPr>
            <p:spPr>
              <a:xfrm>
                <a:off x="13022668" y="3493114"/>
                <a:ext cx="446724" cy="461665"/>
              </a:xfrm>
              <a:prstGeom prst="rect">
                <a:avLst/>
              </a:prstGeom>
              <a:blipFill>
                <a:blip r:embed="rId5"/>
                <a:stretch>
                  <a:fillRect/>
                </a:stretch>
              </a:blipFill>
            </p:spPr>
            <p:txBody>
              <a:bodyPr/>
              <a:lstStyle/>
              <a:p>
                <a:r>
                  <a:rPr lang="nl-BE">
                    <a:noFill/>
                  </a:rPr>
                  <a:t> </a:t>
                </a:r>
              </a:p>
            </p:txBody>
          </p:sp>
        </mc:Fallback>
      </mc:AlternateContent>
      <p:sp>
        <p:nvSpPr>
          <p:cNvPr id="12" name="Tekstvak 11">
            <a:extLst>
              <a:ext uri="{FF2B5EF4-FFF2-40B4-BE49-F238E27FC236}">
                <a16:creationId xmlns:a16="http://schemas.microsoft.com/office/drawing/2014/main" id="{8BC14F37-7D94-4C17-BB76-51DB7A8287C7}"/>
              </a:ext>
            </a:extLst>
          </p:cNvPr>
          <p:cNvSpPr txBox="1"/>
          <p:nvPr/>
        </p:nvSpPr>
        <p:spPr>
          <a:xfrm>
            <a:off x="13747457" y="3468139"/>
            <a:ext cx="2787943" cy="511615"/>
          </a:xfrm>
          <a:prstGeom prst="rect">
            <a:avLst/>
          </a:prstGeom>
          <a:noFill/>
        </p:spPr>
        <p:txBody>
          <a:bodyPr wrap="none" rtlCol="0">
            <a:spAutoFit/>
          </a:bodyPr>
          <a:lstStyle/>
          <a:p>
            <a:pPr algn="l">
              <a:lnSpc>
                <a:spcPct val="120000"/>
              </a:lnSpc>
            </a:pPr>
            <a:r>
              <a:rPr lang="nl-BE" sz="2500" dirty="0"/>
              <a:t>watertemperatuur</a:t>
            </a:r>
          </a:p>
        </p:txBody>
      </p:sp>
      <p:sp>
        <p:nvSpPr>
          <p:cNvPr id="13" name="Tekstvak 12">
            <a:extLst>
              <a:ext uri="{FF2B5EF4-FFF2-40B4-BE49-F238E27FC236}">
                <a16:creationId xmlns:a16="http://schemas.microsoft.com/office/drawing/2014/main" id="{8C0709FD-3A2A-4C2B-84A9-92662D538B62}"/>
              </a:ext>
            </a:extLst>
          </p:cNvPr>
          <p:cNvSpPr txBox="1"/>
          <p:nvPr/>
        </p:nvSpPr>
        <p:spPr>
          <a:xfrm>
            <a:off x="13747457" y="2415141"/>
            <a:ext cx="2877711" cy="511615"/>
          </a:xfrm>
          <a:prstGeom prst="rect">
            <a:avLst/>
          </a:prstGeom>
          <a:noFill/>
        </p:spPr>
        <p:txBody>
          <a:bodyPr wrap="none" rtlCol="0">
            <a:spAutoFit/>
          </a:bodyPr>
          <a:lstStyle/>
          <a:p>
            <a:pPr algn="l">
              <a:lnSpc>
                <a:spcPct val="120000"/>
              </a:lnSpc>
            </a:pPr>
            <a:r>
              <a:rPr lang="nl-BE" sz="2500" dirty="0"/>
              <a:t>stoomtemperatuur</a:t>
            </a:r>
          </a:p>
        </p:txBody>
      </p:sp>
      <p:sp>
        <p:nvSpPr>
          <p:cNvPr id="14" name="Rechthoek 13">
            <a:extLst>
              <a:ext uri="{FF2B5EF4-FFF2-40B4-BE49-F238E27FC236}">
                <a16:creationId xmlns:a16="http://schemas.microsoft.com/office/drawing/2014/main" id="{08BC6982-7586-4724-BF13-06B080473342}"/>
              </a:ext>
            </a:extLst>
          </p:cNvPr>
          <p:cNvSpPr/>
          <p:nvPr/>
        </p:nvSpPr>
        <p:spPr>
          <a:xfrm>
            <a:off x="12893040" y="2087880"/>
            <a:ext cx="3732128" cy="2151823"/>
          </a:xfrm>
          <a:prstGeom prst="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Tree>
    <p:extLst>
      <p:ext uri="{BB962C8B-B14F-4D97-AF65-F5344CB8AC3E}">
        <p14:creationId xmlns:p14="http://schemas.microsoft.com/office/powerpoint/2010/main" val="95626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600" dirty="0"/>
              <a:t>Geconcentreerde versus verdeelde parameters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12</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grpSp>
        <p:nvGrpSpPr>
          <p:cNvPr id="12" name="Groep 11">
            <a:extLst>
              <a:ext uri="{FF2B5EF4-FFF2-40B4-BE49-F238E27FC236}">
                <a16:creationId xmlns:a16="http://schemas.microsoft.com/office/drawing/2014/main" id="{04E37DF4-D4E2-4489-8ECE-D21FB3A59E30}"/>
              </a:ext>
            </a:extLst>
          </p:cNvPr>
          <p:cNvGrpSpPr/>
          <p:nvPr/>
        </p:nvGrpSpPr>
        <p:grpSpPr>
          <a:xfrm>
            <a:off x="374625" y="914555"/>
            <a:ext cx="10191750" cy="5895975"/>
            <a:chOff x="514406" y="1466653"/>
            <a:chExt cx="10191750" cy="5895975"/>
          </a:xfrm>
        </p:grpSpPr>
        <p:pic>
          <p:nvPicPr>
            <p:cNvPr id="3" name="Afbeelding 2">
              <a:extLst>
                <a:ext uri="{FF2B5EF4-FFF2-40B4-BE49-F238E27FC236}">
                  <a16:creationId xmlns:a16="http://schemas.microsoft.com/office/drawing/2014/main" id="{927AAAEB-A016-4E64-B225-1CC5589F4343}"/>
                </a:ext>
              </a:extLst>
            </p:cNvPr>
            <p:cNvPicPr>
              <a:picLocks noChangeAspect="1"/>
            </p:cNvPicPr>
            <p:nvPr/>
          </p:nvPicPr>
          <p:blipFill>
            <a:blip r:embed="rId2"/>
            <a:stretch>
              <a:fillRect/>
            </a:stretch>
          </p:blipFill>
          <p:spPr>
            <a:xfrm>
              <a:off x="514406" y="1466653"/>
              <a:ext cx="10191750" cy="5895975"/>
            </a:xfrm>
            <a:prstGeom prst="rect">
              <a:avLst/>
            </a:prstGeom>
          </p:spPr>
        </p:pic>
        <p:cxnSp>
          <p:nvCxnSpPr>
            <p:cNvPr id="8" name="Rechte verbindingslijn 7">
              <a:extLst>
                <a:ext uri="{FF2B5EF4-FFF2-40B4-BE49-F238E27FC236}">
                  <a16:creationId xmlns:a16="http://schemas.microsoft.com/office/drawing/2014/main" id="{562F1B0A-F97B-49BE-9D1C-5D24464F8D46}"/>
                </a:ext>
              </a:extLst>
            </p:cNvPr>
            <p:cNvCxnSpPr/>
            <p:nvPr/>
          </p:nvCxnSpPr>
          <p:spPr>
            <a:xfrm>
              <a:off x="3927424" y="3102964"/>
              <a:ext cx="0" cy="2923082"/>
            </a:xfrm>
            <a:prstGeom prst="line">
              <a:avLst/>
            </a:prstGeom>
            <a:ln w="38100">
              <a:solidFill>
                <a:srgbClr val="FF0000"/>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62B2618D-9E51-45AF-B79E-DA01B4C251F5}"/>
                </a:ext>
              </a:extLst>
            </p:cNvPr>
            <p:cNvCxnSpPr/>
            <p:nvPr/>
          </p:nvCxnSpPr>
          <p:spPr>
            <a:xfrm>
              <a:off x="5955341" y="3102964"/>
              <a:ext cx="0" cy="2923082"/>
            </a:xfrm>
            <a:prstGeom prst="line">
              <a:avLst/>
            </a:prstGeom>
            <a:ln w="38100">
              <a:solidFill>
                <a:srgbClr val="FF0000"/>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850F4884-9EFA-44C2-82F6-E190A41C9ACC}"/>
                </a:ext>
              </a:extLst>
            </p:cNvPr>
            <p:cNvCxnSpPr/>
            <p:nvPr/>
          </p:nvCxnSpPr>
          <p:spPr>
            <a:xfrm>
              <a:off x="8062455" y="3102964"/>
              <a:ext cx="0" cy="2923082"/>
            </a:xfrm>
            <a:prstGeom prst="line">
              <a:avLst/>
            </a:prstGeom>
            <a:ln w="38100">
              <a:solidFill>
                <a:srgbClr val="FF0000"/>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pic>
        <p:nvPicPr>
          <p:cNvPr id="11" name="Afbeelding 10">
            <a:extLst>
              <a:ext uri="{FF2B5EF4-FFF2-40B4-BE49-F238E27FC236}">
                <a16:creationId xmlns:a16="http://schemas.microsoft.com/office/drawing/2014/main" id="{D63125C1-94B8-4C9E-9506-DF91086414F5}"/>
              </a:ext>
            </a:extLst>
          </p:cNvPr>
          <p:cNvPicPr>
            <a:picLocks noChangeAspect="1"/>
          </p:cNvPicPr>
          <p:nvPr/>
        </p:nvPicPr>
        <p:blipFill>
          <a:blip r:embed="rId3"/>
          <a:stretch>
            <a:fillRect/>
          </a:stretch>
        </p:blipFill>
        <p:spPr>
          <a:xfrm>
            <a:off x="5992990" y="6810530"/>
            <a:ext cx="10519410" cy="2242185"/>
          </a:xfrm>
          <a:prstGeom prst="rect">
            <a:avLst/>
          </a:prstGeom>
        </p:spPr>
      </p:pic>
      <p:sp>
        <p:nvSpPr>
          <p:cNvPr id="13" name="Tekstvak 12">
            <a:extLst>
              <a:ext uri="{FF2B5EF4-FFF2-40B4-BE49-F238E27FC236}">
                <a16:creationId xmlns:a16="http://schemas.microsoft.com/office/drawing/2014/main" id="{8D14B7A5-1C98-47E2-AB08-13729B770F7F}"/>
              </a:ext>
            </a:extLst>
          </p:cNvPr>
          <p:cNvSpPr txBox="1"/>
          <p:nvPr/>
        </p:nvSpPr>
        <p:spPr>
          <a:xfrm>
            <a:off x="10844914" y="1321664"/>
            <a:ext cx="1928733" cy="511615"/>
          </a:xfrm>
          <a:prstGeom prst="rect">
            <a:avLst/>
          </a:prstGeom>
          <a:noFill/>
          <a:ln w="28575">
            <a:solidFill>
              <a:schemeClr val="tx2"/>
            </a:solidFill>
          </a:ln>
        </p:spPr>
        <p:txBody>
          <a:bodyPr wrap="none" rtlCol="0">
            <a:spAutoFit/>
          </a:bodyPr>
          <a:lstStyle/>
          <a:p>
            <a:pPr algn="l">
              <a:lnSpc>
                <a:spcPct val="120000"/>
              </a:lnSpc>
            </a:pPr>
            <a:r>
              <a:rPr lang="nl-BE" sz="2500" dirty="0"/>
              <a:t>Discretisatie</a:t>
            </a:r>
          </a:p>
        </p:txBody>
      </p:sp>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92C07C53-E067-4DB4-BF91-E3C9A64800BB}"/>
                  </a:ext>
                </a:extLst>
              </p:cNvPr>
              <p:cNvSpPr txBox="1"/>
              <p:nvPr/>
            </p:nvSpPr>
            <p:spPr>
              <a:xfrm>
                <a:off x="10844914" y="2366206"/>
                <a:ext cx="3351238" cy="511615"/>
              </a:xfrm>
              <a:prstGeom prst="rect">
                <a:avLst/>
              </a:prstGeom>
              <a:noFill/>
            </p:spPr>
            <p:txBody>
              <a:bodyPr wrap="none" rtlCol="0">
                <a:spAutoFit/>
              </a:bodyPr>
              <a:lstStyle/>
              <a:p>
                <a:pPr algn="l">
                  <a:lnSpc>
                    <a:spcPct val="120000"/>
                  </a:lnSpc>
                </a:pPr>
                <a:r>
                  <a:rPr lang="nl-BE" sz="2500" dirty="0"/>
                  <a:t>Blokken met lengte </a:t>
                </a:r>
                <a14:m>
                  <m:oMath xmlns:m="http://schemas.openxmlformats.org/officeDocument/2006/math">
                    <m:r>
                      <m:rPr>
                        <m:sty m:val="p"/>
                      </m:rPr>
                      <a:rPr lang="el-GR" sz="2500" i="1" smtClean="0">
                        <a:latin typeface="Cambria Math" panose="02040503050406030204" pitchFamily="18" charset="0"/>
                        <a:ea typeface="Cambria Math" panose="02040503050406030204" pitchFamily="18" charset="0"/>
                      </a:rPr>
                      <m:t>Δ</m:t>
                    </m:r>
                    <m:r>
                      <a:rPr lang="nl-BE" sz="2500" b="0" i="1" smtClean="0">
                        <a:latin typeface="Cambria Math" panose="02040503050406030204" pitchFamily="18" charset="0"/>
                        <a:ea typeface="Cambria Math" panose="02040503050406030204" pitchFamily="18" charset="0"/>
                      </a:rPr>
                      <m:t>𝑧</m:t>
                    </m:r>
                  </m:oMath>
                </a14:m>
                <a:endParaRPr lang="nl-BE" sz="2500" dirty="0"/>
              </a:p>
            </p:txBody>
          </p:sp>
        </mc:Choice>
        <mc:Fallback xmlns="">
          <p:sp>
            <p:nvSpPr>
              <p:cNvPr id="6" name="Tekstvak 5">
                <a:extLst>
                  <a:ext uri="{FF2B5EF4-FFF2-40B4-BE49-F238E27FC236}">
                    <a16:creationId xmlns:a16="http://schemas.microsoft.com/office/drawing/2014/main" id="{92C07C53-E067-4DB4-BF91-E3C9A64800BB}"/>
                  </a:ext>
                </a:extLst>
              </p:cNvPr>
              <p:cNvSpPr txBox="1">
                <a:spLocks noRot="1" noChangeAspect="1" noMove="1" noResize="1" noEditPoints="1" noAdjustHandles="1" noChangeArrowheads="1" noChangeShapeType="1" noTextEdit="1"/>
              </p:cNvSpPr>
              <p:nvPr/>
            </p:nvSpPr>
            <p:spPr>
              <a:xfrm>
                <a:off x="10844914" y="2366206"/>
                <a:ext cx="3351238" cy="511615"/>
              </a:xfrm>
              <a:prstGeom prst="rect">
                <a:avLst/>
              </a:prstGeom>
              <a:blipFill>
                <a:blip r:embed="rId4"/>
                <a:stretch>
                  <a:fillRect l="-2909" t="-2381" b="-27381"/>
                </a:stretch>
              </a:blipFill>
            </p:spPr>
            <p:txBody>
              <a:bodyPr/>
              <a:lstStyle/>
              <a:p>
                <a:r>
                  <a:rPr lang="nl-BE">
                    <a:noFill/>
                  </a:rPr>
                  <a:t> </a:t>
                </a:r>
              </a:p>
            </p:txBody>
          </p:sp>
        </mc:Fallback>
      </mc:AlternateContent>
    </p:spTree>
    <p:extLst>
      <p:ext uri="{BB962C8B-B14F-4D97-AF65-F5344CB8AC3E}">
        <p14:creationId xmlns:p14="http://schemas.microsoft.com/office/powerpoint/2010/main" val="125061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61046" y="265711"/>
            <a:ext cx="11016582" cy="660740"/>
          </a:xfrm>
        </p:spPr>
        <p:txBody>
          <a:bodyPr/>
          <a:lstStyle/>
          <a:p>
            <a:r>
              <a:rPr lang="nl-NL" sz="3600" dirty="0"/>
              <a:t>Oscillerend procesantwoord: loopkat</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55" name="Tekstvak 54">
            <a:extLst>
              <a:ext uri="{FF2B5EF4-FFF2-40B4-BE49-F238E27FC236}">
                <a16:creationId xmlns:a16="http://schemas.microsoft.com/office/drawing/2014/main" id="{98CF0F3C-05BE-4581-B2C9-3B4EC6D43D57}"/>
              </a:ext>
            </a:extLst>
          </p:cNvPr>
          <p:cNvSpPr txBox="1"/>
          <p:nvPr/>
        </p:nvSpPr>
        <p:spPr>
          <a:xfrm>
            <a:off x="9832442" y="2852299"/>
            <a:ext cx="184731" cy="561885"/>
          </a:xfrm>
          <a:prstGeom prst="rect">
            <a:avLst/>
          </a:prstGeom>
          <a:noFill/>
        </p:spPr>
        <p:txBody>
          <a:bodyPr wrap="none" rtlCol="0">
            <a:spAutoFit/>
          </a:bodyPr>
          <a:lstStyle/>
          <a:p>
            <a:pPr algn="l">
              <a:lnSpc>
                <a:spcPct val="120000"/>
              </a:lnSpc>
            </a:pPr>
            <a:endParaRPr lang="nl-BE" sz="2800" dirty="0">
              <a:latin typeface="+mj-lt"/>
            </a:endParaRPr>
          </a:p>
        </p:txBody>
      </p:sp>
      <p:sp>
        <p:nvSpPr>
          <p:cNvPr id="13" name="Rectangle 2">
            <a:extLst>
              <a:ext uri="{FF2B5EF4-FFF2-40B4-BE49-F238E27FC236}">
                <a16:creationId xmlns:a16="http://schemas.microsoft.com/office/drawing/2014/main" id="{B2B63351-1107-4A52-8768-CDEEA73DEAA2}"/>
              </a:ext>
            </a:extLst>
          </p:cNvPr>
          <p:cNvSpPr>
            <a:spLocks noChangeArrowheads="1"/>
          </p:cNvSpPr>
          <p:nvPr/>
        </p:nvSpPr>
        <p:spPr bwMode="auto">
          <a:xfrm>
            <a:off x="0" y="0"/>
            <a:ext cx="17338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BE"/>
          </a:p>
        </p:txBody>
      </p:sp>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CFE38464-DE80-4275-8630-35759E6E4C69}"/>
                  </a:ext>
                </a:extLst>
              </p:cNvPr>
              <p:cNvSpPr txBox="1"/>
              <p:nvPr/>
            </p:nvSpPr>
            <p:spPr>
              <a:xfrm>
                <a:off x="10145211" y="4201151"/>
                <a:ext cx="6907404" cy="511615"/>
              </a:xfrm>
              <a:prstGeom prst="rect">
                <a:avLst/>
              </a:prstGeom>
              <a:noFill/>
              <a:ln w="28575">
                <a:solidFill>
                  <a:schemeClr val="tx2"/>
                </a:solidFill>
              </a:ln>
            </p:spPr>
            <p:txBody>
              <a:bodyPr wrap="none" rtlCol="0">
                <a:spAutoFit/>
              </a:bodyPr>
              <a:lstStyle/>
              <a:p>
                <a:pPr algn="l">
                  <a:lnSpc>
                    <a:spcPct val="120000"/>
                  </a:lnSpc>
                </a:pPr>
                <a:r>
                  <a:rPr lang="nl-BE" sz="2500" dirty="0"/>
                  <a:t>Slingerbeweging </a:t>
                </a:r>
                <a14:m>
                  <m:oMath xmlns:m="http://schemas.openxmlformats.org/officeDocument/2006/math">
                    <m:r>
                      <a:rPr lang="nl-BE" sz="2500" i="1" smtClean="0">
                        <a:latin typeface="Cambria Math" panose="02040503050406030204" pitchFamily="18" charset="0"/>
                        <a:ea typeface="Cambria Math" panose="02040503050406030204" pitchFamily="18" charset="0"/>
                      </a:rPr>
                      <m:t>𝜃</m:t>
                    </m:r>
                  </m:oMath>
                </a14:m>
                <a:r>
                  <a:rPr lang="nl-BE" sz="2500" dirty="0"/>
                  <a:t> regelen via translatie wagen</a:t>
                </a:r>
              </a:p>
            </p:txBody>
          </p:sp>
        </mc:Choice>
        <mc:Fallback xmlns="">
          <p:sp>
            <p:nvSpPr>
              <p:cNvPr id="6" name="Tekstvak 5">
                <a:extLst>
                  <a:ext uri="{FF2B5EF4-FFF2-40B4-BE49-F238E27FC236}">
                    <a16:creationId xmlns:a16="http://schemas.microsoft.com/office/drawing/2014/main" id="{CFE38464-DE80-4275-8630-35759E6E4C69}"/>
                  </a:ext>
                </a:extLst>
              </p:cNvPr>
              <p:cNvSpPr txBox="1">
                <a:spLocks noRot="1" noChangeAspect="1" noMove="1" noResize="1" noEditPoints="1" noAdjustHandles="1" noChangeArrowheads="1" noChangeShapeType="1" noTextEdit="1"/>
              </p:cNvSpPr>
              <p:nvPr/>
            </p:nvSpPr>
            <p:spPr>
              <a:xfrm>
                <a:off x="10145211" y="4201151"/>
                <a:ext cx="6907404" cy="511615"/>
              </a:xfrm>
              <a:prstGeom prst="rect">
                <a:avLst/>
              </a:prstGeom>
              <a:blipFill>
                <a:blip r:embed="rId2"/>
                <a:stretch>
                  <a:fillRect l="-1230" r="-88" b="-22472"/>
                </a:stretch>
              </a:blipFill>
              <a:ln w="28575">
                <a:solidFill>
                  <a:schemeClr val="tx2"/>
                </a:solidFill>
              </a:ln>
            </p:spPr>
            <p:txBody>
              <a:bodyPr/>
              <a:lstStyle/>
              <a:p>
                <a:r>
                  <a:rPr lang="nl-BE">
                    <a:noFill/>
                  </a:rPr>
                  <a:t> </a:t>
                </a:r>
              </a:p>
            </p:txBody>
          </p:sp>
        </mc:Fallback>
      </mc:AlternateContent>
      <p:pic>
        <p:nvPicPr>
          <p:cNvPr id="7" name="Afbeelding 6">
            <a:extLst>
              <a:ext uri="{FF2B5EF4-FFF2-40B4-BE49-F238E27FC236}">
                <a16:creationId xmlns:a16="http://schemas.microsoft.com/office/drawing/2014/main" id="{759A18A4-2BB6-4F49-AF3D-E7A92E2E4667}"/>
              </a:ext>
            </a:extLst>
          </p:cNvPr>
          <p:cNvPicPr>
            <a:picLocks noChangeAspect="1"/>
          </p:cNvPicPr>
          <p:nvPr/>
        </p:nvPicPr>
        <p:blipFill>
          <a:blip r:embed="rId3"/>
          <a:stretch>
            <a:fillRect/>
          </a:stretch>
        </p:blipFill>
        <p:spPr>
          <a:xfrm>
            <a:off x="1304083" y="2330731"/>
            <a:ext cx="8376761" cy="5925026"/>
          </a:xfrm>
          <a:prstGeom prst="rect">
            <a:avLst/>
          </a:prstGeom>
        </p:spPr>
      </p:pic>
      <p:sp>
        <p:nvSpPr>
          <p:cNvPr id="3" name="Tekstvak 2">
            <a:extLst>
              <a:ext uri="{FF2B5EF4-FFF2-40B4-BE49-F238E27FC236}">
                <a16:creationId xmlns:a16="http://schemas.microsoft.com/office/drawing/2014/main" id="{FD7FFAF0-DEA8-416B-A066-ADE66DE3A921}"/>
              </a:ext>
            </a:extLst>
          </p:cNvPr>
          <p:cNvSpPr txBox="1"/>
          <p:nvPr/>
        </p:nvSpPr>
        <p:spPr>
          <a:xfrm>
            <a:off x="10145211" y="6020050"/>
            <a:ext cx="7015029" cy="973280"/>
          </a:xfrm>
          <a:prstGeom prst="rect">
            <a:avLst/>
          </a:prstGeom>
          <a:noFill/>
          <a:ln w="28575">
            <a:solidFill>
              <a:schemeClr val="tx2"/>
            </a:solidFill>
          </a:ln>
        </p:spPr>
        <p:txBody>
          <a:bodyPr wrap="square" rtlCol="0">
            <a:spAutoFit/>
          </a:bodyPr>
          <a:lstStyle/>
          <a:p>
            <a:pPr algn="l">
              <a:lnSpc>
                <a:spcPct val="120000"/>
              </a:lnSpc>
            </a:pPr>
            <a:r>
              <a:rPr lang="nl-BE" sz="2500" dirty="0"/>
              <a:t>Kraanbestuurder: vorm van voorwaartse regeling</a:t>
            </a:r>
          </a:p>
        </p:txBody>
      </p:sp>
    </p:spTree>
    <p:extLst>
      <p:ext uri="{BB962C8B-B14F-4D97-AF65-F5344CB8AC3E}">
        <p14:creationId xmlns:p14="http://schemas.microsoft.com/office/powerpoint/2010/main" val="29439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303453" y="252001"/>
            <a:ext cx="10731768" cy="660740"/>
          </a:xfrm>
        </p:spPr>
        <p:txBody>
          <a:bodyPr/>
          <a:lstStyle/>
          <a:p>
            <a:r>
              <a:rPr lang="nl-NL" sz="3600" dirty="0"/>
              <a:t>Oscillerend procesantwoord: walsen </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14</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55" name="Tekstvak 54">
            <a:extLst>
              <a:ext uri="{FF2B5EF4-FFF2-40B4-BE49-F238E27FC236}">
                <a16:creationId xmlns:a16="http://schemas.microsoft.com/office/drawing/2014/main" id="{98CF0F3C-05BE-4581-B2C9-3B4EC6D43D57}"/>
              </a:ext>
            </a:extLst>
          </p:cNvPr>
          <p:cNvSpPr txBox="1"/>
          <p:nvPr/>
        </p:nvSpPr>
        <p:spPr>
          <a:xfrm>
            <a:off x="9832442" y="2852299"/>
            <a:ext cx="184731" cy="561885"/>
          </a:xfrm>
          <a:prstGeom prst="rect">
            <a:avLst/>
          </a:prstGeom>
          <a:noFill/>
        </p:spPr>
        <p:txBody>
          <a:bodyPr wrap="none" rtlCol="0">
            <a:spAutoFit/>
          </a:bodyPr>
          <a:lstStyle/>
          <a:p>
            <a:pPr algn="l">
              <a:lnSpc>
                <a:spcPct val="120000"/>
              </a:lnSpc>
            </a:pPr>
            <a:endParaRPr lang="nl-BE" sz="2800" dirty="0">
              <a:latin typeface="+mj-lt"/>
            </a:endParaRPr>
          </a:p>
        </p:txBody>
      </p:sp>
      <p:sp>
        <p:nvSpPr>
          <p:cNvPr id="12" name="Rechthoek 11">
            <a:extLst>
              <a:ext uri="{FF2B5EF4-FFF2-40B4-BE49-F238E27FC236}">
                <a16:creationId xmlns:a16="http://schemas.microsoft.com/office/drawing/2014/main" id="{5E4E6811-AB5A-4EDE-A577-96732421AED6}"/>
              </a:ext>
            </a:extLst>
          </p:cNvPr>
          <p:cNvSpPr/>
          <p:nvPr/>
        </p:nvSpPr>
        <p:spPr>
          <a:xfrm>
            <a:off x="3394794" y="963002"/>
            <a:ext cx="12406014" cy="477054"/>
          </a:xfrm>
          <a:prstGeom prst="rect">
            <a:avLst/>
          </a:prstGeom>
          <a:ln w="28575">
            <a:solidFill>
              <a:schemeClr val="tx2"/>
            </a:solidFill>
          </a:ln>
        </p:spPr>
        <p:txBody>
          <a:bodyPr wrap="square">
            <a:spAutoFit/>
          </a:bodyPr>
          <a:lstStyle/>
          <a:p>
            <a:r>
              <a:rPr lang="nl-BE" sz="2500" dirty="0">
                <a:ea typeface="Times New Roman" panose="02020603050405020304" pitchFamily="18" charset="0"/>
              </a:rPr>
              <a:t>tandemwalsen dat zorgt voor de juiste dikte en de macroscopische ruwheid</a:t>
            </a:r>
            <a:endParaRPr lang="nl-BE" sz="2500" dirty="0"/>
          </a:p>
        </p:txBody>
      </p:sp>
      <p:sp>
        <p:nvSpPr>
          <p:cNvPr id="13" name="Rectangle 2">
            <a:extLst>
              <a:ext uri="{FF2B5EF4-FFF2-40B4-BE49-F238E27FC236}">
                <a16:creationId xmlns:a16="http://schemas.microsoft.com/office/drawing/2014/main" id="{B2B63351-1107-4A52-8768-CDEEA73DEAA2}"/>
              </a:ext>
            </a:extLst>
          </p:cNvPr>
          <p:cNvSpPr>
            <a:spLocks noChangeArrowheads="1"/>
          </p:cNvSpPr>
          <p:nvPr/>
        </p:nvSpPr>
        <p:spPr bwMode="auto">
          <a:xfrm>
            <a:off x="0" y="0"/>
            <a:ext cx="17338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BE"/>
          </a:p>
        </p:txBody>
      </p:sp>
      <p:sp>
        <p:nvSpPr>
          <p:cNvPr id="21" name="Rectangle 6">
            <a:extLst>
              <a:ext uri="{FF2B5EF4-FFF2-40B4-BE49-F238E27FC236}">
                <a16:creationId xmlns:a16="http://schemas.microsoft.com/office/drawing/2014/main" id="{573E8197-76E6-4C6E-9B84-0F5196F0F1C6}"/>
              </a:ext>
            </a:extLst>
          </p:cNvPr>
          <p:cNvSpPr>
            <a:spLocks noChangeArrowheads="1"/>
          </p:cNvSpPr>
          <p:nvPr/>
        </p:nvSpPr>
        <p:spPr bwMode="auto">
          <a:xfrm>
            <a:off x="163404" y="123841"/>
            <a:ext cx="17338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BE"/>
          </a:p>
        </p:txBody>
      </p:sp>
      <p:pic>
        <p:nvPicPr>
          <p:cNvPr id="23" name="Afbeelding 22">
            <a:extLst>
              <a:ext uri="{FF2B5EF4-FFF2-40B4-BE49-F238E27FC236}">
                <a16:creationId xmlns:a16="http://schemas.microsoft.com/office/drawing/2014/main" id="{55FBEB7D-2063-4611-A104-E0D08C2E06B5}"/>
              </a:ext>
            </a:extLst>
          </p:cNvPr>
          <p:cNvPicPr>
            <a:picLocks noChangeAspect="1"/>
          </p:cNvPicPr>
          <p:nvPr/>
        </p:nvPicPr>
        <p:blipFill>
          <a:blip r:embed="rId2"/>
          <a:stretch>
            <a:fillRect/>
          </a:stretch>
        </p:blipFill>
        <p:spPr>
          <a:xfrm>
            <a:off x="2962645" y="3215110"/>
            <a:ext cx="5132527" cy="4136746"/>
          </a:xfrm>
          <a:prstGeom prst="rect">
            <a:avLst/>
          </a:prstGeom>
        </p:spPr>
      </p:pic>
      <p:sp>
        <p:nvSpPr>
          <p:cNvPr id="24" name="Rechthoek 23">
            <a:extLst>
              <a:ext uri="{FF2B5EF4-FFF2-40B4-BE49-F238E27FC236}">
                <a16:creationId xmlns:a16="http://schemas.microsoft.com/office/drawing/2014/main" id="{7FB2FE8C-861F-471B-8DBB-75BF4180C138}"/>
              </a:ext>
            </a:extLst>
          </p:cNvPr>
          <p:cNvSpPr/>
          <p:nvPr/>
        </p:nvSpPr>
        <p:spPr>
          <a:xfrm>
            <a:off x="10305186" y="1728068"/>
            <a:ext cx="6087112" cy="861774"/>
          </a:xfrm>
          <a:prstGeom prst="rect">
            <a:avLst/>
          </a:prstGeom>
          <a:ln w="28575">
            <a:solidFill>
              <a:schemeClr val="tx2"/>
            </a:solidFill>
          </a:ln>
        </p:spPr>
        <p:txBody>
          <a:bodyPr wrap="square">
            <a:spAutoFit/>
          </a:bodyPr>
          <a:lstStyle/>
          <a:p>
            <a:r>
              <a:rPr lang="nl-BE" sz="2500" dirty="0">
                <a:ea typeface="Times New Roman" panose="02020603050405020304" pitchFamily="18" charset="0"/>
              </a:rPr>
              <a:t>Uni-axiaal model voor derde octaaf trillingen: 120 tot 250 Hz </a:t>
            </a:r>
            <a:endParaRPr lang="nl-BE" sz="2500" dirty="0"/>
          </a:p>
        </p:txBody>
      </p:sp>
      <p:sp>
        <p:nvSpPr>
          <p:cNvPr id="26" name="Rechthoek 25">
            <a:extLst>
              <a:ext uri="{FF2B5EF4-FFF2-40B4-BE49-F238E27FC236}">
                <a16:creationId xmlns:a16="http://schemas.microsoft.com/office/drawing/2014/main" id="{6719FF0F-34E0-4388-9C28-6F6E77F19507}"/>
              </a:ext>
            </a:extLst>
          </p:cNvPr>
          <p:cNvSpPr/>
          <p:nvPr/>
        </p:nvSpPr>
        <p:spPr>
          <a:xfrm>
            <a:off x="2476361" y="1681902"/>
            <a:ext cx="5451207" cy="861774"/>
          </a:xfrm>
          <a:prstGeom prst="rect">
            <a:avLst/>
          </a:prstGeom>
          <a:ln w="28575">
            <a:solidFill>
              <a:schemeClr val="tx2"/>
            </a:solidFill>
          </a:ln>
        </p:spPr>
        <p:txBody>
          <a:bodyPr wrap="square">
            <a:spAutoFit/>
          </a:bodyPr>
          <a:lstStyle/>
          <a:p>
            <a:r>
              <a:rPr lang="nl-BE" sz="2500" dirty="0">
                <a:latin typeface="+mj-lt"/>
                <a:ea typeface="Times New Roman" panose="02020603050405020304" pitchFamily="18" charset="0"/>
              </a:rPr>
              <a:t>Het rolproces is de interactie tussen de smering, de plaat en de walsen</a:t>
            </a:r>
            <a:endParaRPr lang="nl-BE" sz="2500" dirty="0">
              <a:latin typeface="+mj-lt"/>
            </a:endParaRPr>
          </a:p>
        </p:txBody>
      </p:sp>
      <p:sp>
        <p:nvSpPr>
          <p:cNvPr id="3" name="Rechthoek 2">
            <a:extLst>
              <a:ext uri="{FF2B5EF4-FFF2-40B4-BE49-F238E27FC236}">
                <a16:creationId xmlns:a16="http://schemas.microsoft.com/office/drawing/2014/main" id="{0B78D491-8366-46DA-9BC1-8911E6741DC1}"/>
              </a:ext>
            </a:extLst>
          </p:cNvPr>
          <p:cNvSpPr/>
          <p:nvPr/>
        </p:nvSpPr>
        <p:spPr>
          <a:xfrm>
            <a:off x="2476361" y="7565167"/>
            <a:ext cx="8667750" cy="861774"/>
          </a:xfrm>
          <a:prstGeom prst="rect">
            <a:avLst/>
          </a:prstGeom>
          <a:ln w="28575">
            <a:solidFill>
              <a:schemeClr val="tx2"/>
            </a:solidFill>
          </a:ln>
        </p:spPr>
        <p:txBody>
          <a:bodyPr>
            <a:spAutoFit/>
          </a:bodyPr>
          <a:lstStyle/>
          <a:p>
            <a:r>
              <a:rPr lang="nl-BE" sz="2500" dirty="0">
                <a:latin typeface="+mj-lt"/>
                <a:ea typeface="Times New Roman" panose="02020603050405020304" pitchFamily="18" charset="0"/>
              </a:rPr>
              <a:t>Automatische snelheidsregeling van het proces indien een ongewenste dikte variatie wordt gedetecteerd</a:t>
            </a:r>
            <a:endParaRPr lang="nl-BE" sz="2500" dirty="0">
              <a:latin typeface="+mj-lt"/>
            </a:endParaRPr>
          </a:p>
        </p:txBody>
      </p:sp>
      <p:pic>
        <p:nvPicPr>
          <p:cNvPr id="112" name="Graphic 111">
            <a:extLst>
              <a:ext uri="{FF2B5EF4-FFF2-40B4-BE49-F238E27FC236}">
                <a16:creationId xmlns:a16="http://schemas.microsoft.com/office/drawing/2014/main" id="{9FD5379E-702B-4F19-8812-47A570A27E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54443" y="3109982"/>
            <a:ext cx="4350544" cy="5600700"/>
          </a:xfrm>
          <a:prstGeom prst="rect">
            <a:avLst/>
          </a:prstGeom>
        </p:spPr>
      </p:pic>
    </p:spTree>
    <p:extLst>
      <p:ext uri="{BB962C8B-B14F-4D97-AF65-F5344CB8AC3E}">
        <p14:creationId xmlns:p14="http://schemas.microsoft.com/office/powerpoint/2010/main" val="173469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3864" y="321245"/>
            <a:ext cx="13065807" cy="660740"/>
          </a:xfrm>
        </p:spPr>
        <p:txBody>
          <a:bodyPr/>
          <a:lstStyle/>
          <a:p>
            <a:r>
              <a:rPr lang="nl-NL" sz="3600" dirty="0"/>
              <a:t>Oscillerend procesantwoord: generiek model </a:t>
            </a:r>
          </a:p>
        </p:txBody>
      </p:sp>
      <p:sp>
        <p:nvSpPr>
          <p:cNvPr id="4" name="Tijdelijke aanduiding voor dianummer 3"/>
          <p:cNvSpPr>
            <a:spLocks noGrp="1"/>
          </p:cNvSpPr>
          <p:nvPr>
            <p:ph type="sldNum" sz="quarter" idx="12"/>
          </p:nvPr>
        </p:nvSpPr>
        <p:spPr>
          <a:xfrm>
            <a:off x="15739671" y="8913066"/>
            <a:ext cx="921880" cy="519289"/>
          </a:xfrm>
        </p:spPr>
        <p:txBody>
          <a:bodyPr/>
          <a:lstStyle/>
          <a:p>
            <a:fld id="{7AE184E0-0BD4-4705-A12B-9B71DDE63301}" type="slidenum">
              <a:rPr lang="nl-BE" noProof="0" smtClean="0"/>
              <a:t>15</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55" name="Tekstvak 54">
            <a:extLst>
              <a:ext uri="{FF2B5EF4-FFF2-40B4-BE49-F238E27FC236}">
                <a16:creationId xmlns:a16="http://schemas.microsoft.com/office/drawing/2014/main" id="{98CF0F3C-05BE-4581-B2C9-3B4EC6D43D57}"/>
              </a:ext>
            </a:extLst>
          </p:cNvPr>
          <p:cNvSpPr txBox="1"/>
          <p:nvPr/>
        </p:nvSpPr>
        <p:spPr>
          <a:xfrm>
            <a:off x="9832442" y="2852299"/>
            <a:ext cx="184731" cy="561885"/>
          </a:xfrm>
          <a:prstGeom prst="rect">
            <a:avLst/>
          </a:prstGeom>
          <a:noFill/>
        </p:spPr>
        <p:txBody>
          <a:bodyPr wrap="none" rtlCol="0">
            <a:spAutoFit/>
          </a:bodyPr>
          <a:lstStyle/>
          <a:p>
            <a:pPr algn="l">
              <a:lnSpc>
                <a:spcPct val="120000"/>
              </a:lnSpc>
            </a:pPr>
            <a:endParaRPr lang="nl-BE" sz="2800" dirty="0">
              <a:latin typeface="+mj-lt"/>
            </a:endParaRPr>
          </a:p>
        </p:txBody>
      </p:sp>
      <p:sp>
        <p:nvSpPr>
          <p:cNvPr id="13" name="Rectangle 2">
            <a:extLst>
              <a:ext uri="{FF2B5EF4-FFF2-40B4-BE49-F238E27FC236}">
                <a16:creationId xmlns:a16="http://schemas.microsoft.com/office/drawing/2014/main" id="{B2B63351-1107-4A52-8768-CDEEA73DEAA2}"/>
              </a:ext>
            </a:extLst>
          </p:cNvPr>
          <p:cNvSpPr>
            <a:spLocks noChangeArrowheads="1"/>
          </p:cNvSpPr>
          <p:nvPr/>
        </p:nvSpPr>
        <p:spPr bwMode="auto">
          <a:xfrm>
            <a:off x="0" y="0"/>
            <a:ext cx="17338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BE"/>
          </a:p>
        </p:txBody>
      </p:sp>
      <p:sp>
        <p:nvSpPr>
          <p:cNvPr id="21" name="Rectangle 6">
            <a:extLst>
              <a:ext uri="{FF2B5EF4-FFF2-40B4-BE49-F238E27FC236}">
                <a16:creationId xmlns:a16="http://schemas.microsoft.com/office/drawing/2014/main" id="{573E8197-76E6-4C6E-9B84-0F5196F0F1C6}"/>
              </a:ext>
            </a:extLst>
          </p:cNvPr>
          <p:cNvSpPr>
            <a:spLocks noChangeArrowheads="1"/>
          </p:cNvSpPr>
          <p:nvPr/>
        </p:nvSpPr>
        <p:spPr bwMode="auto">
          <a:xfrm>
            <a:off x="163404" y="123841"/>
            <a:ext cx="17338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BE"/>
          </a:p>
        </p:txBody>
      </p:sp>
      <p:sp>
        <p:nvSpPr>
          <p:cNvPr id="6" name="Tekstvak 5">
            <a:extLst>
              <a:ext uri="{FF2B5EF4-FFF2-40B4-BE49-F238E27FC236}">
                <a16:creationId xmlns:a16="http://schemas.microsoft.com/office/drawing/2014/main" id="{06012567-6BA4-4F1A-962C-64732FF4237F}"/>
              </a:ext>
            </a:extLst>
          </p:cNvPr>
          <p:cNvSpPr txBox="1"/>
          <p:nvPr/>
        </p:nvSpPr>
        <p:spPr>
          <a:xfrm>
            <a:off x="369905" y="2007307"/>
            <a:ext cx="3076483" cy="628955"/>
          </a:xfrm>
          <a:prstGeom prst="rect">
            <a:avLst/>
          </a:prstGeom>
          <a:noFill/>
        </p:spPr>
        <p:txBody>
          <a:bodyPr wrap="none" rtlCol="0">
            <a:spAutoFit/>
          </a:bodyPr>
          <a:lstStyle/>
          <a:p>
            <a:pPr algn="l">
              <a:lnSpc>
                <a:spcPct val="120000"/>
              </a:lnSpc>
            </a:pPr>
            <a:r>
              <a:rPr lang="nl-BE" sz="3200" dirty="0"/>
              <a:t>Generiek model</a:t>
            </a:r>
          </a:p>
        </p:txBody>
      </p:sp>
      <mc:AlternateContent xmlns:mc="http://schemas.openxmlformats.org/markup-compatibility/2006" xmlns:a14="http://schemas.microsoft.com/office/drawing/2010/main">
        <mc:Choice Requires="a14">
          <p:sp>
            <p:nvSpPr>
              <p:cNvPr id="16" name="Tekstvak 15">
                <a:extLst>
                  <a:ext uri="{FF2B5EF4-FFF2-40B4-BE49-F238E27FC236}">
                    <a16:creationId xmlns:a16="http://schemas.microsoft.com/office/drawing/2014/main" id="{D1EECAC3-4198-41A6-859E-FE6042762D7B}"/>
                  </a:ext>
                </a:extLst>
              </p:cNvPr>
              <p:cNvSpPr txBox="1"/>
              <p:nvPr/>
            </p:nvSpPr>
            <p:spPr>
              <a:xfrm>
                <a:off x="4572476" y="1786269"/>
                <a:ext cx="5546903"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3200" i="1" smtClean="0">
                              <a:latin typeface="Cambria Math" panose="02040503050406030204" pitchFamily="18" charset="0"/>
                            </a:rPr>
                          </m:ctrlPr>
                        </m:fPr>
                        <m:num>
                          <m:sSup>
                            <m:sSupPr>
                              <m:ctrlPr>
                                <a:rPr lang="nl-BE" sz="3200" i="1" smtClean="0">
                                  <a:latin typeface="Cambria Math" panose="02040503050406030204" pitchFamily="18" charset="0"/>
                                </a:rPr>
                              </m:ctrlPr>
                            </m:sSupPr>
                            <m:e>
                              <m:r>
                                <a:rPr lang="nl-BE" sz="3200" b="0" i="1" smtClean="0">
                                  <a:latin typeface="Cambria Math" panose="02040503050406030204" pitchFamily="18" charset="0"/>
                                </a:rPr>
                                <m:t>𝑑</m:t>
                              </m:r>
                            </m:e>
                            <m:sup>
                              <m:r>
                                <a:rPr lang="nl-BE" sz="3200" b="0" i="1" smtClean="0">
                                  <a:latin typeface="Cambria Math" panose="02040503050406030204" pitchFamily="18" charset="0"/>
                                </a:rPr>
                                <m:t>2</m:t>
                              </m:r>
                            </m:sup>
                          </m:sSup>
                          <m:r>
                            <a:rPr lang="nl-BE" sz="3200" b="0" i="1" smtClean="0">
                              <a:latin typeface="Cambria Math" panose="02040503050406030204" pitchFamily="18" charset="0"/>
                            </a:rPr>
                            <m:t>𝑦</m:t>
                          </m:r>
                        </m:num>
                        <m:den>
                          <m:r>
                            <a:rPr lang="nl-BE" sz="3200" b="0" i="1" smtClean="0">
                              <a:latin typeface="Cambria Math" panose="02040503050406030204" pitchFamily="18" charset="0"/>
                            </a:rPr>
                            <m:t>𝑑</m:t>
                          </m:r>
                          <m:sSup>
                            <m:sSupPr>
                              <m:ctrlPr>
                                <a:rPr lang="nl-BE" sz="3200" b="0" i="1" smtClean="0">
                                  <a:latin typeface="Cambria Math" panose="02040503050406030204" pitchFamily="18" charset="0"/>
                                </a:rPr>
                              </m:ctrlPr>
                            </m:sSupPr>
                            <m:e>
                              <m:r>
                                <a:rPr lang="nl-BE" sz="3200" b="0" i="1" smtClean="0">
                                  <a:latin typeface="Cambria Math" panose="02040503050406030204" pitchFamily="18" charset="0"/>
                                </a:rPr>
                                <m:t>𝑡</m:t>
                              </m:r>
                            </m:e>
                            <m:sup>
                              <m:r>
                                <a:rPr lang="nl-BE" sz="3200" b="0" i="1" smtClean="0">
                                  <a:latin typeface="Cambria Math" panose="02040503050406030204" pitchFamily="18" charset="0"/>
                                </a:rPr>
                                <m:t>2</m:t>
                              </m:r>
                            </m:sup>
                          </m:sSup>
                        </m:den>
                      </m:f>
                      <m:r>
                        <a:rPr lang="nl-BE" sz="3200" b="0" i="1" smtClean="0">
                          <a:latin typeface="Cambria Math" panose="02040503050406030204" pitchFamily="18" charset="0"/>
                        </a:rPr>
                        <m:t>+2</m:t>
                      </m:r>
                      <m:r>
                        <a:rPr lang="nl-BE" sz="3200" b="0" i="1" smtClean="0">
                          <a:latin typeface="Cambria Math" panose="02040503050406030204" pitchFamily="18" charset="0"/>
                          <a:ea typeface="Cambria Math" panose="02040503050406030204" pitchFamily="18" charset="0"/>
                        </a:rPr>
                        <m:t>𝜁</m:t>
                      </m:r>
                      <m:sSub>
                        <m:sSubPr>
                          <m:ctrlPr>
                            <a:rPr lang="nl-BE" sz="3200" b="0" i="1" smtClean="0">
                              <a:latin typeface="Cambria Math" panose="02040503050406030204" pitchFamily="18" charset="0"/>
                              <a:ea typeface="Cambria Math" panose="02040503050406030204" pitchFamily="18" charset="0"/>
                            </a:rPr>
                          </m:ctrlPr>
                        </m:sSubPr>
                        <m:e>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ea typeface="Cambria Math" panose="02040503050406030204" pitchFamily="18" charset="0"/>
                            </a:rPr>
                            <m:t>𝑛</m:t>
                          </m:r>
                        </m:sub>
                      </m:sSub>
                      <m:f>
                        <m:fPr>
                          <m:ctrlPr>
                            <a:rPr lang="nl-BE" sz="3200" b="0" i="1" smtClean="0">
                              <a:latin typeface="Cambria Math" panose="02040503050406030204" pitchFamily="18" charset="0"/>
                              <a:ea typeface="Cambria Math" panose="02040503050406030204" pitchFamily="18" charset="0"/>
                            </a:rPr>
                          </m:ctrlPr>
                        </m:fPr>
                        <m:num>
                          <m:r>
                            <a:rPr lang="nl-BE" sz="3200" b="0" i="1" smtClean="0">
                              <a:latin typeface="Cambria Math" panose="02040503050406030204" pitchFamily="18" charset="0"/>
                              <a:ea typeface="Cambria Math" panose="02040503050406030204" pitchFamily="18" charset="0"/>
                            </a:rPr>
                            <m:t>𝑑𝑦</m:t>
                          </m:r>
                        </m:num>
                        <m:den>
                          <m:r>
                            <a:rPr lang="nl-BE" sz="3200" b="0" i="1" smtClean="0">
                              <a:latin typeface="Cambria Math" panose="02040503050406030204" pitchFamily="18" charset="0"/>
                              <a:ea typeface="Cambria Math" panose="02040503050406030204" pitchFamily="18" charset="0"/>
                            </a:rPr>
                            <m:t>𝑑𝑡</m:t>
                          </m:r>
                        </m:den>
                      </m:f>
                      <m:r>
                        <a:rPr lang="nl-BE" sz="3200" b="0" i="1" smtClean="0">
                          <a:latin typeface="Cambria Math" panose="02040503050406030204" pitchFamily="18" charset="0"/>
                          <a:ea typeface="Cambria Math" panose="02040503050406030204" pitchFamily="18" charset="0"/>
                        </a:rPr>
                        <m:t>+</m:t>
                      </m:r>
                      <m:sSubSup>
                        <m:sSubSupPr>
                          <m:ctrlPr>
                            <a:rPr lang="nl-BE" sz="3200" b="0" i="1" smtClean="0">
                              <a:latin typeface="Cambria Math" panose="02040503050406030204" pitchFamily="18" charset="0"/>
                              <a:ea typeface="Cambria Math" panose="02040503050406030204" pitchFamily="18" charset="0"/>
                            </a:rPr>
                          </m:ctrlPr>
                        </m:sSubSupPr>
                        <m:e>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ea typeface="Cambria Math" panose="02040503050406030204" pitchFamily="18" charset="0"/>
                            </a:rPr>
                            <m:t>𝑛</m:t>
                          </m:r>
                        </m:sub>
                        <m:sup>
                          <m:r>
                            <a:rPr lang="nl-BE" sz="3200" b="0" i="1" smtClean="0">
                              <a:latin typeface="Cambria Math" panose="02040503050406030204" pitchFamily="18" charset="0"/>
                              <a:ea typeface="Cambria Math" panose="02040503050406030204" pitchFamily="18" charset="0"/>
                            </a:rPr>
                            <m:t>2</m:t>
                          </m:r>
                        </m:sup>
                      </m:sSubSup>
                      <m:r>
                        <a:rPr lang="nl-BE" sz="3200" b="0" i="1" smtClean="0">
                          <a:latin typeface="Cambria Math" panose="02040503050406030204" pitchFamily="18" charset="0"/>
                          <a:ea typeface="Cambria Math" panose="02040503050406030204" pitchFamily="18" charset="0"/>
                        </a:rPr>
                        <m:t>𝑦</m:t>
                      </m:r>
                      <m:r>
                        <a:rPr lang="nl-BE" sz="3200" b="0" i="0" smtClean="0">
                          <a:latin typeface="Cambria Math" panose="02040503050406030204" pitchFamily="18" charset="0"/>
                          <a:ea typeface="Cambria Math" panose="02040503050406030204" pitchFamily="18" charset="0"/>
                        </a:rPr>
                        <m:t>=</m:t>
                      </m:r>
                      <m:sSubSup>
                        <m:sSubSupPr>
                          <m:ctrlPr>
                            <a:rPr lang="nl-BE" sz="3200" b="0" i="1" smtClean="0">
                              <a:latin typeface="Cambria Math" panose="02040503050406030204" pitchFamily="18" charset="0"/>
                              <a:ea typeface="Cambria Math" panose="02040503050406030204" pitchFamily="18" charset="0"/>
                            </a:rPr>
                          </m:ctrlPr>
                        </m:sSubSupPr>
                        <m:e>
                          <m:r>
                            <a:rPr lang="nl-BE" sz="3200" b="0" i="1" smtClean="0">
                              <a:latin typeface="Cambria Math" panose="02040503050406030204" pitchFamily="18" charset="0"/>
                              <a:ea typeface="Cambria Math" panose="02040503050406030204" pitchFamily="18" charset="0"/>
                            </a:rPr>
                            <m:t>𝐾</m:t>
                          </m:r>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ea typeface="Cambria Math" panose="02040503050406030204" pitchFamily="18" charset="0"/>
                            </a:rPr>
                            <m:t>𝑛</m:t>
                          </m:r>
                        </m:sub>
                        <m:sup>
                          <m:r>
                            <a:rPr lang="nl-BE" sz="3200" b="0" i="1" smtClean="0">
                              <a:latin typeface="Cambria Math" panose="02040503050406030204" pitchFamily="18" charset="0"/>
                              <a:ea typeface="Cambria Math" panose="02040503050406030204" pitchFamily="18" charset="0"/>
                            </a:rPr>
                            <m:t>2</m:t>
                          </m:r>
                        </m:sup>
                      </m:sSubSup>
                      <m:r>
                        <a:rPr lang="nl-BE" sz="3200" b="0" i="1" smtClean="0">
                          <a:latin typeface="Cambria Math" panose="02040503050406030204" pitchFamily="18" charset="0"/>
                          <a:ea typeface="Cambria Math" panose="02040503050406030204" pitchFamily="18" charset="0"/>
                        </a:rPr>
                        <m:t>𝑢</m:t>
                      </m:r>
                    </m:oMath>
                  </m:oMathPara>
                </a14:m>
                <a:endParaRPr lang="nl-BE" sz="3200" dirty="0"/>
              </a:p>
            </p:txBody>
          </p:sp>
        </mc:Choice>
        <mc:Fallback xmlns="">
          <p:sp>
            <p:nvSpPr>
              <p:cNvPr id="16" name="Tekstvak 15">
                <a:extLst>
                  <a:ext uri="{FF2B5EF4-FFF2-40B4-BE49-F238E27FC236}">
                    <a16:creationId xmlns:a16="http://schemas.microsoft.com/office/drawing/2014/main" id="{D1EECAC3-4198-41A6-859E-FE6042762D7B}"/>
                  </a:ext>
                </a:extLst>
              </p:cNvPr>
              <p:cNvSpPr txBox="1">
                <a:spLocks noRot="1" noChangeAspect="1" noMove="1" noResize="1" noEditPoints="1" noAdjustHandles="1" noChangeArrowheads="1" noChangeShapeType="1" noTextEdit="1"/>
              </p:cNvSpPr>
              <p:nvPr/>
            </p:nvSpPr>
            <p:spPr>
              <a:xfrm>
                <a:off x="4572476" y="1786269"/>
                <a:ext cx="5546903" cy="988156"/>
              </a:xfrm>
              <a:prstGeom prst="rect">
                <a:avLst/>
              </a:prstGeom>
              <a:blipFill>
                <a:blip r:embed="rId2"/>
                <a:stretch>
                  <a:fillRect/>
                </a:stretch>
              </a:blipFill>
            </p:spPr>
            <p:txBody>
              <a:bodyPr/>
              <a:lstStyle/>
              <a:p>
                <a:r>
                  <a:rPr lang="nl-BE">
                    <a:noFill/>
                  </a:rPr>
                  <a:t> </a:t>
                </a:r>
              </a:p>
            </p:txBody>
          </p:sp>
        </mc:Fallback>
      </mc:AlternateContent>
      <p:pic>
        <p:nvPicPr>
          <p:cNvPr id="26" name="Picture 5">
            <a:extLst>
              <a:ext uri="{FF2B5EF4-FFF2-40B4-BE49-F238E27FC236}">
                <a16:creationId xmlns:a16="http://schemas.microsoft.com/office/drawing/2014/main" id="{D0F31BD2-3E9F-417C-9075-3A9089B91086}"/>
              </a:ext>
            </a:extLst>
          </p:cNvPr>
          <p:cNvPicPr>
            <a:picLocks noChangeAspect="1"/>
          </p:cNvPicPr>
          <p:nvPr/>
        </p:nvPicPr>
        <p:blipFill>
          <a:blip r:embed="rId3"/>
          <a:stretch>
            <a:fillRect/>
          </a:stretch>
        </p:blipFill>
        <p:spPr>
          <a:xfrm>
            <a:off x="9403841" y="3156334"/>
            <a:ext cx="6614160" cy="4960620"/>
          </a:xfrm>
          <a:prstGeom prst="rect">
            <a:avLst/>
          </a:prstGeom>
        </p:spPr>
      </p:pic>
      <mc:AlternateContent xmlns:mc="http://schemas.openxmlformats.org/markup-compatibility/2006" xmlns:a14="http://schemas.microsoft.com/office/drawing/2010/main">
        <mc:Choice Requires="a14">
          <p:sp>
            <p:nvSpPr>
              <p:cNvPr id="27" name="TextBox 25">
                <a:extLst>
                  <a:ext uri="{FF2B5EF4-FFF2-40B4-BE49-F238E27FC236}">
                    <a16:creationId xmlns:a16="http://schemas.microsoft.com/office/drawing/2014/main" id="{6868D473-5586-4B1C-873F-7E3009D6F85B}"/>
                  </a:ext>
                </a:extLst>
              </p:cNvPr>
              <p:cNvSpPr txBox="1"/>
              <p:nvPr/>
            </p:nvSpPr>
            <p:spPr>
              <a:xfrm>
                <a:off x="10355533" y="8078685"/>
                <a:ext cx="2355388" cy="821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400" i="1" smtClean="0">
                              <a:latin typeface="Cambria Math" panose="02040503050406030204" pitchFamily="18" charset="0"/>
                            </a:rPr>
                          </m:ctrlPr>
                        </m:sSubPr>
                        <m:e>
                          <m:r>
                            <a:rPr lang="nl-BE" sz="2400" i="1" smtClean="0">
                              <a:latin typeface="Cambria Math" panose="02040503050406030204" pitchFamily="18" charset="0"/>
                              <a:ea typeface="Cambria Math" panose="02040503050406030204" pitchFamily="18" charset="0"/>
                            </a:rPr>
                            <m:t>𝜔</m:t>
                          </m:r>
                        </m:e>
                        <m:sub>
                          <m:r>
                            <a:rPr lang="nl-NL" sz="2400" b="0" i="1" smtClean="0">
                              <a:latin typeface="Cambria Math" panose="02040503050406030204" pitchFamily="18" charset="0"/>
                            </a:rPr>
                            <m:t>𝑛</m:t>
                          </m:r>
                        </m:sub>
                      </m:sSub>
                      <m:r>
                        <a:rPr lang="nl-NL" sz="2400" b="0" i="1" smtClean="0">
                          <a:latin typeface="Cambria Math" panose="02040503050406030204" pitchFamily="18" charset="0"/>
                        </a:rPr>
                        <m:t>=</m:t>
                      </m:r>
                      <m:d>
                        <m:dPr>
                          <m:begChr m:val="["/>
                          <m:endChr m:val="]"/>
                          <m:ctrlPr>
                            <a:rPr lang="nl-NL" sz="2400" b="0" i="1" smtClean="0">
                              <a:latin typeface="Cambria Math" panose="02040503050406030204" pitchFamily="18" charset="0"/>
                            </a:rPr>
                          </m:ctrlPr>
                        </m:dPr>
                        <m:e>
                          <m:r>
                            <a:rPr lang="nl-NL" sz="2400" b="0" i="1" smtClean="0">
                              <a:latin typeface="Cambria Math" panose="02040503050406030204" pitchFamily="18" charset="0"/>
                            </a:rPr>
                            <m:t>1</m:t>
                          </m:r>
                        </m:e>
                      </m:d>
                      <m:r>
                        <a:rPr lang="nl-NL" sz="2400" b="0" i="1" smtClean="0">
                          <a:latin typeface="Cambria Math" panose="02040503050406030204" pitchFamily="18" charset="0"/>
                        </a:rPr>
                        <m:t>,(</m:t>
                      </m:r>
                      <m:d>
                        <m:dPr>
                          <m:begChr m:val="["/>
                          <m:endChr m:val="]"/>
                          <m:ctrlPr>
                            <a:rPr lang="nl-NL" sz="2400" b="0" i="1" smtClean="0">
                              <a:latin typeface="Cambria Math" panose="02040503050406030204" pitchFamily="18" charset="0"/>
                            </a:rPr>
                          </m:ctrlPr>
                        </m:dPr>
                        <m:e>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𝑟𝑎𝑑</m:t>
                              </m:r>
                            </m:num>
                            <m:den>
                              <m:r>
                                <a:rPr lang="nl-NL" sz="2400" b="0" i="1" smtClean="0">
                                  <a:latin typeface="Cambria Math" panose="02040503050406030204" pitchFamily="18" charset="0"/>
                                </a:rPr>
                                <m:t>𝑠</m:t>
                              </m:r>
                            </m:den>
                          </m:f>
                        </m:e>
                      </m:d>
                      <m:r>
                        <a:rPr lang="nl-NL" sz="2400" b="0" i="1" smtClean="0">
                          <a:latin typeface="Cambria Math" panose="02040503050406030204" pitchFamily="18" charset="0"/>
                        </a:rPr>
                        <m:t>)</m:t>
                      </m:r>
                    </m:oMath>
                  </m:oMathPara>
                </a14:m>
                <a:endParaRPr lang="nl-BE" sz="2400" dirty="0"/>
              </a:p>
            </p:txBody>
          </p:sp>
        </mc:Choice>
        <mc:Fallback xmlns="">
          <p:sp>
            <p:nvSpPr>
              <p:cNvPr id="27" name="TextBox 25">
                <a:extLst>
                  <a:ext uri="{FF2B5EF4-FFF2-40B4-BE49-F238E27FC236}">
                    <a16:creationId xmlns:a16="http://schemas.microsoft.com/office/drawing/2014/main" id="{6868D473-5586-4B1C-873F-7E3009D6F85B}"/>
                  </a:ext>
                </a:extLst>
              </p:cNvPr>
              <p:cNvSpPr txBox="1">
                <a:spLocks noRot="1" noChangeAspect="1" noMove="1" noResize="1" noEditPoints="1" noAdjustHandles="1" noChangeArrowheads="1" noChangeShapeType="1" noTextEdit="1"/>
              </p:cNvSpPr>
              <p:nvPr/>
            </p:nvSpPr>
            <p:spPr>
              <a:xfrm>
                <a:off x="10355533" y="8078685"/>
                <a:ext cx="2355388" cy="821892"/>
              </a:xfrm>
              <a:prstGeom prst="rect">
                <a:avLst/>
              </a:prstGeom>
              <a:blipFill>
                <a:blip r:embed="rId4"/>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6">
                <a:extLst>
                  <a:ext uri="{FF2B5EF4-FFF2-40B4-BE49-F238E27FC236}">
                    <a16:creationId xmlns:a16="http://schemas.microsoft.com/office/drawing/2014/main" id="{817082B4-A5D7-472D-A663-053FD0441779}"/>
                  </a:ext>
                </a:extLst>
              </p:cNvPr>
              <p:cNvSpPr txBox="1"/>
              <p:nvPr/>
            </p:nvSpPr>
            <p:spPr>
              <a:xfrm>
                <a:off x="12829571" y="8322455"/>
                <a:ext cx="2334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i="1" smtClean="0">
                          <a:latin typeface="Cambria Math" panose="02040503050406030204" pitchFamily="18" charset="0"/>
                          <a:ea typeface="Cambria Math" panose="02040503050406030204" pitchFamily="18" charset="0"/>
                        </a:rPr>
                        <m:t>𝜁</m:t>
                      </m:r>
                      <m:r>
                        <a:rPr lang="nl-NL" sz="2400" b="0" i="1" smtClean="0">
                          <a:latin typeface="Cambria Math" panose="02040503050406030204" pitchFamily="18" charset="0"/>
                          <a:ea typeface="Cambria Math" panose="02040503050406030204" pitchFamily="18" charset="0"/>
                        </a:rPr>
                        <m:t>=[0.2  0.5  0.9]</m:t>
                      </m:r>
                    </m:oMath>
                  </m:oMathPara>
                </a14:m>
                <a:endParaRPr lang="nl-BE" sz="2400" dirty="0"/>
              </a:p>
            </p:txBody>
          </p:sp>
        </mc:Choice>
        <mc:Fallback xmlns="">
          <p:sp>
            <p:nvSpPr>
              <p:cNvPr id="28" name="TextBox 26">
                <a:extLst>
                  <a:ext uri="{FF2B5EF4-FFF2-40B4-BE49-F238E27FC236}">
                    <a16:creationId xmlns:a16="http://schemas.microsoft.com/office/drawing/2014/main" id="{817082B4-A5D7-472D-A663-053FD0441779}"/>
                  </a:ext>
                </a:extLst>
              </p:cNvPr>
              <p:cNvSpPr txBox="1">
                <a:spLocks noRot="1" noChangeAspect="1" noMove="1" noResize="1" noEditPoints="1" noAdjustHandles="1" noChangeArrowheads="1" noChangeShapeType="1" noTextEdit="1"/>
              </p:cNvSpPr>
              <p:nvPr/>
            </p:nvSpPr>
            <p:spPr>
              <a:xfrm>
                <a:off x="12829571" y="8322455"/>
                <a:ext cx="2334229" cy="369332"/>
              </a:xfrm>
              <a:prstGeom prst="rect">
                <a:avLst/>
              </a:prstGeom>
              <a:blipFill>
                <a:blip r:embed="rId5"/>
                <a:stretch>
                  <a:fillRect l="-3655" r="-3916" b="-37705"/>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9" name="TextBox 25">
                <a:extLst>
                  <a:ext uri="{FF2B5EF4-FFF2-40B4-BE49-F238E27FC236}">
                    <a16:creationId xmlns:a16="http://schemas.microsoft.com/office/drawing/2014/main" id="{675857BB-0601-424C-A66D-0637367AAB28}"/>
                  </a:ext>
                </a:extLst>
              </p:cNvPr>
              <p:cNvSpPr txBox="1"/>
              <p:nvPr/>
            </p:nvSpPr>
            <p:spPr>
              <a:xfrm>
                <a:off x="2340526" y="8078685"/>
                <a:ext cx="3031856" cy="821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400" i="1" smtClean="0">
                              <a:latin typeface="Cambria Math" panose="02040503050406030204" pitchFamily="18" charset="0"/>
                            </a:rPr>
                          </m:ctrlPr>
                        </m:sSubPr>
                        <m:e>
                          <m:r>
                            <a:rPr lang="nl-BE" sz="2400" i="1" smtClean="0">
                              <a:latin typeface="Cambria Math" panose="02040503050406030204" pitchFamily="18" charset="0"/>
                              <a:ea typeface="Cambria Math" panose="02040503050406030204" pitchFamily="18" charset="0"/>
                            </a:rPr>
                            <m:t>𝜔</m:t>
                          </m:r>
                        </m:e>
                        <m:sub>
                          <m:r>
                            <a:rPr lang="nl-NL" sz="2400" b="0" i="1" smtClean="0">
                              <a:latin typeface="Cambria Math" panose="02040503050406030204" pitchFamily="18" charset="0"/>
                            </a:rPr>
                            <m:t>𝑛</m:t>
                          </m:r>
                        </m:sub>
                      </m:sSub>
                      <m:r>
                        <a:rPr lang="nl-NL" sz="2400" b="0" i="1" smtClean="0">
                          <a:latin typeface="Cambria Math" panose="02040503050406030204" pitchFamily="18" charset="0"/>
                        </a:rPr>
                        <m:t>=</m:t>
                      </m:r>
                      <m:d>
                        <m:dPr>
                          <m:begChr m:val="["/>
                          <m:endChr m:val="]"/>
                          <m:ctrlPr>
                            <a:rPr lang="nl-NL" sz="2400" b="0" i="1" smtClean="0">
                              <a:latin typeface="Cambria Math" panose="02040503050406030204" pitchFamily="18" charset="0"/>
                            </a:rPr>
                          </m:ctrlPr>
                        </m:dPr>
                        <m:e>
                          <m:r>
                            <a:rPr lang="nl-NL" sz="2400" b="0" i="1" smtClean="0">
                              <a:latin typeface="Cambria Math" panose="02040503050406030204" pitchFamily="18" charset="0"/>
                            </a:rPr>
                            <m:t>1  2   3</m:t>
                          </m:r>
                        </m:e>
                      </m:d>
                      <m:r>
                        <a:rPr lang="nl-NL" sz="2400" b="0" i="1" smtClean="0">
                          <a:latin typeface="Cambria Math" panose="02040503050406030204" pitchFamily="18" charset="0"/>
                        </a:rPr>
                        <m:t>,(</m:t>
                      </m:r>
                      <m:d>
                        <m:dPr>
                          <m:begChr m:val="["/>
                          <m:endChr m:val="]"/>
                          <m:ctrlPr>
                            <a:rPr lang="nl-NL" sz="2400" b="0" i="1" smtClean="0">
                              <a:latin typeface="Cambria Math" panose="02040503050406030204" pitchFamily="18" charset="0"/>
                            </a:rPr>
                          </m:ctrlPr>
                        </m:dPr>
                        <m:e>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𝑟𝑎𝑑</m:t>
                              </m:r>
                            </m:num>
                            <m:den>
                              <m:r>
                                <a:rPr lang="nl-NL" sz="2400" b="0" i="1" smtClean="0">
                                  <a:latin typeface="Cambria Math" panose="02040503050406030204" pitchFamily="18" charset="0"/>
                                </a:rPr>
                                <m:t>𝑠</m:t>
                              </m:r>
                            </m:den>
                          </m:f>
                        </m:e>
                      </m:d>
                      <m:r>
                        <a:rPr lang="nl-NL" sz="2400" b="0" i="1" smtClean="0">
                          <a:latin typeface="Cambria Math" panose="02040503050406030204" pitchFamily="18" charset="0"/>
                        </a:rPr>
                        <m:t>)</m:t>
                      </m:r>
                    </m:oMath>
                  </m:oMathPara>
                </a14:m>
                <a:endParaRPr lang="nl-BE" sz="2400" dirty="0"/>
              </a:p>
            </p:txBody>
          </p:sp>
        </mc:Choice>
        <mc:Fallback xmlns="">
          <p:sp>
            <p:nvSpPr>
              <p:cNvPr id="29" name="TextBox 25">
                <a:extLst>
                  <a:ext uri="{FF2B5EF4-FFF2-40B4-BE49-F238E27FC236}">
                    <a16:creationId xmlns:a16="http://schemas.microsoft.com/office/drawing/2014/main" id="{675857BB-0601-424C-A66D-0637367AAB28}"/>
                  </a:ext>
                </a:extLst>
              </p:cNvPr>
              <p:cNvSpPr txBox="1">
                <a:spLocks noRot="1" noChangeAspect="1" noMove="1" noResize="1" noEditPoints="1" noAdjustHandles="1" noChangeArrowheads="1" noChangeShapeType="1" noTextEdit="1"/>
              </p:cNvSpPr>
              <p:nvPr/>
            </p:nvSpPr>
            <p:spPr>
              <a:xfrm>
                <a:off x="2340526" y="8078685"/>
                <a:ext cx="3031856" cy="821892"/>
              </a:xfrm>
              <a:prstGeom prst="rect">
                <a:avLst/>
              </a:prstGeom>
              <a:blipFill>
                <a:blip r:embed="rId6"/>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0" name="TextBox 26">
                <a:extLst>
                  <a:ext uri="{FF2B5EF4-FFF2-40B4-BE49-F238E27FC236}">
                    <a16:creationId xmlns:a16="http://schemas.microsoft.com/office/drawing/2014/main" id="{CAE42CF4-CAF0-4AA4-BF7E-A1234911CDED}"/>
                  </a:ext>
                </a:extLst>
              </p:cNvPr>
              <p:cNvSpPr txBox="1"/>
              <p:nvPr/>
            </p:nvSpPr>
            <p:spPr>
              <a:xfrm>
                <a:off x="5792746" y="8322455"/>
                <a:ext cx="13275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i="1" smtClean="0">
                          <a:latin typeface="Cambria Math" panose="02040503050406030204" pitchFamily="18" charset="0"/>
                          <a:ea typeface="Cambria Math" panose="02040503050406030204" pitchFamily="18" charset="0"/>
                        </a:rPr>
                        <m:t>𝜁</m:t>
                      </m:r>
                      <m:r>
                        <a:rPr lang="nl-NL" sz="2400" b="0" i="1" smtClean="0">
                          <a:latin typeface="Cambria Math" panose="02040503050406030204" pitchFamily="18" charset="0"/>
                          <a:ea typeface="Cambria Math" panose="02040503050406030204" pitchFamily="18" charset="0"/>
                        </a:rPr>
                        <m:t>=[0.2 ]</m:t>
                      </m:r>
                    </m:oMath>
                  </m:oMathPara>
                </a14:m>
                <a:endParaRPr lang="nl-BE" sz="2400" dirty="0"/>
              </a:p>
            </p:txBody>
          </p:sp>
        </mc:Choice>
        <mc:Fallback xmlns="">
          <p:sp>
            <p:nvSpPr>
              <p:cNvPr id="30" name="TextBox 26">
                <a:extLst>
                  <a:ext uri="{FF2B5EF4-FFF2-40B4-BE49-F238E27FC236}">
                    <a16:creationId xmlns:a16="http://schemas.microsoft.com/office/drawing/2014/main" id="{CAE42CF4-CAF0-4AA4-BF7E-A1234911CDED}"/>
                  </a:ext>
                </a:extLst>
              </p:cNvPr>
              <p:cNvSpPr txBox="1">
                <a:spLocks noRot="1" noChangeAspect="1" noMove="1" noResize="1" noEditPoints="1" noAdjustHandles="1" noChangeArrowheads="1" noChangeShapeType="1" noTextEdit="1"/>
              </p:cNvSpPr>
              <p:nvPr/>
            </p:nvSpPr>
            <p:spPr>
              <a:xfrm>
                <a:off x="5792746" y="8322455"/>
                <a:ext cx="1327543" cy="369332"/>
              </a:xfrm>
              <a:prstGeom prst="rect">
                <a:avLst/>
              </a:prstGeom>
              <a:blipFill>
                <a:blip r:embed="rId7"/>
                <a:stretch>
                  <a:fillRect l="-6881" r="-7798" b="-37705"/>
                </a:stretch>
              </a:blipFill>
            </p:spPr>
            <p:txBody>
              <a:bodyPr/>
              <a:lstStyle/>
              <a:p>
                <a:r>
                  <a:rPr lang="nl-BE">
                    <a:noFill/>
                  </a:rPr>
                  <a:t> </a:t>
                </a:r>
              </a:p>
            </p:txBody>
          </p:sp>
        </mc:Fallback>
      </mc:AlternateContent>
      <p:pic>
        <p:nvPicPr>
          <p:cNvPr id="31" name="Picture 2">
            <a:extLst>
              <a:ext uri="{FF2B5EF4-FFF2-40B4-BE49-F238E27FC236}">
                <a16:creationId xmlns:a16="http://schemas.microsoft.com/office/drawing/2014/main" id="{78A7B4DC-05FB-4F27-AA4D-C14C74453F4A}"/>
              </a:ext>
            </a:extLst>
          </p:cNvPr>
          <p:cNvPicPr>
            <a:picLocks noChangeAspect="1"/>
          </p:cNvPicPr>
          <p:nvPr/>
        </p:nvPicPr>
        <p:blipFill>
          <a:blip r:embed="rId8"/>
          <a:stretch>
            <a:fillRect/>
          </a:stretch>
        </p:blipFill>
        <p:spPr>
          <a:xfrm>
            <a:off x="1558735" y="3118065"/>
            <a:ext cx="6614160" cy="4960620"/>
          </a:xfrm>
          <a:prstGeom prst="rect">
            <a:avLst/>
          </a:prstGeom>
        </p:spPr>
      </p:pic>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E431568A-6F49-40CA-93C8-94A265409C62}"/>
                  </a:ext>
                </a:extLst>
              </p:cNvPr>
              <p:cNvSpPr txBox="1"/>
              <p:nvPr/>
            </p:nvSpPr>
            <p:spPr>
              <a:xfrm>
                <a:off x="11737298" y="1786269"/>
                <a:ext cx="3913764" cy="973280"/>
              </a:xfrm>
              <a:prstGeom prst="rect">
                <a:avLst/>
              </a:prstGeom>
              <a:noFill/>
            </p:spPr>
            <p:txBody>
              <a:bodyPr wrap="none" rtlCol="0">
                <a:spAutoFit/>
              </a:bodyPr>
              <a:lstStyle/>
              <a:p>
                <a:pPr algn="l">
                  <a:lnSpc>
                    <a:spcPct val="120000"/>
                  </a:lnSpc>
                </a:pPr>
                <a:r>
                  <a:rPr lang="nl-BE" sz="2500" dirty="0"/>
                  <a:t>Demping factor: </a:t>
                </a:r>
                <a14:m>
                  <m:oMath xmlns:m="http://schemas.openxmlformats.org/officeDocument/2006/math">
                    <m:r>
                      <a:rPr lang="nl-BE" sz="2500" i="1" smtClean="0">
                        <a:latin typeface="Cambria Math" panose="02040503050406030204" pitchFamily="18" charset="0"/>
                        <a:ea typeface="Cambria Math" panose="02040503050406030204" pitchFamily="18" charset="0"/>
                      </a:rPr>
                      <m:t>𝜁</m:t>
                    </m:r>
                  </m:oMath>
                </a14:m>
                <a:endParaRPr lang="nl-BE" sz="2500" dirty="0"/>
              </a:p>
              <a:p>
                <a:pPr algn="l">
                  <a:lnSpc>
                    <a:spcPct val="120000"/>
                  </a:lnSpc>
                </a:pPr>
                <a:r>
                  <a:rPr lang="nl-BE" sz="2500" dirty="0"/>
                  <a:t>Natuurlijke frequentie: </a:t>
                </a:r>
                <a14:m>
                  <m:oMath xmlns:m="http://schemas.openxmlformats.org/officeDocument/2006/math">
                    <m:sSub>
                      <m:sSubPr>
                        <m:ctrlPr>
                          <a:rPr lang="nl-BE" sz="2500" i="1" smtClean="0">
                            <a:latin typeface="Cambria Math" panose="02040503050406030204" pitchFamily="18" charset="0"/>
                          </a:rPr>
                        </m:ctrlPr>
                      </m:sSubPr>
                      <m:e>
                        <m:r>
                          <a:rPr lang="nl-BE" sz="2500" i="1" smtClean="0">
                            <a:latin typeface="Cambria Math" panose="02040503050406030204" pitchFamily="18" charset="0"/>
                            <a:ea typeface="Cambria Math" panose="02040503050406030204" pitchFamily="18" charset="0"/>
                          </a:rPr>
                          <m:t>𝜔</m:t>
                        </m:r>
                      </m:e>
                      <m:sub>
                        <m:r>
                          <a:rPr lang="nl-BE" sz="2500" b="0" i="1" smtClean="0">
                            <a:latin typeface="Cambria Math" panose="02040503050406030204" pitchFamily="18" charset="0"/>
                          </a:rPr>
                          <m:t>𝑛</m:t>
                        </m:r>
                      </m:sub>
                    </m:sSub>
                  </m:oMath>
                </a14:m>
                <a:endParaRPr lang="nl-BE" sz="2500" dirty="0"/>
              </a:p>
            </p:txBody>
          </p:sp>
        </mc:Choice>
        <mc:Fallback xmlns="">
          <p:sp>
            <p:nvSpPr>
              <p:cNvPr id="9" name="Tekstvak 8">
                <a:extLst>
                  <a:ext uri="{FF2B5EF4-FFF2-40B4-BE49-F238E27FC236}">
                    <a16:creationId xmlns:a16="http://schemas.microsoft.com/office/drawing/2014/main" id="{E431568A-6F49-40CA-93C8-94A265409C62}"/>
                  </a:ext>
                </a:extLst>
              </p:cNvPr>
              <p:cNvSpPr txBox="1">
                <a:spLocks noRot="1" noChangeAspect="1" noMove="1" noResize="1" noEditPoints="1" noAdjustHandles="1" noChangeArrowheads="1" noChangeShapeType="1" noTextEdit="1"/>
              </p:cNvSpPr>
              <p:nvPr/>
            </p:nvSpPr>
            <p:spPr>
              <a:xfrm>
                <a:off x="11737298" y="1786269"/>
                <a:ext cx="3913764" cy="973280"/>
              </a:xfrm>
              <a:prstGeom prst="rect">
                <a:avLst/>
              </a:prstGeom>
              <a:blipFill>
                <a:blip r:embed="rId9"/>
                <a:stretch>
                  <a:fillRect l="-2492" t="-1250" b="-13750"/>
                </a:stretch>
              </a:blipFill>
            </p:spPr>
            <p:txBody>
              <a:bodyPr/>
              <a:lstStyle/>
              <a:p>
                <a:r>
                  <a:rPr lang="nl-BE">
                    <a:noFill/>
                  </a:rPr>
                  <a:t> </a:t>
                </a:r>
              </a:p>
            </p:txBody>
          </p:sp>
        </mc:Fallback>
      </mc:AlternateContent>
    </p:spTree>
    <p:extLst>
      <p:ext uri="{BB962C8B-B14F-4D97-AF65-F5344CB8AC3E}">
        <p14:creationId xmlns:p14="http://schemas.microsoft.com/office/powerpoint/2010/main" val="229968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16</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2673864" y="321245"/>
            <a:ext cx="13065807" cy="660740"/>
          </a:xfrm>
        </p:spPr>
        <p:txBody>
          <a:bodyPr/>
          <a:lstStyle/>
          <a:p>
            <a:r>
              <a:rPr lang="nl-NL" sz="3600" dirty="0"/>
              <a:t>integrerend procesantwoord: continugieten </a:t>
            </a:r>
          </a:p>
        </p:txBody>
      </p:sp>
      <p:pic>
        <p:nvPicPr>
          <p:cNvPr id="11" name="Afbeelding 10">
            <a:extLst>
              <a:ext uri="{FF2B5EF4-FFF2-40B4-BE49-F238E27FC236}">
                <a16:creationId xmlns:a16="http://schemas.microsoft.com/office/drawing/2014/main" id="{89302F81-3B81-481C-A425-8F2A49ADCBF5}"/>
              </a:ext>
            </a:extLst>
          </p:cNvPr>
          <p:cNvPicPr>
            <a:picLocks noChangeAspect="1"/>
          </p:cNvPicPr>
          <p:nvPr/>
        </p:nvPicPr>
        <p:blipFill>
          <a:blip r:embed="rId2"/>
          <a:stretch>
            <a:fillRect/>
          </a:stretch>
        </p:blipFill>
        <p:spPr>
          <a:xfrm>
            <a:off x="758824" y="1066800"/>
            <a:ext cx="5915025" cy="6553200"/>
          </a:xfrm>
          <a:prstGeom prst="rect">
            <a:avLst/>
          </a:prstGeom>
        </p:spPr>
      </p:pic>
      <p:sp>
        <p:nvSpPr>
          <p:cNvPr id="12" name="Tekstvak 11">
            <a:extLst>
              <a:ext uri="{FF2B5EF4-FFF2-40B4-BE49-F238E27FC236}">
                <a16:creationId xmlns:a16="http://schemas.microsoft.com/office/drawing/2014/main" id="{5C045991-742D-442E-B194-A73610EC5C3D}"/>
              </a:ext>
            </a:extLst>
          </p:cNvPr>
          <p:cNvSpPr txBox="1"/>
          <p:nvPr/>
        </p:nvSpPr>
        <p:spPr>
          <a:xfrm>
            <a:off x="7618784" y="6937792"/>
            <a:ext cx="5695790" cy="628955"/>
          </a:xfrm>
          <a:prstGeom prst="rect">
            <a:avLst/>
          </a:prstGeom>
          <a:noFill/>
          <a:ln w="28575">
            <a:solidFill>
              <a:schemeClr val="tx2"/>
            </a:solidFill>
          </a:ln>
        </p:spPr>
        <p:txBody>
          <a:bodyPr wrap="none" rtlCol="0">
            <a:spAutoFit/>
          </a:bodyPr>
          <a:lstStyle/>
          <a:p>
            <a:pPr algn="l">
              <a:lnSpc>
                <a:spcPct val="120000"/>
              </a:lnSpc>
            </a:pPr>
            <a:r>
              <a:rPr lang="nl-BE" sz="3200" dirty="0"/>
              <a:t>Het proces is niet zelfregelend</a:t>
            </a:r>
          </a:p>
        </p:txBody>
      </p:sp>
      <p:sp>
        <p:nvSpPr>
          <p:cNvPr id="13" name="Tekstvak 12">
            <a:extLst>
              <a:ext uri="{FF2B5EF4-FFF2-40B4-BE49-F238E27FC236}">
                <a16:creationId xmlns:a16="http://schemas.microsoft.com/office/drawing/2014/main" id="{93DABCFB-F271-4051-BDA0-57D2D36ED8A4}"/>
              </a:ext>
            </a:extLst>
          </p:cNvPr>
          <p:cNvSpPr txBox="1"/>
          <p:nvPr/>
        </p:nvSpPr>
        <p:spPr>
          <a:xfrm>
            <a:off x="6673848" y="1286369"/>
            <a:ext cx="10410191" cy="1896609"/>
          </a:xfrm>
          <a:prstGeom prst="rect">
            <a:avLst/>
          </a:prstGeom>
          <a:noFill/>
        </p:spPr>
        <p:txBody>
          <a:bodyPr wrap="square" rtlCol="0">
            <a:spAutoFit/>
          </a:bodyPr>
          <a:lstStyle/>
          <a:p>
            <a:pPr algn="l">
              <a:lnSpc>
                <a:spcPct val="120000"/>
              </a:lnSpc>
            </a:pPr>
            <a:r>
              <a:rPr lang="nl-BE" sz="2500" dirty="0"/>
              <a:t>Vloeibaar staal wordt in een verdeler gegoten. De verdeler is een voldoende groot reservoir zodat een continu gieten in gietvorm verzekerd is. </a:t>
            </a:r>
          </a:p>
          <a:p>
            <a:pPr algn="l">
              <a:lnSpc>
                <a:spcPct val="120000"/>
              </a:lnSpc>
            </a:pPr>
            <a:r>
              <a:rPr lang="nl-BE" sz="2500" dirty="0"/>
              <a:t>Een regel probleem is  voorzien in een constant niveau in de gietvorm.</a:t>
            </a:r>
          </a:p>
        </p:txBody>
      </p:sp>
      <mc:AlternateContent xmlns:mc="http://schemas.openxmlformats.org/markup-compatibility/2006" xmlns:a14="http://schemas.microsoft.com/office/drawing/2010/main">
        <mc:Choice Requires="a14">
          <p:sp>
            <p:nvSpPr>
              <p:cNvPr id="14" name="Tekstvak 13">
                <a:extLst>
                  <a:ext uri="{FF2B5EF4-FFF2-40B4-BE49-F238E27FC236}">
                    <a16:creationId xmlns:a16="http://schemas.microsoft.com/office/drawing/2014/main" id="{26FD79D0-65EF-4E53-93F1-B73C1591947C}"/>
                  </a:ext>
                </a:extLst>
              </p:cNvPr>
              <p:cNvSpPr txBox="1"/>
              <p:nvPr/>
            </p:nvSpPr>
            <p:spPr>
              <a:xfrm>
                <a:off x="7618784" y="3242276"/>
                <a:ext cx="5655587" cy="1210844"/>
              </a:xfrm>
              <a:prstGeom prst="rect">
                <a:avLst/>
              </a:prstGeom>
              <a:noFill/>
              <a:ln w="28575">
                <a:solidFill>
                  <a:schemeClr val="tx2"/>
                </a:solidFill>
              </a:ln>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f>
                        <m:fPr>
                          <m:ctrlPr>
                            <a:rPr lang="nl-BE" sz="2500" i="1" smtClean="0">
                              <a:latin typeface="Cambria Math" panose="02040503050406030204" pitchFamily="18" charset="0"/>
                            </a:rPr>
                          </m:ctrlPr>
                        </m:fPr>
                        <m:num>
                          <m:r>
                            <a:rPr lang="nl-BE" sz="2500" b="0" i="1" smtClean="0">
                              <a:latin typeface="Cambria Math" panose="02040503050406030204" pitchFamily="18" charset="0"/>
                            </a:rPr>
                            <m:t>𝑑</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𝑔</m:t>
                              </m:r>
                            </m:sub>
                          </m:sSub>
                        </m:num>
                        <m:den>
                          <m:r>
                            <a:rPr lang="nl-BE" sz="2500" b="0" i="1" smtClean="0">
                              <a:latin typeface="Cambria Math" panose="02040503050406030204" pitchFamily="18" charset="0"/>
                            </a:rPr>
                            <m:t>𝑑𝑡</m:t>
                          </m:r>
                        </m:den>
                      </m:f>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𝑖𝑛</m:t>
                              </m:r>
                            </m:sub>
                          </m:sSub>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𝑢𝑖𝑡</m:t>
                              </m:r>
                            </m:sub>
                          </m:sSub>
                        </m:num>
                        <m:den>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𝐴</m:t>
                              </m:r>
                            </m:e>
                            <m:sub>
                              <m:r>
                                <a:rPr lang="nl-BE" sz="2500" b="0" i="1" smtClean="0">
                                  <a:latin typeface="Cambria Math" panose="02040503050406030204" pitchFamily="18" charset="0"/>
                                </a:rPr>
                                <m:t>𝑔</m:t>
                              </m:r>
                            </m:sub>
                          </m:sSub>
                        </m:den>
                      </m:f>
                      <m:r>
                        <a:rPr lang="nl-BE" sz="2500" b="0" i="1" smtClean="0">
                          <a:latin typeface="Cambria Math" panose="02040503050406030204" pitchFamily="18" charset="0"/>
                          <a:ea typeface="Cambria Math" panose="02040503050406030204" pitchFamily="18" charset="0"/>
                        </a:rPr>
                        <m:t>⟹</m:t>
                      </m:r>
                      <m:sSub>
                        <m:sSubPr>
                          <m:ctrlPr>
                            <a:rPr lang="nl-BE" sz="2500" b="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𝑥</m:t>
                          </m:r>
                        </m:e>
                        <m:sub>
                          <m:r>
                            <a:rPr lang="nl-BE" sz="2500" b="0" i="1" smtClean="0">
                              <a:latin typeface="Cambria Math" panose="02040503050406030204" pitchFamily="18" charset="0"/>
                              <a:ea typeface="Cambria Math" panose="02040503050406030204" pitchFamily="18" charset="0"/>
                            </a:rPr>
                            <m:t>𝑔</m:t>
                          </m:r>
                        </m:sub>
                      </m:sSub>
                      <m:r>
                        <a:rPr lang="nl-BE" sz="2500" b="0" i="1" smtClean="0">
                          <a:latin typeface="Cambria Math" panose="02040503050406030204" pitchFamily="18" charset="0"/>
                          <a:ea typeface="Cambria Math" panose="02040503050406030204" pitchFamily="18" charset="0"/>
                        </a:rPr>
                        <m:t>=</m:t>
                      </m:r>
                      <m:nary>
                        <m:naryPr>
                          <m:limLoc m:val="undOvr"/>
                          <m:subHide m:val="on"/>
                          <m:supHide m:val="on"/>
                          <m:ctrlPr>
                            <a:rPr lang="nl-BE" sz="2500" b="0" i="1" smtClean="0">
                              <a:latin typeface="Cambria Math" panose="02040503050406030204" pitchFamily="18" charset="0"/>
                              <a:ea typeface="Cambria Math" panose="02040503050406030204" pitchFamily="18" charset="0"/>
                            </a:rPr>
                          </m:ctrlPr>
                        </m:naryPr>
                        <m:sub/>
                        <m:sup/>
                        <m:e>
                          <m:f>
                            <m:fPr>
                              <m:ctrlPr>
                                <a:rPr lang="nl-BE" sz="2500" i="1">
                                  <a:latin typeface="Cambria Math" panose="02040503050406030204" pitchFamily="18" charset="0"/>
                                </a:rPr>
                              </m:ctrlPr>
                            </m:fPr>
                            <m:num>
                              <m:sSub>
                                <m:sSubPr>
                                  <m:ctrlPr>
                                    <a:rPr lang="nl-BE" sz="2500" i="1">
                                      <a:latin typeface="Cambria Math" panose="02040503050406030204" pitchFamily="18" charset="0"/>
                                    </a:rPr>
                                  </m:ctrlPr>
                                </m:sSubPr>
                                <m:e>
                                  <m:r>
                                    <a:rPr lang="nl-BE" sz="2500" i="1">
                                      <a:latin typeface="Cambria Math" panose="02040503050406030204" pitchFamily="18" charset="0"/>
                                    </a:rPr>
                                    <m:t>𝑥</m:t>
                                  </m:r>
                                </m:e>
                                <m:sub>
                                  <m:r>
                                    <a:rPr lang="nl-BE" sz="2500" i="1">
                                      <a:latin typeface="Cambria Math" panose="02040503050406030204" pitchFamily="18" charset="0"/>
                                    </a:rPr>
                                    <m:t>𝑖𝑛</m:t>
                                  </m:r>
                                </m:sub>
                              </m:sSub>
                              <m:r>
                                <a:rPr lang="nl-BE" sz="2500" i="1">
                                  <a:latin typeface="Cambria Math" panose="02040503050406030204" pitchFamily="18" charset="0"/>
                                </a:rPr>
                                <m:t>−</m:t>
                              </m:r>
                              <m:sSub>
                                <m:sSubPr>
                                  <m:ctrlPr>
                                    <a:rPr lang="nl-BE" sz="2500" i="1">
                                      <a:latin typeface="Cambria Math" panose="02040503050406030204" pitchFamily="18" charset="0"/>
                                    </a:rPr>
                                  </m:ctrlPr>
                                </m:sSubPr>
                                <m:e>
                                  <m:r>
                                    <a:rPr lang="nl-BE" sz="2500" i="1">
                                      <a:latin typeface="Cambria Math" panose="02040503050406030204" pitchFamily="18" charset="0"/>
                                    </a:rPr>
                                    <m:t>𝑥</m:t>
                                  </m:r>
                                </m:e>
                                <m:sub>
                                  <m:r>
                                    <a:rPr lang="nl-BE" sz="2500" i="1">
                                      <a:latin typeface="Cambria Math" panose="02040503050406030204" pitchFamily="18" charset="0"/>
                                    </a:rPr>
                                    <m:t>𝑢𝑖𝑡</m:t>
                                  </m:r>
                                </m:sub>
                              </m:sSub>
                            </m:num>
                            <m:den>
                              <m:sSub>
                                <m:sSubPr>
                                  <m:ctrlPr>
                                    <a:rPr lang="nl-BE" sz="2500" i="1">
                                      <a:latin typeface="Cambria Math" panose="02040503050406030204" pitchFamily="18" charset="0"/>
                                    </a:rPr>
                                  </m:ctrlPr>
                                </m:sSubPr>
                                <m:e>
                                  <m:r>
                                    <a:rPr lang="nl-BE" sz="2500" i="1">
                                      <a:latin typeface="Cambria Math" panose="02040503050406030204" pitchFamily="18" charset="0"/>
                                    </a:rPr>
                                    <m:t>𝐴</m:t>
                                  </m:r>
                                </m:e>
                                <m:sub>
                                  <m:r>
                                    <a:rPr lang="nl-BE" sz="2500" i="1">
                                      <a:latin typeface="Cambria Math" panose="02040503050406030204" pitchFamily="18" charset="0"/>
                                    </a:rPr>
                                    <m:t>𝑔</m:t>
                                  </m:r>
                                </m:sub>
                              </m:sSub>
                            </m:den>
                          </m:f>
                          <m:r>
                            <a:rPr lang="nl-BE" sz="2500" b="0" i="1" smtClean="0">
                              <a:latin typeface="Cambria Math" panose="02040503050406030204" pitchFamily="18" charset="0"/>
                            </a:rPr>
                            <m:t>𝑑𝑡</m:t>
                          </m:r>
                        </m:e>
                      </m:nary>
                    </m:oMath>
                  </m:oMathPara>
                </a14:m>
                <a:endParaRPr lang="nl-BE" sz="2500" dirty="0"/>
              </a:p>
            </p:txBody>
          </p:sp>
        </mc:Choice>
        <mc:Fallback xmlns="">
          <p:sp>
            <p:nvSpPr>
              <p:cNvPr id="14" name="Tekstvak 13">
                <a:extLst>
                  <a:ext uri="{FF2B5EF4-FFF2-40B4-BE49-F238E27FC236}">
                    <a16:creationId xmlns:a16="http://schemas.microsoft.com/office/drawing/2014/main" id="{26FD79D0-65EF-4E53-93F1-B73C1591947C}"/>
                  </a:ext>
                </a:extLst>
              </p:cNvPr>
              <p:cNvSpPr txBox="1">
                <a:spLocks noRot="1" noChangeAspect="1" noMove="1" noResize="1" noEditPoints="1" noAdjustHandles="1" noChangeArrowheads="1" noChangeShapeType="1" noTextEdit="1"/>
              </p:cNvSpPr>
              <p:nvPr/>
            </p:nvSpPr>
            <p:spPr>
              <a:xfrm>
                <a:off x="7618784" y="3242276"/>
                <a:ext cx="5655587" cy="1210844"/>
              </a:xfrm>
              <a:prstGeom prst="rect">
                <a:avLst/>
              </a:prstGeom>
              <a:blipFill>
                <a:blip r:embed="rId3"/>
                <a:stretch>
                  <a:fillRect/>
                </a:stretch>
              </a:blipFill>
              <a:ln w="28575">
                <a:solidFill>
                  <a:schemeClr val="tx2"/>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5" name="Tekstvak 14">
                <a:extLst>
                  <a:ext uri="{FF2B5EF4-FFF2-40B4-BE49-F238E27FC236}">
                    <a16:creationId xmlns:a16="http://schemas.microsoft.com/office/drawing/2014/main" id="{5F0D081D-336F-483D-B35B-9E385BB1D508}"/>
                  </a:ext>
                </a:extLst>
              </p:cNvPr>
              <p:cNvSpPr txBox="1"/>
              <p:nvPr/>
            </p:nvSpPr>
            <p:spPr>
              <a:xfrm>
                <a:off x="7618784" y="4446135"/>
                <a:ext cx="414024" cy="499239"/>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𝑔</m:t>
                          </m:r>
                        </m:sub>
                      </m:sSub>
                    </m:oMath>
                  </m:oMathPara>
                </a14:m>
                <a:endParaRPr lang="nl-BE" sz="2500" dirty="0"/>
              </a:p>
            </p:txBody>
          </p:sp>
        </mc:Choice>
        <mc:Fallback xmlns="">
          <p:sp>
            <p:nvSpPr>
              <p:cNvPr id="15" name="Tekstvak 14">
                <a:extLst>
                  <a:ext uri="{FF2B5EF4-FFF2-40B4-BE49-F238E27FC236}">
                    <a16:creationId xmlns:a16="http://schemas.microsoft.com/office/drawing/2014/main" id="{5F0D081D-336F-483D-B35B-9E385BB1D508}"/>
                  </a:ext>
                </a:extLst>
              </p:cNvPr>
              <p:cNvSpPr txBox="1">
                <a:spLocks noRot="1" noChangeAspect="1" noMove="1" noResize="1" noEditPoints="1" noAdjustHandles="1" noChangeArrowheads="1" noChangeShapeType="1" noTextEdit="1"/>
              </p:cNvSpPr>
              <p:nvPr/>
            </p:nvSpPr>
            <p:spPr>
              <a:xfrm>
                <a:off x="7618784" y="4446135"/>
                <a:ext cx="414024" cy="499239"/>
              </a:xfrm>
              <a:prstGeom prst="rect">
                <a:avLst/>
              </a:prstGeom>
              <a:blipFill>
                <a:blip r:embed="rId4"/>
                <a:stretch>
                  <a:fillRect/>
                </a:stretch>
              </a:blipFill>
            </p:spPr>
            <p:txBody>
              <a:bodyPr/>
              <a:lstStyle/>
              <a:p>
                <a:r>
                  <a:rPr lang="nl-BE">
                    <a:noFill/>
                  </a:rPr>
                  <a:t> </a:t>
                </a:r>
              </a:p>
            </p:txBody>
          </p:sp>
        </mc:Fallback>
      </mc:AlternateContent>
      <p:sp>
        <p:nvSpPr>
          <p:cNvPr id="17" name="Tekstvak 16">
            <a:extLst>
              <a:ext uri="{FF2B5EF4-FFF2-40B4-BE49-F238E27FC236}">
                <a16:creationId xmlns:a16="http://schemas.microsoft.com/office/drawing/2014/main" id="{0277483E-5F36-4118-8E7C-360D702CE628}"/>
              </a:ext>
            </a:extLst>
          </p:cNvPr>
          <p:cNvSpPr txBox="1"/>
          <p:nvPr/>
        </p:nvSpPr>
        <p:spPr>
          <a:xfrm>
            <a:off x="8420496" y="4439947"/>
            <a:ext cx="3373039" cy="511615"/>
          </a:xfrm>
          <a:prstGeom prst="rect">
            <a:avLst/>
          </a:prstGeom>
          <a:noFill/>
        </p:spPr>
        <p:txBody>
          <a:bodyPr wrap="none" rtlCol="0">
            <a:spAutoFit/>
          </a:bodyPr>
          <a:lstStyle/>
          <a:p>
            <a:pPr algn="l">
              <a:lnSpc>
                <a:spcPct val="120000"/>
              </a:lnSpc>
            </a:pPr>
            <a:r>
              <a:rPr lang="nl-BE" sz="2500" dirty="0"/>
              <a:t>Niveau in de gietvorm </a:t>
            </a:r>
          </a:p>
        </p:txBody>
      </p:sp>
      <mc:AlternateContent xmlns:mc="http://schemas.openxmlformats.org/markup-compatibility/2006" xmlns:a14="http://schemas.microsoft.com/office/drawing/2010/main">
        <mc:Choice Requires="a14">
          <p:sp>
            <p:nvSpPr>
              <p:cNvPr id="18" name="Tekstvak 17">
                <a:extLst>
                  <a:ext uri="{FF2B5EF4-FFF2-40B4-BE49-F238E27FC236}">
                    <a16:creationId xmlns:a16="http://schemas.microsoft.com/office/drawing/2014/main" id="{5692A06D-D731-4D59-A48D-7A1CDC33E6F4}"/>
                  </a:ext>
                </a:extLst>
              </p:cNvPr>
              <p:cNvSpPr txBox="1"/>
              <p:nvPr/>
            </p:nvSpPr>
            <p:spPr>
              <a:xfrm>
                <a:off x="7618784" y="5241756"/>
                <a:ext cx="507896"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𝑖𝑛</m:t>
                          </m:r>
                        </m:sub>
                      </m:sSub>
                    </m:oMath>
                  </m:oMathPara>
                </a14:m>
                <a:endParaRPr lang="nl-BE" sz="2500" dirty="0"/>
              </a:p>
            </p:txBody>
          </p:sp>
        </mc:Choice>
        <mc:Fallback xmlns="">
          <p:sp>
            <p:nvSpPr>
              <p:cNvPr id="18" name="Tekstvak 17">
                <a:extLst>
                  <a:ext uri="{FF2B5EF4-FFF2-40B4-BE49-F238E27FC236}">
                    <a16:creationId xmlns:a16="http://schemas.microsoft.com/office/drawing/2014/main" id="{5692A06D-D731-4D59-A48D-7A1CDC33E6F4}"/>
                  </a:ext>
                </a:extLst>
              </p:cNvPr>
              <p:cNvSpPr txBox="1">
                <a:spLocks noRot="1" noChangeAspect="1" noMove="1" noResize="1" noEditPoints="1" noAdjustHandles="1" noChangeArrowheads="1" noChangeShapeType="1" noTextEdit="1"/>
              </p:cNvSpPr>
              <p:nvPr/>
            </p:nvSpPr>
            <p:spPr>
              <a:xfrm>
                <a:off x="7618784" y="5241756"/>
                <a:ext cx="507896" cy="461665"/>
              </a:xfrm>
              <a:prstGeom prst="rect">
                <a:avLst/>
              </a:prstGeom>
              <a:blipFill>
                <a:blip r:embed="rId5"/>
                <a:stretch>
                  <a:fillRect/>
                </a:stretch>
              </a:blipFill>
            </p:spPr>
            <p:txBody>
              <a:bodyPr/>
              <a:lstStyle/>
              <a:p>
                <a:r>
                  <a:rPr lang="nl-BE">
                    <a:noFill/>
                  </a:rPr>
                  <a:t> </a:t>
                </a:r>
              </a:p>
            </p:txBody>
          </p:sp>
        </mc:Fallback>
      </mc:AlternateContent>
      <p:sp>
        <p:nvSpPr>
          <p:cNvPr id="19" name="Tekstvak 18">
            <a:extLst>
              <a:ext uri="{FF2B5EF4-FFF2-40B4-BE49-F238E27FC236}">
                <a16:creationId xmlns:a16="http://schemas.microsoft.com/office/drawing/2014/main" id="{BF557482-44CD-4112-BCD1-F5B25136B0E6}"/>
              </a:ext>
            </a:extLst>
          </p:cNvPr>
          <p:cNvSpPr txBox="1"/>
          <p:nvPr/>
        </p:nvSpPr>
        <p:spPr>
          <a:xfrm>
            <a:off x="8420496" y="5216781"/>
            <a:ext cx="8790933" cy="511615"/>
          </a:xfrm>
          <a:prstGeom prst="rect">
            <a:avLst/>
          </a:prstGeom>
          <a:noFill/>
        </p:spPr>
        <p:txBody>
          <a:bodyPr wrap="none" rtlCol="0">
            <a:spAutoFit/>
          </a:bodyPr>
          <a:lstStyle/>
          <a:p>
            <a:pPr algn="l">
              <a:lnSpc>
                <a:spcPct val="120000"/>
              </a:lnSpc>
            </a:pPr>
            <a:r>
              <a:rPr lang="nl-BE" sz="2500" dirty="0"/>
              <a:t>Toevoerstroom naar de gietvorm, functie van de klepopening</a:t>
            </a:r>
          </a:p>
        </p:txBody>
      </p:sp>
      <mc:AlternateContent xmlns:mc="http://schemas.openxmlformats.org/markup-compatibility/2006" xmlns:a14="http://schemas.microsoft.com/office/drawing/2010/main">
        <mc:Choice Requires="a14">
          <p:sp>
            <p:nvSpPr>
              <p:cNvPr id="20" name="Tekstvak 19">
                <a:extLst>
                  <a:ext uri="{FF2B5EF4-FFF2-40B4-BE49-F238E27FC236}">
                    <a16:creationId xmlns:a16="http://schemas.microsoft.com/office/drawing/2014/main" id="{210C5354-7972-4188-98A1-D029E3AF95C6}"/>
                  </a:ext>
                </a:extLst>
              </p:cNvPr>
              <p:cNvSpPr txBox="1"/>
              <p:nvPr/>
            </p:nvSpPr>
            <p:spPr>
              <a:xfrm>
                <a:off x="7618784" y="6061444"/>
                <a:ext cx="612796"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𝑢𝑖𝑡</m:t>
                          </m:r>
                        </m:sub>
                      </m:sSub>
                    </m:oMath>
                  </m:oMathPara>
                </a14:m>
                <a:endParaRPr lang="nl-BE" sz="2500" dirty="0"/>
              </a:p>
            </p:txBody>
          </p:sp>
        </mc:Choice>
        <mc:Fallback xmlns="">
          <p:sp>
            <p:nvSpPr>
              <p:cNvPr id="20" name="Tekstvak 19">
                <a:extLst>
                  <a:ext uri="{FF2B5EF4-FFF2-40B4-BE49-F238E27FC236}">
                    <a16:creationId xmlns:a16="http://schemas.microsoft.com/office/drawing/2014/main" id="{210C5354-7972-4188-98A1-D029E3AF95C6}"/>
                  </a:ext>
                </a:extLst>
              </p:cNvPr>
              <p:cNvSpPr txBox="1">
                <a:spLocks noRot="1" noChangeAspect="1" noMove="1" noResize="1" noEditPoints="1" noAdjustHandles="1" noChangeArrowheads="1" noChangeShapeType="1" noTextEdit="1"/>
              </p:cNvSpPr>
              <p:nvPr/>
            </p:nvSpPr>
            <p:spPr>
              <a:xfrm>
                <a:off x="7618784" y="6061444"/>
                <a:ext cx="612796" cy="461665"/>
              </a:xfrm>
              <a:prstGeom prst="rect">
                <a:avLst/>
              </a:prstGeom>
              <a:blipFill>
                <a:blip r:embed="rId6"/>
                <a:stretch>
                  <a:fillRect/>
                </a:stretch>
              </a:blipFill>
            </p:spPr>
            <p:txBody>
              <a:bodyPr/>
              <a:lstStyle/>
              <a:p>
                <a:r>
                  <a:rPr lang="nl-BE">
                    <a:noFill/>
                  </a:rPr>
                  <a:t> </a:t>
                </a:r>
              </a:p>
            </p:txBody>
          </p:sp>
        </mc:Fallback>
      </mc:AlternateContent>
      <p:sp>
        <p:nvSpPr>
          <p:cNvPr id="21" name="Tekstvak 20">
            <a:extLst>
              <a:ext uri="{FF2B5EF4-FFF2-40B4-BE49-F238E27FC236}">
                <a16:creationId xmlns:a16="http://schemas.microsoft.com/office/drawing/2014/main" id="{4A88DA39-24DC-43D4-A399-9C584264DA6B}"/>
              </a:ext>
            </a:extLst>
          </p:cNvPr>
          <p:cNvSpPr txBox="1"/>
          <p:nvPr/>
        </p:nvSpPr>
        <p:spPr>
          <a:xfrm>
            <a:off x="8420496" y="6036469"/>
            <a:ext cx="8308685" cy="511615"/>
          </a:xfrm>
          <a:prstGeom prst="rect">
            <a:avLst/>
          </a:prstGeom>
          <a:noFill/>
        </p:spPr>
        <p:txBody>
          <a:bodyPr wrap="none" rtlCol="0">
            <a:spAutoFit/>
          </a:bodyPr>
          <a:lstStyle/>
          <a:p>
            <a:pPr algn="l">
              <a:lnSpc>
                <a:spcPct val="120000"/>
              </a:lnSpc>
            </a:pPr>
            <a:r>
              <a:rPr lang="nl-BE" sz="2500" dirty="0"/>
              <a:t>Uitstroom uit de gietvorm, afhankelijk van de treksnelheid</a:t>
            </a:r>
          </a:p>
        </p:txBody>
      </p:sp>
    </p:spTree>
    <p:extLst>
      <p:ext uri="{BB962C8B-B14F-4D97-AF65-F5344CB8AC3E}">
        <p14:creationId xmlns:p14="http://schemas.microsoft.com/office/powerpoint/2010/main" val="267678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17</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2673864" y="321245"/>
            <a:ext cx="13065807" cy="660740"/>
          </a:xfrm>
        </p:spPr>
        <p:txBody>
          <a:bodyPr/>
          <a:lstStyle/>
          <a:p>
            <a:r>
              <a:rPr lang="nl-NL" sz="3600" dirty="0"/>
              <a:t>Niet-lineaire processen: continugieten </a:t>
            </a:r>
          </a:p>
        </p:txBody>
      </p:sp>
      <p:pic>
        <p:nvPicPr>
          <p:cNvPr id="11" name="Afbeelding 10">
            <a:extLst>
              <a:ext uri="{FF2B5EF4-FFF2-40B4-BE49-F238E27FC236}">
                <a16:creationId xmlns:a16="http://schemas.microsoft.com/office/drawing/2014/main" id="{89302F81-3B81-481C-A425-8F2A49ADCBF5}"/>
              </a:ext>
            </a:extLst>
          </p:cNvPr>
          <p:cNvPicPr>
            <a:picLocks noChangeAspect="1"/>
          </p:cNvPicPr>
          <p:nvPr/>
        </p:nvPicPr>
        <p:blipFill>
          <a:blip r:embed="rId2"/>
          <a:stretch>
            <a:fillRect/>
          </a:stretch>
        </p:blipFill>
        <p:spPr>
          <a:xfrm>
            <a:off x="758824" y="1066800"/>
            <a:ext cx="5915025" cy="6553200"/>
          </a:xfrm>
          <a:prstGeom prst="rect">
            <a:avLst/>
          </a:prstGeom>
        </p:spPr>
      </p:pic>
      <mc:AlternateContent xmlns:mc="http://schemas.openxmlformats.org/markup-compatibility/2006" xmlns:a14="http://schemas.microsoft.com/office/drawing/2010/main">
        <mc:Choice Requires="a14">
          <p:sp>
            <p:nvSpPr>
              <p:cNvPr id="14" name="Tekstvak 13">
                <a:extLst>
                  <a:ext uri="{FF2B5EF4-FFF2-40B4-BE49-F238E27FC236}">
                    <a16:creationId xmlns:a16="http://schemas.microsoft.com/office/drawing/2014/main" id="{26FD79D0-65EF-4E53-93F1-B73C1591947C}"/>
                  </a:ext>
                </a:extLst>
              </p:cNvPr>
              <p:cNvSpPr txBox="1"/>
              <p:nvPr/>
            </p:nvSpPr>
            <p:spPr>
              <a:xfrm>
                <a:off x="7618784" y="1504916"/>
                <a:ext cx="5655587" cy="1210844"/>
              </a:xfrm>
              <a:prstGeom prst="rect">
                <a:avLst/>
              </a:prstGeom>
              <a:noFill/>
              <a:ln w="28575">
                <a:solidFill>
                  <a:schemeClr val="tx2"/>
                </a:solidFill>
              </a:ln>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f>
                        <m:fPr>
                          <m:ctrlPr>
                            <a:rPr lang="nl-BE" sz="2500" i="1" smtClean="0">
                              <a:latin typeface="Cambria Math" panose="02040503050406030204" pitchFamily="18" charset="0"/>
                            </a:rPr>
                          </m:ctrlPr>
                        </m:fPr>
                        <m:num>
                          <m:r>
                            <a:rPr lang="nl-BE" sz="2500" b="0" i="1" smtClean="0">
                              <a:latin typeface="Cambria Math" panose="02040503050406030204" pitchFamily="18" charset="0"/>
                            </a:rPr>
                            <m:t>𝑑</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𝑔</m:t>
                              </m:r>
                            </m:sub>
                          </m:sSub>
                        </m:num>
                        <m:den>
                          <m:r>
                            <a:rPr lang="nl-BE" sz="2500" b="0" i="1" smtClean="0">
                              <a:latin typeface="Cambria Math" panose="02040503050406030204" pitchFamily="18" charset="0"/>
                            </a:rPr>
                            <m:t>𝑑𝑡</m:t>
                          </m:r>
                        </m:den>
                      </m:f>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𝑖𝑛</m:t>
                              </m:r>
                            </m:sub>
                          </m:sSub>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𝑢𝑖𝑡</m:t>
                              </m:r>
                            </m:sub>
                          </m:sSub>
                        </m:num>
                        <m:den>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𝐴</m:t>
                              </m:r>
                            </m:e>
                            <m:sub>
                              <m:r>
                                <a:rPr lang="nl-BE" sz="2500" b="0" i="1" smtClean="0">
                                  <a:latin typeface="Cambria Math" panose="02040503050406030204" pitchFamily="18" charset="0"/>
                                </a:rPr>
                                <m:t>𝑔</m:t>
                              </m:r>
                            </m:sub>
                          </m:sSub>
                        </m:den>
                      </m:f>
                      <m:r>
                        <a:rPr lang="nl-BE" sz="2500" b="0" i="1" smtClean="0">
                          <a:latin typeface="Cambria Math" panose="02040503050406030204" pitchFamily="18" charset="0"/>
                          <a:ea typeface="Cambria Math" panose="02040503050406030204" pitchFamily="18" charset="0"/>
                        </a:rPr>
                        <m:t>⟹</m:t>
                      </m:r>
                      <m:sSub>
                        <m:sSubPr>
                          <m:ctrlPr>
                            <a:rPr lang="nl-BE" sz="2500" b="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𝑥</m:t>
                          </m:r>
                        </m:e>
                        <m:sub>
                          <m:r>
                            <a:rPr lang="nl-BE" sz="2500" b="0" i="1" smtClean="0">
                              <a:latin typeface="Cambria Math" panose="02040503050406030204" pitchFamily="18" charset="0"/>
                              <a:ea typeface="Cambria Math" panose="02040503050406030204" pitchFamily="18" charset="0"/>
                            </a:rPr>
                            <m:t>𝑔</m:t>
                          </m:r>
                        </m:sub>
                      </m:sSub>
                      <m:r>
                        <a:rPr lang="nl-BE" sz="2500" b="0" i="1" smtClean="0">
                          <a:latin typeface="Cambria Math" panose="02040503050406030204" pitchFamily="18" charset="0"/>
                          <a:ea typeface="Cambria Math" panose="02040503050406030204" pitchFamily="18" charset="0"/>
                        </a:rPr>
                        <m:t>=</m:t>
                      </m:r>
                      <m:nary>
                        <m:naryPr>
                          <m:limLoc m:val="undOvr"/>
                          <m:subHide m:val="on"/>
                          <m:supHide m:val="on"/>
                          <m:ctrlPr>
                            <a:rPr lang="nl-BE" sz="2500" b="0" i="1" smtClean="0">
                              <a:latin typeface="Cambria Math" panose="02040503050406030204" pitchFamily="18" charset="0"/>
                              <a:ea typeface="Cambria Math" panose="02040503050406030204" pitchFamily="18" charset="0"/>
                            </a:rPr>
                          </m:ctrlPr>
                        </m:naryPr>
                        <m:sub/>
                        <m:sup/>
                        <m:e>
                          <m:f>
                            <m:fPr>
                              <m:ctrlPr>
                                <a:rPr lang="nl-BE" sz="2500" i="1">
                                  <a:latin typeface="Cambria Math" panose="02040503050406030204" pitchFamily="18" charset="0"/>
                                </a:rPr>
                              </m:ctrlPr>
                            </m:fPr>
                            <m:num>
                              <m:sSub>
                                <m:sSubPr>
                                  <m:ctrlPr>
                                    <a:rPr lang="nl-BE" sz="2500" i="1">
                                      <a:latin typeface="Cambria Math" panose="02040503050406030204" pitchFamily="18" charset="0"/>
                                    </a:rPr>
                                  </m:ctrlPr>
                                </m:sSubPr>
                                <m:e>
                                  <m:r>
                                    <a:rPr lang="nl-BE" sz="2500" i="1">
                                      <a:latin typeface="Cambria Math" panose="02040503050406030204" pitchFamily="18" charset="0"/>
                                    </a:rPr>
                                    <m:t>𝑥</m:t>
                                  </m:r>
                                </m:e>
                                <m:sub>
                                  <m:r>
                                    <a:rPr lang="nl-BE" sz="2500" i="1">
                                      <a:latin typeface="Cambria Math" panose="02040503050406030204" pitchFamily="18" charset="0"/>
                                    </a:rPr>
                                    <m:t>𝑖𝑛</m:t>
                                  </m:r>
                                </m:sub>
                              </m:sSub>
                              <m:r>
                                <a:rPr lang="nl-BE" sz="2500" i="1">
                                  <a:latin typeface="Cambria Math" panose="02040503050406030204" pitchFamily="18" charset="0"/>
                                </a:rPr>
                                <m:t>−</m:t>
                              </m:r>
                              <m:sSub>
                                <m:sSubPr>
                                  <m:ctrlPr>
                                    <a:rPr lang="nl-BE" sz="2500" i="1">
                                      <a:latin typeface="Cambria Math" panose="02040503050406030204" pitchFamily="18" charset="0"/>
                                    </a:rPr>
                                  </m:ctrlPr>
                                </m:sSubPr>
                                <m:e>
                                  <m:r>
                                    <a:rPr lang="nl-BE" sz="2500" i="1">
                                      <a:latin typeface="Cambria Math" panose="02040503050406030204" pitchFamily="18" charset="0"/>
                                    </a:rPr>
                                    <m:t>𝑥</m:t>
                                  </m:r>
                                </m:e>
                                <m:sub>
                                  <m:r>
                                    <a:rPr lang="nl-BE" sz="2500" i="1">
                                      <a:latin typeface="Cambria Math" panose="02040503050406030204" pitchFamily="18" charset="0"/>
                                    </a:rPr>
                                    <m:t>𝑢𝑖𝑡</m:t>
                                  </m:r>
                                </m:sub>
                              </m:sSub>
                            </m:num>
                            <m:den>
                              <m:sSub>
                                <m:sSubPr>
                                  <m:ctrlPr>
                                    <a:rPr lang="nl-BE" sz="2500" i="1">
                                      <a:latin typeface="Cambria Math" panose="02040503050406030204" pitchFamily="18" charset="0"/>
                                    </a:rPr>
                                  </m:ctrlPr>
                                </m:sSubPr>
                                <m:e>
                                  <m:r>
                                    <a:rPr lang="nl-BE" sz="2500" i="1">
                                      <a:latin typeface="Cambria Math" panose="02040503050406030204" pitchFamily="18" charset="0"/>
                                    </a:rPr>
                                    <m:t>𝐴</m:t>
                                  </m:r>
                                </m:e>
                                <m:sub>
                                  <m:r>
                                    <a:rPr lang="nl-BE" sz="2500" i="1">
                                      <a:latin typeface="Cambria Math" panose="02040503050406030204" pitchFamily="18" charset="0"/>
                                    </a:rPr>
                                    <m:t>𝑔</m:t>
                                  </m:r>
                                </m:sub>
                              </m:sSub>
                            </m:den>
                          </m:f>
                          <m:r>
                            <a:rPr lang="nl-BE" sz="2500" b="0" i="1" smtClean="0">
                              <a:latin typeface="Cambria Math" panose="02040503050406030204" pitchFamily="18" charset="0"/>
                            </a:rPr>
                            <m:t>𝑑𝑡</m:t>
                          </m:r>
                        </m:e>
                      </m:nary>
                    </m:oMath>
                  </m:oMathPara>
                </a14:m>
                <a:endParaRPr lang="nl-BE" sz="2500" dirty="0"/>
              </a:p>
            </p:txBody>
          </p:sp>
        </mc:Choice>
        <mc:Fallback xmlns="">
          <p:sp>
            <p:nvSpPr>
              <p:cNvPr id="14" name="Tekstvak 13">
                <a:extLst>
                  <a:ext uri="{FF2B5EF4-FFF2-40B4-BE49-F238E27FC236}">
                    <a16:creationId xmlns:a16="http://schemas.microsoft.com/office/drawing/2014/main" id="{26FD79D0-65EF-4E53-93F1-B73C1591947C}"/>
                  </a:ext>
                </a:extLst>
              </p:cNvPr>
              <p:cNvSpPr txBox="1">
                <a:spLocks noRot="1" noChangeAspect="1" noMove="1" noResize="1" noEditPoints="1" noAdjustHandles="1" noChangeArrowheads="1" noChangeShapeType="1" noTextEdit="1"/>
              </p:cNvSpPr>
              <p:nvPr/>
            </p:nvSpPr>
            <p:spPr>
              <a:xfrm>
                <a:off x="7618784" y="1504916"/>
                <a:ext cx="5655587" cy="1210844"/>
              </a:xfrm>
              <a:prstGeom prst="rect">
                <a:avLst/>
              </a:prstGeom>
              <a:blipFill>
                <a:blip r:embed="rId3"/>
                <a:stretch>
                  <a:fillRect/>
                </a:stretch>
              </a:blipFill>
              <a:ln w="28575">
                <a:solidFill>
                  <a:schemeClr val="tx2"/>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2" name="Tekstvak 21">
                <a:extLst>
                  <a:ext uri="{FF2B5EF4-FFF2-40B4-BE49-F238E27FC236}">
                    <a16:creationId xmlns:a16="http://schemas.microsoft.com/office/drawing/2014/main" id="{D72729AB-4CA5-4EA9-A42F-36DA0DCEE2ED}"/>
                  </a:ext>
                </a:extLst>
              </p:cNvPr>
              <p:cNvSpPr txBox="1"/>
              <p:nvPr/>
            </p:nvSpPr>
            <p:spPr>
              <a:xfrm>
                <a:off x="7283504" y="3198765"/>
                <a:ext cx="507896"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𝑥</m:t>
                          </m:r>
                        </m:e>
                        <m:sub>
                          <m:r>
                            <a:rPr lang="nl-BE" sz="2500" b="0" i="1" smtClean="0">
                              <a:latin typeface="Cambria Math" panose="02040503050406030204" pitchFamily="18" charset="0"/>
                            </a:rPr>
                            <m:t>𝑖𝑛</m:t>
                          </m:r>
                        </m:sub>
                      </m:sSub>
                    </m:oMath>
                  </m:oMathPara>
                </a14:m>
                <a:endParaRPr lang="nl-BE" sz="2500" dirty="0"/>
              </a:p>
            </p:txBody>
          </p:sp>
        </mc:Choice>
        <mc:Fallback xmlns="">
          <p:sp>
            <p:nvSpPr>
              <p:cNvPr id="22" name="Tekstvak 21">
                <a:extLst>
                  <a:ext uri="{FF2B5EF4-FFF2-40B4-BE49-F238E27FC236}">
                    <a16:creationId xmlns:a16="http://schemas.microsoft.com/office/drawing/2014/main" id="{D72729AB-4CA5-4EA9-A42F-36DA0DCEE2ED}"/>
                  </a:ext>
                </a:extLst>
              </p:cNvPr>
              <p:cNvSpPr txBox="1">
                <a:spLocks noRot="1" noChangeAspect="1" noMove="1" noResize="1" noEditPoints="1" noAdjustHandles="1" noChangeArrowheads="1" noChangeShapeType="1" noTextEdit="1"/>
              </p:cNvSpPr>
              <p:nvPr/>
            </p:nvSpPr>
            <p:spPr>
              <a:xfrm>
                <a:off x="7283504" y="3198765"/>
                <a:ext cx="507896" cy="461665"/>
              </a:xfrm>
              <a:prstGeom prst="rect">
                <a:avLst/>
              </a:prstGeom>
              <a:blipFill>
                <a:blip r:embed="rId4"/>
                <a:stretch>
                  <a:fillRect/>
                </a:stretch>
              </a:blipFill>
            </p:spPr>
            <p:txBody>
              <a:bodyPr/>
              <a:lstStyle/>
              <a:p>
                <a:r>
                  <a:rPr lang="nl-BE">
                    <a:noFill/>
                  </a:rPr>
                  <a:t> </a:t>
                </a:r>
              </a:p>
            </p:txBody>
          </p:sp>
        </mc:Fallback>
      </mc:AlternateContent>
      <p:sp>
        <p:nvSpPr>
          <p:cNvPr id="23" name="Tekstvak 22">
            <a:extLst>
              <a:ext uri="{FF2B5EF4-FFF2-40B4-BE49-F238E27FC236}">
                <a16:creationId xmlns:a16="http://schemas.microsoft.com/office/drawing/2014/main" id="{BDEFD6CE-727F-402B-83D3-E8F9A8668454}"/>
              </a:ext>
            </a:extLst>
          </p:cNvPr>
          <p:cNvSpPr txBox="1"/>
          <p:nvPr/>
        </p:nvSpPr>
        <p:spPr>
          <a:xfrm>
            <a:off x="8085216" y="3173790"/>
            <a:ext cx="8880701" cy="511615"/>
          </a:xfrm>
          <a:prstGeom prst="rect">
            <a:avLst/>
          </a:prstGeom>
          <a:noFill/>
        </p:spPr>
        <p:txBody>
          <a:bodyPr wrap="none" rtlCol="0">
            <a:spAutoFit/>
          </a:bodyPr>
          <a:lstStyle/>
          <a:p>
            <a:pPr algn="l">
              <a:lnSpc>
                <a:spcPct val="120000"/>
              </a:lnSpc>
            </a:pPr>
            <a:r>
              <a:rPr lang="nl-BE" sz="2500" dirty="0"/>
              <a:t>Toevoerstroom naar de gietvorm, functie van de klepopening</a:t>
            </a:r>
          </a:p>
        </p:txBody>
      </p:sp>
      <mc:AlternateContent xmlns:mc="http://schemas.openxmlformats.org/markup-compatibility/2006" xmlns:a14="http://schemas.microsoft.com/office/drawing/2010/main">
        <mc:Choice Requires="a14">
          <p:sp>
            <p:nvSpPr>
              <p:cNvPr id="2" name="Tekstvak 1">
                <a:extLst>
                  <a:ext uri="{FF2B5EF4-FFF2-40B4-BE49-F238E27FC236}">
                    <a16:creationId xmlns:a16="http://schemas.microsoft.com/office/drawing/2014/main" id="{D0898C83-93F9-4299-B332-EA8AEC65564D}"/>
                  </a:ext>
                </a:extLst>
              </p:cNvPr>
              <p:cNvSpPr txBox="1"/>
              <p:nvPr/>
            </p:nvSpPr>
            <p:spPr>
              <a:xfrm>
                <a:off x="7283504" y="4337970"/>
                <a:ext cx="454612"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𝐴</m:t>
                          </m:r>
                        </m:e>
                        <m:sub>
                          <m:r>
                            <a:rPr lang="nl-BE" sz="2500" b="0" i="1" smtClean="0">
                              <a:latin typeface="Cambria Math" panose="02040503050406030204" pitchFamily="18" charset="0"/>
                            </a:rPr>
                            <m:t>𝑘</m:t>
                          </m:r>
                        </m:sub>
                      </m:sSub>
                    </m:oMath>
                  </m:oMathPara>
                </a14:m>
                <a:endParaRPr lang="nl-BE" sz="2500" dirty="0"/>
              </a:p>
            </p:txBody>
          </p:sp>
        </mc:Choice>
        <mc:Fallback xmlns="">
          <p:sp>
            <p:nvSpPr>
              <p:cNvPr id="2" name="Tekstvak 1">
                <a:extLst>
                  <a:ext uri="{FF2B5EF4-FFF2-40B4-BE49-F238E27FC236}">
                    <a16:creationId xmlns:a16="http://schemas.microsoft.com/office/drawing/2014/main" id="{D0898C83-93F9-4299-B332-EA8AEC65564D}"/>
                  </a:ext>
                </a:extLst>
              </p:cNvPr>
              <p:cNvSpPr txBox="1">
                <a:spLocks noRot="1" noChangeAspect="1" noMove="1" noResize="1" noEditPoints="1" noAdjustHandles="1" noChangeArrowheads="1" noChangeShapeType="1" noTextEdit="1"/>
              </p:cNvSpPr>
              <p:nvPr/>
            </p:nvSpPr>
            <p:spPr>
              <a:xfrm>
                <a:off x="7283504" y="4337970"/>
                <a:ext cx="454612" cy="461665"/>
              </a:xfrm>
              <a:prstGeom prst="rect">
                <a:avLst/>
              </a:prstGeom>
              <a:blipFill>
                <a:blip r:embed="rId5"/>
                <a:stretch>
                  <a:fillRect/>
                </a:stretch>
              </a:blipFill>
            </p:spPr>
            <p:txBody>
              <a:bodyPr/>
              <a:lstStyle/>
              <a:p>
                <a:r>
                  <a:rPr lang="nl-BE">
                    <a:noFill/>
                  </a:rPr>
                  <a:t> </a:t>
                </a:r>
              </a:p>
            </p:txBody>
          </p:sp>
        </mc:Fallback>
      </mc:AlternateContent>
      <p:sp>
        <p:nvSpPr>
          <p:cNvPr id="24" name="Tekstvak 23">
            <a:extLst>
              <a:ext uri="{FF2B5EF4-FFF2-40B4-BE49-F238E27FC236}">
                <a16:creationId xmlns:a16="http://schemas.microsoft.com/office/drawing/2014/main" id="{6A9B2259-619C-4EAB-9235-44B0ECA3B8D9}"/>
              </a:ext>
            </a:extLst>
          </p:cNvPr>
          <p:cNvSpPr txBox="1"/>
          <p:nvPr/>
        </p:nvSpPr>
        <p:spPr>
          <a:xfrm>
            <a:off x="8085217" y="4337970"/>
            <a:ext cx="8236824" cy="1434945"/>
          </a:xfrm>
          <a:prstGeom prst="rect">
            <a:avLst/>
          </a:prstGeom>
          <a:noFill/>
        </p:spPr>
        <p:txBody>
          <a:bodyPr wrap="square" rtlCol="0">
            <a:spAutoFit/>
          </a:bodyPr>
          <a:lstStyle/>
          <a:p>
            <a:pPr algn="l">
              <a:lnSpc>
                <a:spcPct val="120000"/>
              </a:lnSpc>
            </a:pPr>
            <a:r>
              <a:rPr lang="nl-BE" sz="2500" dirty="0"/>
              <a:t>Doorstroom oppervlakte: niet-lineaire afhankelijkheid van de hydraulische actuator positie. Niet-lineariteit ten gevolge van de geometrie </a:t>
            </a:r>
          </a:p>
        </p:txBody>
      </p:sp>
      <p:sp>
        <p:nvSpPr>
          <p:cNvPr id="10" name="Tekstvak 9">
            <a:extLst>
              <a:ext uri="{FF2B5EF4-FFF2-40B4-BE49-F238E27FC236}">
                <a16:creationId xmlns:a16="http://schemas.microsoft.com/office/drawing/2014/main" id="{47CE1E28-C747-48F1-8F84-C7AD96CB693E}"/>
              </a:ext>
            </a:extLst>
          </p:cNvPr>
          <p:cNvSpPr txBox="1"/>
          <p:nvPr/>
        </p:nvSpPr>
        <p:spPr>
          <a:xfrm>
            <a:off x="7277241" y="5902185"/>
            <a:ext cx="9044800" cy="973280"/>
          </a:xfrm>
          <a:prstGeom prst="rect">
            <a:avLst/>
          </a:prstGeom>
          <a:noFill/>
        </p:spPr>
        <p:txBody>
          <a:bodyPr wrap="square" rtlCol="0">
            <a:spAutoFit/>
          </a:bodyPr>
          <a:lstStyle/>
          <a:p>
            <a:pPr algn="l">
              <a:lnSpc>
                <a:spcPct val="120000"/>
              </a:lnSpc>
            </a:pPr>
            <a:r>
              <a:rPr lang="nl-BE" sz="2500" dirty="0"/>
              <a:t>Hydraulische actuator: gevoelig aan stickslip als gevolg van niet-lineaire demping</a:t>
            </a:r>
          </a:p>
        </p:txBody>
      </p:sp>
      <p:sp>
        <p:nvSpPr>
          <p:cNvPr id="28" name="Tekstvak 27">
            <a:extLst>
              <a:ext uri="{FF2B5EF4-FFF2-40B4-BE49-F238E27FC236}">
                <a16:creationId xmlns:a16="http://schemas.microsoft.com/office/drawing/2014/main" id="{9624B15A-C46B-4B8D-A4EF-3E7D6926B371}"/>
              </a:ext>
            </a:extLst>
          </p:cNvPr>
          <p:cNvSpPr txBox="1"/>
          <p:nvPr/>
        </p:nvSpPr>
        <p:spPr>
          <a:xfrm>
            <a:off x="2578991" y="7547025"/>
            <a:ext cx="13255552" cy="628955"/>
          </a:xfrm>
          <a:prstGeom prst="rect">
            <a:avLst/>
          </a:prstGeom>
          <a:noFill/>
        </p:spPr>
        <p:txBody>
          <a:bodyPr wrap="none" rtlCol="0">
            <a:spAutoFit/>
          </a:bodyPr>
          <a:lstStyle/>
          <a:p>
            <a:pPr algn="l">
              <a:lnSpc>
                <a:spcPct val="120000"/>
              </a:lnSpc>
            </a:pPr>
            <a:r>
              <a:rPr lang="nl-BE" sz="3200" dirty="0"/>
              <a:t>Linearisatie kan indien variatie ten opzichte van het werkpunt beperkt is </a:t>
            </a:r>
          </a:p>
        </p:txBody>
      </p:sp>
    </p:spTree>
    <p:extLst>
      <p:ext uri="{BB962C8B-B14F-4D97-AF65-F5344CB8AC3E}">
        <p14:creationId xmlns:p14="http://schemas.microsoft.com/office/powerpoint/2010/main" val="388455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18</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Processen met tijdsvertragingen: gloeien van staal </a:t>
            </a:r>
          </a:p>
        </p:txBody>
      </p:sp>
      <p:grpSp>
        <p:nvGrpSpPr>
          <p:cNvPr id="20" name="Groep 19">
            <a:extLst>
              <a:ext uri="{FF2B5EF4-FFF2-40B4-BE49-F238E27FC236}">
                <a16:creationId xmlns:a16="http://schemas.microsoft.com/office/drawing/2014/main" id="{4B4F5B85-F034-4131-AE16-046A2ADD1B4B}"/>
              </a:ext>
            </a:extLst>
          </p:cNvPr>
          <p:cNvGrpSpPr/>
          <p:nvPr/>
        </p:nvGrpSpPr>
        <p:grpSpPr>
          <a:xfrm>
            <a:off x="1443296" y="4731006"/>
            <a:ext cx="1296145" cy="389223"/>
            <a:chOff x="1199456" y="5331888"/>
            <a:chExt cx="1296145" cy="216024"/>
          </a:xfrm>
        </p:grpSpPr>
        <p:cxnSp>
          <p:nvCxnSpPr>
            <p:cNvPr id="21" name="Rechte verbindingslijn 20">
              <a:extLst>
                <a:ext uri="{FF2B5EF4-FFF2-40B4-BE49-F238E27FC236}">
                  <a16:creationId xmlns:a16="http://schemas.microsoft.com/office/drawing/2014/main" id="{E6D1C09F-5F79-47B7-9F4B-89090583F843}"/>
                </a:ext>
              </a:extLst>
            </p:cNvPr>
            <p:cNvCxnSpPr/>
            <p:nvPr/>
          </p:nvCxnSpPr>
          <p:spPr>
            <a:xfrm>
              <a:off x="1199456" y="5547912"/>
              <a:ext cx="266378" cy="0"/>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85117547-31BA-4A2A-B942-06DA435BD6A3}"/>
                </a:ext>
              </a:extLst>
            </p:cNvPr>
            <p:cNvCxnSpPr/>
            <p:nvPr/>
          </p:nvCxnSpPr>
          <p:spPr>
            <a:xfrm flipV="1">
              <a:off x="1465834" y="5331888"/>
              <a:ext cx="0" cy="216024"/>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898F01BF-DD0C-4C3F-B929-8F42DF95B0AF}"/>
                </a:ext>
              </a:extLst>
            </p:cNvPr>
            <p:cNvCxnSpPr/>
            <p:nvPr/>
          </p:nvCxnSpPr>
          <p:spPr>
            <a:xfrm flipH="1">
              <a:off x="1472755" y="5331888"/>
              <a:ext cx="1022846" cy="0"/>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pic>
        <p:nvPicPr>
          <p:cNvPr id="27" name="Afbeelding 26">
            <a:extLst>
              <a:ext uri="{FF2B5EF4-FFF2-40B4-BE49-F238E27FC236}">
                <a16:creationId xmlns:a16="http://schemas.microsoft.com/office/drawing/2014/main" id="{EA074B33-60F5-49D1-B4EC-9747FBC0C6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955" y="2927320"/>
            <a:ext cx="5392738" cy="3595161"/>
          </a:xfrm>
          <a:prstGeom prst="rect">
            <a:avLst/>
          </a:prstGeom>
        </p:spPr>
      </p:pic>
      <p:sp>
        <p:nvSpPr>
          <p:cNvPr id="6" name="Tekstvak 5">
            <a:extLst>
              <a:ext uri="{FF2B5EF4-FFF2-40B4-BE49-F238E27FC236}">
                <a16:creationId xmlns:a16="http://schemas.microsoft.com/office/drawing/2014/main" id="{93A8B9AD-97F0-4688-89C4-7032E70FA0C4}"/>
              </a:ext>
            </a:extLst>
          </p:cNvPr>
          <p:cNvSpPr txBox="1"/>
          <p:nvPr/>
        </p:nvSpPr>
        <p:spPr>
          <a:xfrm>
            <a:off x="1443296" y="3552917"/>
            <a:ext cx="1872629" cy="973280"/>
          </a:xfrm>
          <a:prstGeom prst="rect">
            <a:avLst/>
          </a:prstGeom>
          <a:noFill/>
        </p:spPr>
        <p:txBody>
          <a:bodyPr wrap="none" rtlCol="0">
            <a:spAutoFit/>
          </a:bodyPr>
          <a:lstStyle/>
          <a:p>
            <a:pPr algn="l">
              <a:lnSpc>
                <a:spcPct val="120000"/>
              </a:lnSpc>
            </a:pPr>
            <a:r>
              <a:rPr lang="nl-BE" sz="2500" dirty="0"/>
              <a:t>Energie</a:t>
            </a:r>
          </a:p>
          <a:p>
            <a:pPr algn="l">
              <a:lnSpc>
                <a:spcPct val="120000"/>
              </a:lnSpc>
            </a:pPr>
            <a:r>
              <a:rPr lang="nl-BE" sz="2500" dirty="0"/>
              <a:t>Lijnsnelheid</a:t>
            </a:r>
          </a:p>
        </p:txBody>
      </p:sp>
      <p:sp>
        <p:nvSpPr>
          <p:cNvPr id="7" name="Tekstvak 6">
            <a:extLst>
              <a:ext uri="{FF2B5EF4-FFF2-40B4-BE49-F238E27FC236}">
                <a16:creationId xmlns:a16="http://schemas.microsoft.com/office/drawing/2014/main" id="{0E7C381F-C8B8-40FB-BF69-83B6B97AF157}"/>
              </a:ext>
            </a:extLst>
          </p:cNvPr>
          <p:cNvSpPr txBox="1"/>
          <p:nvPr/>
        </p:nvSpPr>
        <p:spPr>
          <a:xfrm>
            <a:off x="8426660" y="3783749"/>
            <a:ext cx="2004075" cy="511615"/>
          </a:xfrm>
          <a:prstGeom prst="rect">
            <a:avLst/>
          </a:prstGeom>
          <a:noFill/>
        </p:spPr>
        <p:txBody>
          <a:bodyPr wrap="none" rtlCol="0">
            <a:spAutoFit/>
          </a:bodyPr>
          <a:lstStyle/>
          <a:p>
            <a:pPr algn="l">
              <a:lnSpc>
                <a:spcPct val="120000"/>
              </a:lnSpc>
            </a:pPr>
            <a:r>
              <a:rPr lang="nl-BE" sz="2500" dirty="0"/>
              <a:t> temperatuur</a:t>
            </a:r>
          </a:p>
        </p:txBody>
      </p:sp>
      <p:sp>
        <p:nvSpPr>
          <p:cNvPr id="12" name="Tekstvak 11">
            <a:extLst>
              <a:ext uri="{FF2B5EF4-FFF2-40B4-BE49-F238E27FC236}">
                <a16:creationId xmlns:a16="http://schemas.microsoft.com/office/drawing/2014/main" id="{B2CD7278-66C2-4392-A9E9-8E6FAA90026E}"/>
              </a:ext>
            </a:extLst>
          </p:cNvPr>
          <p:cNvSpPr txBox="1"/>
          <p:nvPr/>
        </p:nvSpPr>
        <p:spPr>
          <a:xfrm>
            <a:off x="6232513" y="4414002"/>
            <a:ext cx="878767" cy="511615"/>
          </a:xfrm>
          <a:prstGeom prst="rect">
            <a:avLst/>
          </a:prstGeom>
          <a:noFill/>
        </p:spPr>
        <p:txBody>
          <a:bodyPr wrap="none" rtlCol="0">
            <a:spAutoFit/>
          </a:bodyPr>
          <a:lstStyle/>
          <a:p>
            <a:pPr algn="l">
              <a:lnSpc>
                <a:spcPct val="120000"/>
              </a:lnSpc>
            </a:pPr>
            <a:r>
              <a:rPr lang="nl-BE" sz="2500" dirty="0"/>
              <a:t>oven</a:t>
            </a:r>
          </a:p>
        </p:txBody>
      </p:sp>
      <p:grpSp>
        <p:nvGrpSpPr>
          <p:cNvPr id="22" name="Groep 21">
            <a:extLst>
              <a:ext uri="{FF2B5EF4-FFF2-40B4-BE49-F238E27FC236}">
                <a16:creationId xmlns:a16="http://schemas.microsoft.com/office/drawing/2014/main" id="{AF40C383-AF50-484D-9B49-BF59570D5EFB}"/>
              </a:ext>
            </a:extLst>
          </p:cNvPr>
          <p:cNvGrpSpPr>
            <a:grpSpLocks noChangeAspect="1"/>
          </p:cNvGrpSpPr>
          <p:nvPr/>
        </p:nvGrpSpPr>
        <p:grpSpPr>
          <a:xfrm>
            <a:off x="3582303" y="4070847"/>
            <a:ext cx="6255783" cy="1296000"/>
            <a:chOff x="2342039" y="2948862"/>
            <a:chExt cx="3475432" cy="720000"/>
          </a:xfrm>
        </p:grpSpPr>
        <p:cxnSp>
          <p:nvCxnSpPr>
            <p:cNvPr id="28" name="Straight Arrow Connector 21">
              <a:extLst>
                <a:ext uri="{FF2B5EF4-FFF2-40B4-BE49-F238E27FC236}">
                  <a16:creationId xmlns:a16="http://schemas.microsoft.com/office/drawing/2014/main" id="{94FBBC73-B46A-45D0-A8AE-B28B9A654B64}"/>
                </a:ext>
              </a:extLst>
            </p:cNvPr>
            <p:cNvCxnSpPr/>
            <p:nvPr/>
          </p:nvCxnSpPr>
          <p:spPr>
            <a:xfrm>
              <a:off x="4809471" y="3305798"/>
              <a:ext cx="100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ep 28">
              <a:extLst>
                <a:ext uri="{FF2B5EF4-FFF2-40B4-BE49-F238E27FC236}">
                  <a16:creationId xmlns:a16="http://schemas.microsoft.com/office/drawing/2014/main" id="{17C01AF7-8041-49C9-9A2E-C3445A65D8A2}"/>
                </a:ext>
              </a:extLst>
            </p:cNvPr>
            <p:cNvGrpSpPr/>
            <p:nvPr/>
          </p:nvGrpSpPr>
          <p:grpSpPr>
            <a:xfrm>
              <a:off x="2342039" y="2948862"/>
              <a:ext cx="2464591" cy="720000"/>
              <a:chOff x="2342039" y="2948862"/>
              <a:chExt cx="2464591" cy="720000"/>
            </a:xfrm>
          </p:grpSpPr>
          <p:cxnSp>
            <p:nvCxnSpPr>
              <p:cNvPr id="30" name="Straight Arrow Connector 14">
                <a:extLst>
                  <a:ext uri="{FF2B5EF4-FFF2-40B4-BE49-F238E27FC236}">
                    <a16:creationId xmlns:a16="http://schemas.microsoft.com/office/drawing/2014/main" id="{1B54DA77-B465-4E10-A3B3-A037C4EECD03}"/>
                  </a:ext>
                </a:extLst>
              </p:cNvPr>
              <p:cNvCxnSpPr/>
              <p:nvPr/>
            </p:nvCxnSpPr>
            <p:spPr>
              <a:xfrm>
                <a:off x="2342039" y="3309101"/>
                <a:ext cx="100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19">
                    <a:extLst>
                      <a:ext uri="{FF2B5EF4-FFF2-40B4-BE49-F238E27FC236}">
                        <a16:creationId xmlns:a16="http://schemas.microsoft.com/office/drawing/2014/main" id="{2571DACA-5086-4B97-A2E2-9F5AC1A9A2EC}"/>
                      </a:ext>
                    </a:extLst>
                  </p:cNvPr>
                  <p:cNvSpPr/>
                  <p:nvPr/>
                </p:nvSpPr>
                <p:spPr>
                  <a:xfrm>
                    <a:off x="3366630" y="2948862"/>
                    <a:ext cx="1440000" cy="720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519FA1DD-A596-45A2-AFDF-A1234971BBE0}" type="mathplaceholder">
                            <a:rPr lang="nl-BE" i="1" smtClean="0">
                              <a:latin typeface="Cambria Math" panose="02040503050406030204" pitchFamily="18" charset="0"/>
                            </a:rPr>
                            <a:t>Typ hier uw vergelijking.</a:t>
                          </a:fld>
                        </m:oMath>
                      </m:oMathPara>
                    </a14:m>
                    <a:endParaRPr lang="nl-BE" dirty="0"/>
                  </a:p>
                </p:txBody>
              </p:sp>
            </mc:Choice>
            <mc:Fallback xmlns="">
              <p:sp>
                <p:nvSpPr>
                  <p:cNvPr id="31" name="Rectangle 19">
                    <a:extLst>
                      <a:ext uri="{FF2B5EF4-FFF2-40B4-BE49-F238E27FC236}">
                        <a16:creationId xmlns:a16="http://schemas.microsoft.com/office/drawing/2014/main" id="{2571DACA-5086-4B97-A2E2-9F5AC1A9A2EC}"/>
                      </a:ext>
                    </a:extLst>
                  </p:cNvPr>
                  <p:cNvSpPr>
                    <a:spLocks noRot="1" noChangeAspect="1" noMove="1" noResize="1" noEditPoints="1" noAdjustHandles="1" noChangeArrowheads="1" noChangeShapeType="1" noTextEdit="1"/>
                  </p:cNvSpPr>
                  <p:nvPr/>
                </p:nvSpPr>
                <p:spPr>
                  <a:xfrm>
                    <a:off x="3366630" y="2948862"/>
                    <a:ext cx="1440000" cy="720000"/>
                  </a:xfrm>
                  <a:prstGeom prst="rect">
                    <a:avLst/>
                  </a:prstGeom>
                  <a:blipFill>
                    <a:blip r:embed="rId3"/>
                    <a:stretch>
                      <a:fillRect/>
                    </a:stretch>
                  </a:blipFill>
                  <a:ln w="57150">
                    <a:solidFill>
                      <a:schemeClr val="accent2"/>
                    </a:solidFill>
                  </a:ln>
                </p:spPr>
                <p:txBody>
                  <a:bodyPr/>
                  <a:lstStyle/>
                  <a:p>
                    <a:r>
                      <a:rPr lang="nl-BE">
                        <a:noFill/>
                      </a:rPr>
                      <a:t> </a:t>
                    </a:r>
                  </a:p>
                </p:txBody>
              </p:sp>
            </mc:Fallback>
          </mc:AlternateContent>
        </p:grpSp>
      </p:grpSp>
      <p:grpSp>
        <p:nvGrpSpPr>
          <p:cNvPr id="32" name="Groep 31">
            <a:extLst>
              <a:ext uri="{FF2B5EF4-FFF2-40B4-BE49-F238E27FC236}">
                <a16:creationId xmlns:a16="http://schemas.microsoft.com/office/drawing/2014/main" id="{97180893-306D-4D55-B983-B1F2F8E8EC95}"/>
              </a:ext>
            </a:extLst>
          </p:cNvPr>
          <p:cNvGrpSpPr/>
          <p:nvPr/>
        </p:nvGrpSpPr>
        <p:grpSpPr>
          <a:xfrm>
            <a:off x="10998776" y="4925618"/>
            <a:ext cx="1894264" cy="866208"/>
            <a:chOff x="1199456" y="5331888"/>
            <a:chExt cx="1296145" cy="216024"/>
          </a:xfrm>
        </p:grpSpPr>
        <p:cxnSp>
          <p:nvCxnSpPr>
            <p:cNvPr id="33" name="Rechte verbindingslijn 32">
              <a:extLst>
                <a:ext uri="{FF2B5EF4-FFF2-40B4-BE49-F238E27FC236}">
                  <a16:creationId xmlns:a16="http://schemas.microsoft.com/office/drawing/2014/main" id="{EE5FA88C-74BF-4402-9B19-7EBD6253A8B0}"/>
                </a:ext>
              </a:extLst>
            </p:cNvPr>
            <p:cNvCxnSpPr/>
            <p:nvPr/>
          </p:nvCxnSpPr>
          <p:spPr>
            <a:xfrm>
              <a:off x="1199456" y="5547912"/>
              <a:ext cx="266378" cy="0"/>
            </a:xfrm>
            <a:prstGeom prst="line">
              <a:avLst/>
            </a:prstGeom>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7FB9C3D9-A73D-4530-8823-52EEDF75FFF6}"/>
                </a:ext>
              </a:extLst>
            </p:cNvPr>
            <p:cNvCxnSpPr/>
            <p:nvPr/>
          </p:nvCxnSpPr>
          <p:spPr>
            <a:xfrm flipV="1">
              <a:off x="1465834" y="5331888"/>
              <a:ext cx="0" cy="216024"/>
            </a:xfrm>
            <a:prstGeom prst="line">
              <a:avLst/>
            </a:prstGeom>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93487698-0753-401C-AD0A-ED968AC5FCAF}"/>
                </a:ext>
              </a:extLst>
            </p:cNvPr>
            <p:cNvCxnSpPr/>
            <p:nvPr/>
          </p:nvCxnSpPr>
          <p:spPr>
            <a:xfrm flipH="1">
              <a:off x="1472755" y="5331888"/>
              <a:ext cx="1022846" cy="0"/>
            </a:xfrm>
            <a:prstGeom prst="line">
              <a:avLst/>
            </a:prstGeom>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462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19</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6" name="Tekstvak 5">
            <a:extLst>
              <a:ext uri="{FF2B5EF4-FFF2-40B4-BE49-F238E27FC236}">
                <a16:creationId xmlns:a16="http://schemas.microsoft.com/office/drawing/2014/main" id="{64BB1C93-4BCE-4F97-B006-D45405122E43}"/>
              </a:ext>
            </a:extLst>
          </p:cNvPr>
          <p:cNvSpPr txBox="1"/>
          <p:nvPr/>
        </p:nvSpPr>
        <p:spPr>
          <a:xfrm>
            <a:off x="7376355" y="4277277"/>
            <a:ext cx="2585964" cy="1199046"/>
          </a:xfrm>
          <a:prstGeom prst="rect">
            <a:avLst/>
          </a:prstGeom>
          <a:noFill/>
          <a:ln w="38100">
            <a:solidFill>
              <a:srgbClr val="FFC000"/>
            </a:solidFill>
          </a:ln>
        </p:spPr>
        <p:txBody>
          <a:bodyPr wrap="none" rtlCol="0">
            <a:spAutoFit/>
          </a:bodyPr>
          <a:lstStyle/>
          <a:p>
            <a:pPr algn="l">
              <a:lnSpc>
                <a:spcPct val="120000"/>
              </a:lnSpc>
            </a:pPr>
            <a:r>
              <a:rPr lang="nl-BE" sz="6600" dirty="0"/>
              <a:t>Pauze</a:t>
            </a:r>
          </a:p>
        </p:txBody>
      </p:sp>
    </p:spTree>
    <p:extLst>
      <p:ext uri="{BB962C8B-B14F-4D97-AF65-F5344CB8AC3E}">
        <p14:creationId xmlns:p14="http://schemas.microsoft.com/office/powerpoint/2010/main" val="418614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874C70-6F8B-7FF2-D533-C9AB2B41A594}"/>
              </a:ext>
            </a:extLst>
          </p:cNvPr>
          <p:cNvSpPr>
            <a:spLocks noGrp="1"/>
          </p:cNvSpPr>
          <p:nvPr>
            <p:ph type="title"/>
          </p:nvPr>
        </p:nvSpPr>
        <p:spPr/>
        <p:txBody>
          <a:bodyPr/>
          <a:lstStyle/>
          <a:p>
            <a:r>
              <a:rPr lang="en-GB" dirty="0" err="1"/>
              <a:t>Levitatie</a:t>
            </a:r>
            <a:r>
              <a:rPr lang="en-GB" dirty="0"/>
              <a:t> van </a:t>
            </a:r>
            <a:r>
              <a:rPr lang="en-GB" dirty="0" err="1"/>
              <a:t>een</a:t>
            </a:r>
            <a:r>
              <a:rPr lang="en-GB" dirty="0"/>
              <a:t> </a:t>
            </a:r>
            <a:r>
              <a:rPr lang="en-GB" dirty="0" err="1"/>
              <a:t>bal</a:t>
            </a:r>
            <a:endParaRPr lang="LID4096" dirty="0"/>
          </a:p>
        </p:txBody>
      </p:sp>
      <p:sp>
        <p:nvSpPr>
          <p:cNvPr id="3" name="Tijdelijke aanduiding voor inhoud 2">
            <a:extLst>
              <a:ext uri="{FF2B5EF4-FFF2-40B4-BE49-F238E27FC236}">
                <a16:creationId xmlns:a16="http://schemas.microsoft.com/office/drawing/2014/main" id="{FFB15979-0901-7620-B212-D7CED4FC3201}"/>
              </a:ext>
            </a:extLst>
          </p:cNvPr>
          <p:cNvSpPr>
            <a:spLocks noGrp="1"/>
          </p:cNvSpPr>
          <p:nvPr>
            <p:ph idx="1"/>
          </p:nvPr>
        </p:nvSpPr>
        <p:spPr/>
        <p:txBody>
          <a:bodyPr/>
          <a:lstStyle/>
          <a:p>
            <a:endParaRPr lang="LID4096"/>
          </a:p>
        </p:txBody>
      </p:sp>
      <p:sp>
        <p:nvSpPr>
          <p:cNvPr id="4" name="Tijdelijke aanduiding voor dianummer 3">
            <a:extLst>
              <a:ext uri="{FF2B5EF4-FFF2-40B4-BE49-F238E27FC236}">
                <a16:creationId xmlns:a16="http://schemas.microsoft.com/office/drawing/2014/main" id="{75A6F8D2-4B55-587E-5D5E-A8C41CF8495A}"/>
              </a:ext>
            </a:extLst>
          </p:cNvPr>
          <p:cNvSpPr>
            <a:spLocks noGrp="1"/>
          </p:cNvSpPr>
          <p:nvPr>
            <p:ph type="sldNum" sz="quarter" idx="12"/>
          </p:nvPr>
        </p:nvSpPr>
        <p:spPr/>
        <p:txBody>
          <a:bodyPr/>
          <a:lstStyle/>
          <a:p>
            <a:fld id="{7AE184E0-0BD4-4705-A12B-9B71DDE63301}" type="slidenum">
              <a:rPr lang="nl-BE" noProof="0" smtClean="0"/>
              <a:t>2</a:t>
            </a:fld>
            <a:endParaRPr lang="nl-BE" noProof="0"/>
          </a:p>
        </p:txBody>
      </p:sp>
      <p:pic>
        <p:nvPicPr>
          <p:cNvPr id="5" name="Afbeelding 4">
            <a:extLst>
              <a:ext uri="{FF2B5EF4-FFF2-40B4-BE49-F238E27FC236}">
                <a16:creationId xmlns:a16="http://schemas.microsoft.com/office/drawing/2014/main" id="{304D72FE-259A-E716-1E19-E32F6763DFBE}"/>
              </a:ext>
            </a:extLst>
          </p:cNvPr>
          <p:cNvPicPr>
            <a:picLocks noChangeAspect="1"/>
          </p:cNvPicPr>
          <p:nvPr/>
        </p:nvPicPr>
        <p:blipFill>
          <a:blip r:embed="rId3"/>
          <a:stretch>
            <a:fillRect/>
          </a:stretch>
        </p:blipFill>
        <p:spPr>
          <a:xfrm>
            <a:off x="4368322" y="1370930"/>
            <a:ext cx="9933297" cy="8084513"/>
          </a:xfrm>
          <a:prstGeom prst="rect">
            <a:avLst/>
          </a:prstGeom>
        </p:spPr>
      </p:pic>
    </p:spTree>
    <p:extLst>
      <p:ext uri="{BB962C8B-B14F-4D97-AF65-F5344CB8AC3E}">
        <p14:creationId xmlns:p14="http://schemas.microsoft.com/office/powerpoint/2010/main" val="382887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20</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Demo: generieke </a:t>
            </a:r>
            <a:r>
              <a:rPr lang="nl-NL" sz="3600" dirty="0" err="1"/>
              <a:t>dynamica’s</a:t>
            </a:r>
            <a:endParaRPr lang="nl-NL" sz="3600" dirty="0"/>
          </a:p>
        </p:txBody>
      </p:sp>
      <p:pic>
        <p:nvPicPr>
          <p:cNvPr id="14" name="Picture 5">
            <a:extLst>
              <a:ext uri="{FF2B5EF4-FFF2-40B4-BE49-F238E27FC236}">
                <a16:creationId xmlns:a16="http://schemas.microsoft.com/office/drawing/2014/main" id="{3B9FA790-7D14-43C6-915B-94EAD3890C7B}"/>
              </a:ext>
            </a:extLst>
          </p:cNvPr>
          <p:cNvPicPr>
            <a:picLocks noChangeAspect="1"/>
          </p:cNvPicPr>
          <p:nvPr/>
        </p:nvPicPr>
        <p:blipFill rotWithShape="1">
          <a:blip r:embed="rId2">
            <a:extLst>
              <a:ext uri="{28A0092B-C50C-407E-A947-70E740481C1C}">
                <a14:useLocalDpi xmlns:a14="http://schemas.microsoft.com/office/drawing/2010/main" val="0"/>
              </a:ext>
            </a:extLst>
          </a:blip>
          <a:srcRect l="11666" t="23932" r="10000" b="12649"/>
          <a:stretch/>
        </p:blipFill>
        <p:spPr>
          <a:xfrm>
            <a:off x="4029287" y="1977283"/>
            <a:ext cx="9550481" cy="5799034"/>
          </a:xfrm>
          <a:prstGeom prst="rect">
            <a:avLst/>
          </a:prstGeom>
        </p:spPr>
      </p:pic>
    </p:spTree>
    <p:extLst>
      <p:ext uri="{BB962C8B-B14F-4D97-AF65-F5344CB8AC3E}">
        <p14:creationId xmlns:p14="http://schemas.microsoft.com/office/powerpoint/2010/main" val="711516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0"/>
            <a:ext cx="15705282" cy="557469"/>
          </a:xfrm>
        </p:spPr>
        <p:txBody>
          <a:bodyPr/>
          <a:lstStyle/>
          <a:p>
            <a:r>
              <a:rPr lang="nl-NL" sz="3600" dirty="0"/>
              <a:t>regelen van Processen: overdrachtsfunctie</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21</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a:xfrm>
            <a:off x="6810236" y="8994423"/>
            <a:ext cx="8353564" cy="437932"/>
          </a:xfrm>
        </p:spPr>
        <p:txBody>
          <a:bodyPr/>
          <a:lstStyle/>
          <a:p>
            <a:r>
              <a:rPr lang="nl-BE" noProof="0" dirty="0"/>
              <a:t>SYMO training</a:t>
            </a:r>
          </a:p>
        </p:txBody>
      </p:sp>
      <p:grpSp>
        <p:nvGrpSpPr>
          <p:cNvPr id="120" name="Groep 119">
            <a:extLst>
              <a:ext uri="{FF2B5EF4-FFF2-40B4-BE49-F238E27FC236}">
                <a16:creationId xmlns:a16="http://schemas.microsoft.com/office/drawing/2014/main" id="{A0766FC8-137E-443F-8ED5-C748C342E035}"/>
              </a:ext>
            </a:extLst>
          </p:cNvPr>
          <p:cNvGrpSpPr/>
          <p:nvPr/>
        </p:nvGrpSpPr>
        <p:grpSpPr>
          <a:xfrm>
            <a:off x="1713436" y="1324608"/>
            <a:ext cx="12369472" cy="3673074"/>
            <a:chOff x="2414476" y="3571386"/>
            <a:chExt cx="12369472" cy="3673074"/>
          </a:xfrm>
        </p:grpSpPr>
        <p:grpSp>
          <p:nvGrpSpPr>
            <p:cNvPr id="121" name="Groep 120">
              <a:extLst>
                <a:ext uri="{FF2B5EF4-FFF2-40B4-BE49-F238E27FC236}">
                  <a16:creationId xmlns:a16="http://schemas.microsoft.com/office/drawing/2014/main" id="{35642087-5D83-451F-936A-7EE738ED4B5C}"/>
                </a:ext>
              </a:extLst>
            </p:cNvPr>
            <p:cNvGrpSpPr>
              <a:grpSpLocks noChangeAspect="1"/>
            </p:cNvGrpSpPr>
            <p:nvPr/>
          </p:nvGrpSpPr>
          <p:grpSpPr>
            <a:xfrm>
              <a:off x="3485867" y="3775910"/>
              <a:ext cx="11298081" cy="3468550"/>
              <a:chOff x="1094039" y="426723"/>
              <a:chExt cx="8105865" cy="2488529"/>
            </a:xfrm>
          </p:grpSpPr>
          <p:grpSp>
            <p:nvGrpSpPr>
              <p:cNvPr id="128" name="Groep 127">
                <a:extLst>
                  <a:ext uri="{FF2B5EF4-FFF2-40B4-BE49-F238E27FC236}">
                    <a16:creationId xmlns:a16="http://schemas.microsoft.com/office/drawing/2014/main" id="{781779EA-0941-427C-B2D6-488E8D16FE7C}"/>
                  </a:ext>
                </a:extLst>
              </p:cNvPr>
              <p:cNvGrpSpPr/>
              <p:nvPr/>
            </p:nvGrpSpPr>
            <p:grpSpPr>
              <a:xfrm>
                <a:off x="1094039" y="889825"/>
                <a:ext cx="8105865" cy="2025427"/>
                <a:chOff x="1094039" y="889825"/>
                <a:chExt cx="8105865" cy="2025427"/>
              </a:xfrm>
            </p:grpSpPr>
            <p:grpSp>
              <p:nvGrpSpPr>
                <p:cNvPr id="131" name="Groep 130">
                  <a:extLst>
                    <a:ext uri="{FF2B5EF4-FFF2-40B4-BE49-F238E27FC236}">
                      <a16:creationId xmlns:a16="http://schemas.microsoft.com/office/drawing/2014/main" id="{4CC14790-B291-4086-AA1F-174A69E68AF2}"/>
                    </a:ext>
                  </a:extLst>
                </p:cNvPr>
                <p:cNvGrpSpPr/>
                <p:nvPr/>
              </p:nvGrpSpPr>
              <p:grpSpPr>
                <a:xfrm>
                  <a:off x="1094039" y="1184735"/>
                  <a:ext cx="8105865" cy="1730517"/>
                  <a:chOff x="1094039" y="1184735"/>
                  <a:chExt cx="8105865" cy="1730517"/>
                </a:xfrm>
              </p:grpSpPr>
              <p:sp>
                <p:nvSpPr>
                  <p:cNvPr id="134" name="Tekstvak 133">
                    <a:extLst>
                      <a:ext uri="{FF2B5EF4-FFF2-40B4-BE49-F238E27FC236}">
                        <a16:creationId xmlns:a16="http://schemas.microsoft.com/office/drawing/2014/main" id="{C9DEA3C0-BE07-444A-B65E-064590AF309F}"/>
                      </a:ext>
                    </a:extLst>
                  </p:cNvPr>
                  <p:cNvSpPr txBox="1"/>
                  <p:nvPr/>
                </p:nvSpPr>
                <p:spPr>
                  <a:xfrm>
                    <a:off x="7562796" y="1184735"/>
                    <a:ext cx="261299" cy="331224"/>
                  </a:xfrm>
                  <a:prstGeom prst="rect">
                    <a:avLst/>
                  </a:prstGeom>
                  <a:noFill/>
                </p:spPr>
                <p:txBody>
                  <a:bodyPr wrap="none" rtlCol="0">
                    <a:spAutoFit/>
                  </a:bodyPr>
                  <a:lstStyle/>
                  <a:p>
                    <a:r>
                      <a:rPr lang="nl-BE" sz="2400" dirty="0"/>
                      <a:t>+</a:t>
                    </a:r>
                  </a:p>
                </p:txBody>
              </p:sp>
              <p:sp>
                <p:nvSpPr>
                  <p:cNvPr id="135" name="Tekstvak 134">
                    <a:extLst>
                      <a:ext uri="{FF2B5EF4-FFF2-40B4-BE49-F238E27FC236}">
                        <a16:creationId xmlns:a16="http://schemas.microsoft.com/office/drawing/2014/main" id="{B5B80530-5535-47E9-902E-B32D46271E35}"/>
                      </a:ext>
                    </a:extLst>
                  </p:cNvPr>
                  <p:cNvSpPr txBox="1"/>
                  <p:nvPr/>
                </p:nvSpPr>
                <p:spPr>
                  <a:xfrm>
                    <a:off x="7553962" y="1653053"/>
                    <a:ext cx="261299" cy="331224"/>
                  </a:xfrm>
                  <a:prstGeom prst="rect">
                    <a:avLst/>
                  </a:prstGeom>
                  <a:noFill/>
                </p:spPr>
                <p:txBody>
                  <a:bodyPr wrap="none" rtlCol="0">
                    <a:spAutoFit/>
                  </a:bodyPr>
                  <a:lstStyle/>
                  <a:p>
                    <a:r>
                      <a:rPr lang="nl-BE" sz="2400" dirty="0"/>
                      <a:t>+</a:t>
                    </a:r>
                  </a:p>
                </p:txBody>
              </p:sp>
              <p:grpSp>
                <p:nvGrpSpPr>
                  <p:cNvPr id="136" name="Groep 135">
                    <a:extLst>
                      <a:ext uri="{FF2B5EF4-FFF2-40B4-BE49-F238E27FC236}">
                        <a16:creationId xmlns:a16="http://schemas.microsoft.com/office/drawing/2014/main" id="{9988A794-898C-4928-8591-DE9E63DFDA7D}"/>
                      </a:ext>
                    </a:extLst>
                  </p:cNvPr>
                  <p:cNvGrpSpPr/>
                  <p:nvPr/>
                </p:nvGrpSpPr>
                <p:grpSpPr>
                  <a:xfrm>
                    <a:off x="1094039" y="1184736"/>
                    <a:ext cx="8105865" cy="1730516"/>
                    <a:chOff x="1094039" y="1184736"/>
                    <a:chExt cx="8105865" cy="1730516"/>
                  </a:xfrm>
                </p:grpSpPr>
                <p:sp>
                  <p:nvSpPr>
                    <p:cNvPr id="137" name="Tekstvak 136">
                      <a:extLst>
                        <a:ext uri="{FF2B5EF4-FFF2-40B4-BE49-F238E27FC236}">
                          <a16:creationId xmlns:a16="http://schemas.microsoft.com/office/drawing/2014/main" id="{A9EC48E7-71B7-4639-AA50-A96757FA8C97}"/>
                        </a:ext>
                      </a:extLst>
                    </p:cNvPr>
                    <p:cNvSpPr txBox="1"/>
                    <p:nvPr/>
                  </p:nvSpPr>
                  <p:spPr>
                    <a:xfrm>
                      <a:off x="4584456" y="1691155"/>
                      <a:ext cx="261299" cy="331224"/>
                    </a:xfrm>
                    <a:prstGeom prst="rect">
                      <a:avLst/>
                    </a:prstGeom>
                    <a:noFill/>
                  </p:spPr>
                  <p:txBody>
                    <a:bodyPr wrap="none" rtlCol="0">
                      <a:spAutoFit/>
                    </a:bodyPr>
                    <a:lstStyle/>
                    <a:p>
                      <a:r>
                        <a:rPr lang="nl-BE" sz="2400" dirty="0"/>
                        <a:t>+</a:t>
                      </a:r>
                    </a:p>
                  </p:txBody>
                </p:sp>
                <p:sp>
                  <p:nvSpPr>
                    <p:cNvPr id="138" name="Tekstvak 137">
                      <a:extLst>
                        <a:ext uri="{FF2B5EF4-FFF2-40B4-BE49-F238E27FC236}">
                          <a16:creationId xmlns:a16="http://schemas.microsoft.com/office/drawing/2014/main" id="{3FEC2FC1-7240-48D8-9A44-C8924C3971E3}"/>
                        </a:ext>
                      </a:extLst>
                    </p:cNvPr>
                    <p:cNvSpPr txBox="1"/>
                    <p:nvPr/>
                  </p:nvSpPr>
                  <p:spPr>
                    <a:xfrm>
                      <a:off x="4583817" y="1229490"/>
                      <a:ext cx="261299" cy="331224"/>
                    </a:xfrm>
                    <a:prstGeom prst="rect">
                      <a:avLst/>
                    </a:prstGeom>
                    <a:noFill/>
                  </p:spPr>
                  <p:txBody>
                    <a:bodyPr wrap="none" rtlCol="0">
                      <a:spAutoFit/>
                    </a:bodyPr>
                    <a:lstStyle/>
                    <a:p>
                      <a:r>
                        <a:rPr lang="nl-BE" sz="2400" dirty="0"/>
                        <a:t>+</a:t>
                      </a:r>
                    </a:p>
                  </p:txBody>
                </p:sp>
                <p:grpSp>
                  <p:nvGrpSpPr>
                    <p:cNvPr id="139" name="Groep 138">
                      <a:extLst>
                        <a:ext uri="{FF2B5EF4-FFF2-40B4-BE49-F238E27FC236}">
                          <a16:creationId xmlns:a16="http://schemas.microsoft.com/office/drawing/2014/main" id="{2B766E2C-16F7-467A-994D-B50C1D3AF762}"/>
                        </a:ext>
                      </a:extLst>
                    </p:cNvPr>
                    <p:cNvGrpSpPr/>
                    <p:nvPr/>
                  </p:nvGrpSpPr>
                  <p:grpSpPr>
                    <a:xfrm>
                      <a:off x="1094039" y="1184736"/>
                      <a:ext cx="8105865" cy="1730516"/>
                      <a:chOff x="1094039" y="1184736"/>
                      <a:chExt cx="8105865" cy="1730516"/>
                    </a:xfrm>
                  </p:grpSpPr>
                  <p:sp>
                    <p:nvSpPr>
                      <p:cNvPr id="140" name="Oval 18">
                        <a:extLst>
                          <a:ext uri="{FF2B5EF4-FFF2-40B4-BE49-F238E27FC236}">
                            <a16:creationId xmlns:a16="http://schemas.microsoft.com/office/drawing/2014/main" id="{69C5FBDB-30CA-44FA-B4FE-EE5FF8C0BA0E}"/>
                          </a:ext>
                        </a:extLst>
                      </p:cNvPr>
                      <p:cNvSpPr/>
                      <p:nvPr/>
                    </p:nvSpPr>
                    <p:spPr>
                      <a:xfrm>
                        <a:off x="7839663" y="146640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p>
                    </p:txBody>
                  </p:sp>
                  <p:grpSp>
                    <p:nvGrpSpPr>
                      <p:cNvPr id="141" name="Groep 140">
                        <a:extLst>
                          <a:ext uri="{FF2B5EF4-FFF2-40B4-BE49-F238E27FC236}">
                            <a16:creationId xmlns:a16="http://schemas.microsoft.com/office/drawing/2014/main" id="{D8767862-4470-45DD-97F6-ABEAEE372F47}"/>
                          </a:ext>
                        </a:extLst>
                      </p:cNvPr>
                      <p:cNvGrpSpPr/>
                      <p:nvPr/>
                    </p:nvGrpSpPr>
                    <p:grpSpPr>
                      <a:xfrm>
                        <a:off x="1094039" y="1184736"/>
                        <a:ext cx="8105865" cy="1730516"/>
                        <a:chOff x="1094039" y="1184736"/>
                        <a:chExt cx="8105865" cy="1730516"/>
                      </a:xfrm>
                    </p:grpSpPr>
                    <p:grpSp>
                      <p:nvGrpSpPr>
                        <p:cNvPr id="143" name="Groep 142">
                          <a:extLst>
                            <a:ext uri="{FF2B5EF4-FFF2-40B4-BE49-F238E27FC236}">
                              <a16:creationId xmlns:a16="http://schemas.microsoft.com/office/drawing/2014/main" id="{228604A6-7A87-40E4-A144-1D8258A8C31A}"/>
                            </a:ext>
                          </a:extLst>
                        </p:cNvPr>
                        <p:cNvGrpSpPr/>
                        <p:nvPr/>
                      </p:nvGrpSpPr>
                      <p:grpSpPr>
                        <a:xfrm>
                          <a:off x="1094039" y="1184736"/>
                          <a:ext cx="8105865" cy="1730516"/>
                          <a:chOff x="2118111" y="3886184"/>
                          <a:chExt cx="8105865" cy="1730516"/>
                        </a:xfrm>
                      </p:grpSpPr>
                      <p:grpSp>
                        <p:nvGrpSpPr>
                          <p:cNvPr id="146" name="Groep 145">
                            <a:extLst>
                              <a:ext uri="{FF2B5EF4-FFF2-40B4-BE49-F238E27FC236}">
                                <a16:creationId xmlns:a16="http://schemas.microsoft.com/office/drawing/2014/main" id="{46B61AE0-356E-4ED7-9819-4B074C9AD89A}"/>
                              </a:ext>
                            </a:extLst>
                          </p:cNvPr>
                          <p:cNvGrpSpPr/>
                          <p:nvPr/>
                        </p:nvGrpSpPr>
                        <p:grpSpPr>
                          <a:xfrm>
                            <a:off x="2118111" y="3962092"/>
                            <a:ext cx="8105865" cy="1654608"/>
                            <a:chOff x="584495" y="4030114"/>
                            <a:chExt cx="8105865" cy="1654608"/>
                          </a:xfrm>
                        </p:grpSpPr>
                        <p:grpSp>
                          <p:nvGrpSpPr>
                            <p:cNvPr id="150" name="Groep 149">
                              <a:extLst>
                                <a:ext uri="{FF2B5EF4-FFF2-40B4-BE49-F238E27FC236}">
                                  <a16:creationId xmlns:a16="http://schemas.microsoft.com/office/drawing/2014/main" id="{B2552082-ECCE-46B6-9346-57A83EE9289D}"/>
                                </a:ext>
                              </a:extLst>
                            </p:cNvPr>
                            <p:cNvGrpSpPr/>
                            <p:nvPr/>
                          </p:nvGrpSpPr>
                          <p:grpSpPr>
                            <a:xfrm>
                              <a:off x="584495" y="4030114"/>
                              <a:ext cx="8105865" cy="1654608"/>
                              <a:chOff x="558119" y="4064251"/>
                              <a:chExt cx="8105865" cy="1654608"/>
                            </a:xfrm>
                          </p:grpSpPr>
                          <p:grpSp>
                            <p:nvGrpSpPr>
                              <p:cNvPr id="152" name="Groep 151">
                                <a:extLst>
                                  <a:ext uri="{FF2B5EF4-FFF2-40B4-BE49-F238E27FC236}">
                                    <a16:creationId xmlns:a16="http://schemas.microsoft.com/office/drawing/2014/main" id="{90585AC3-487D-4314-86AA-52082B61A9E4}"/>
                                  </a:ext>
                                </a:extLst>
                              </p:cNvPr>
                              <p:cNvGrpSpPr/>
                              <p:nvPr/>
                            </p:nvGrpSpPr>
                            <p:grpSpPr>
                              <a:xfrm>
                                <a:off x="558119" y="4064251"/>
                                <a:ext cx="8105865" cy="1654608"/>
                                <a:chOff x="558119" y="4064251"/>
                                <a:chExt cx="8105865" cy="1654608"/>
                              </a:xfrm>
                            </p:grpSpPr>
                            <p:cxnSp>
                              <p:nvCxnSpPr>
                                <p:cNvPr id="154" name="Straight Connector 23">
                                  <a:extLst>
                                    <a:ext uri="{FF2B5EF4-FFF2-40B4-BE49-F238E27FC236}">
                                      <a16:creationId xmlns:a16="http://schemas.microsoft.com/office/drawing/2014/main" id="{AEA437F0-1C6B-40D7-BE43-9AE861055638}"/>
                                    </a:ext>
                                  </a:extLst>
                                </p:cNvPr>
                                <p:cNvCxnSpPr/>
                                <p:nvPr/>
                              </p:nvCxnSpPr>
                              <p:spPr>
                                <a:xfrm>
                                  <a:off x="8123737" y="4464699"/>
                                  <a:ext cx="0" cy="124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5" name="Groep 154">
                                  <a:extLst>
                                    <a:ext uri="{FF2B5EF4-FFF2-40B4-BE49-F238E27FC236}">
                                      <a16:creationId xmlns:a16="http://schemas.microsoft.com/office/drawing/2014/main" id="{C75DF600-3713-4AB1-B416-F3AB4AEC521C}"/>
                                    </a:ext>
                                  </a:extLst>
                                </p:cNvPr>
                                <p:cNvGrpSpPr/>
                                <p:nvPr/>
                              </p:nvGrpSpPr>
                              <p:grpSpPr>
                                <a:xfrm>
                                  <a:off x="558119" y="4064251"/>
                                  <a:ext cx="8105865" cy="1654608"/>
                                  <a:chOff x="558119" y="4064251"/>
                                  <a:chExt cx="8105865" cy="1654608"/>
                                </a:xfrm>
                              </p:grpSpPr>
                              <p:grpSp>
                                <p:nvGrpSpPr>
                                  <p:cNvPr id="156" name="Groep 155">
                                    <a:extLst>
                                      <a:ext uri="{FF2B5EF4-FFF2-40B4-BE49-F238E27FC236}">
                                        <a16:creationId xmlns:a16="http://schemas.microsoft.com/office/drawing/2014/main" id="{3198F80E-6532-4EF7-8AB0-406E16056DB0}"/>
                                      </a:ext>
                                    </a:extLst>
                                  </p:cNvPr>
                                  <p:cNvGrpSpPr/>
                                  <p:nvPr/>
                                </p:nvGrpSpPr>
                                <p:grpSpPr>
                                  <a:xfrm>
                                    <a:off x="558119" y="4064251"/>
                                    <a:ext cx="8105865" cy="1654608"/>
                                    <a:chOff x="558119" y="4064251"/>
                                    <a:chExt cx="8105865" cy="1654608"/>
                                  </a:xfrm>
                                </p:grpSpPr>
                                <p:grpSp>
                                  <p:nvGrpSpPr>
                                    <p:cNvPr id="158" name="Groep 157">
                                      <a:extLst>
                                        <a:ext uri="{FF2B5EF4-FFF2-40B4-BE49-F238E27FC236}">
                                          <a16:creationId xmlns:a16="http://schemas.microsoft.com/office/drawing/2014/main" id="{4706C2E3-7EDB-42F0-A5F6-2188317FA62D}"/>
                                        </a:ext>
                                      </a:extLst>
                                    </p:cNvPr>
                                    <p:cNvGrpSpPr/>
                                    <p:nvPr/>
                                  </p:nvGrpSpPr>
                                  <p:grpSpPr>
                                    <a:xfrm>
                                      <a:off x="558119" y="4064251"/>
                                      <a:ext cx="8105865" cy="769938"/>
                                      <a:chOff x="558119" y="4064251"/>
                                      <a:chExt cx="8105865" cy="769938"/>
                                    </a:xfrm>
                                  </p:grpSpPr>
                                  <p:cxnSp>
                                    <p:nvCxnSpPr>
                                      <p:cNvPr id="160" name="Straight Arrow Connector 16">
                                        <a:extLst>
                                          <a:ext uri="{FF2B5EF4-FFF2-40B4-BE49-F238E27FC236}">
                                            <a16:creationId xmlns:a16="http://schemas.microsoft.com/office/drawing/2014/main" id="{FFDE33F2-87DA-4668-8323-7CC917F0F9F8}"/>
                                          </a:ext>
                                        </a:extLst>
                                      </p:cNvPr>
                                      <p:cNvCxnSpPr/>
                                      <p:nvPr/>
                                    </p:nvCxnSpPr>
                                    <p:spPr>
                                      <a:xfrm>
                                        <a:off x="558119" y="4469415"/>
                                        <a:ext cx="720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61" name="Groep 160">
                                        <a:extLst>
                                          <a:ext uri="{FF2B5EF4-FFF2-40B4-BE49-F238E27FC236}">
                                            <a16:creationId xmlns:a16="http://schemas.microsoft.com/office/drawing/2014/main" id="{FE86F435-E9B1-463F-8DB9-0ED79A45B652}"/>
                                          </a:ext>
                                        </a:extLst>
                                      </p:cNvPr>
                                      <p:cNvGrpSpPr/>
                                      <p:nvPr/>
                                    </p:nvGrpSpPr>
                                    <p:grpSpPr>
                                      <a:xfrm>
                                        <a:off x="1651603" y="4064251"/>
                                        <a:ext cx="7012381" cy="769938"/>
                                        <a:chOff x="1651603" y="4064251"/>
                                        <a:chExt cx="7012381" cy="769938"/>
                                      </a:xfrm>
                                    </p:grpSpPr>
                                    <p:grpSp>
                                      <p:nvGrpSpPr>
                                        <p:cNvPr id="162" name="Groep 161">
                                          <a:extLst>
                                            <a:ext uri="{FF2B5EF4-FFF2-40B4-BE49-F238E27FC236}">
                                              <a16:creationId xmlns:a16="http://schemas.microsoft.com/office/drawing/2014/main" id="{8781BADE-6495-4D4C-AA26-BCCD754F319E}"/>
                                            </a:ext>
                                          </a:extLst>
                                        </p:cNvPr>
                                        <p:cNvGrpSpPr/>
                                        <p:nvPr/>
                                      </p:nvGrpSpPr>
                                      <p:grpSpPr>
                                        <a:xfrm>
                                          <a:off x="1651603" y="4064251"/>
                                          <a:ext cx="7012381" cy="769938"/>
                                          <a:chOff x="1651603" y="4064251"/>
                                          <a:chExt cx="7012381" cy="769938"/>
                                        </a:xfrm>
                                      </p:grpSpPr>
                                      <p:grpSp>
                                        <p:nvGrpSpPr>
                                          <p:cNvPr id="164" name="Groep 163">
                                            <a:extLst>
                                              <a:ext uri="{FF2B5EF4-FFF2-40B4-BE49-F238E27FC236}">
                                                <a16:creationId xmlns:a16="http://schemas.microsoft.com/office/drawing/2014/main" id="{15A7ED8D-D184-4367-BF00-408ECA6C0891}"/>
                                              </a:ext>
                                            </a:extLst>
                                          </p:cNvPr>
                                          <p:cNvGrpSpPr/>
                                          <p:nvPr/>
                                        </p:nvGrpSpPr>
                                        <p:grpSpPr>
                                          <a:xfrm>
                                            <a:off x="1651603" y="4064251"/>
                                            <a:ext cx="3659651" cy="766623"/>
                                            <a:chOff x="2235687" y="2828923"/>
                                            <a:chExt cx="3659651" cy="766623"/>
                                          </a:xfrm>
                                        </p:grpSpPr>
                                        <p:grpSp>
                                          <p:nvGrpSpPr>
                                            <p:cNvPr id="167" name="Groep 166">
                                              <a:extLst>
                                                <a:ext uri="{FF2B5EF4-FFF2-40B4-BE49-F238E27FC236}">
                                                  <a16:creationId xmlns:a16="http://schemas.microsoft.com/office/drawing/2014/main" id="{8B73D7B1-C0F0-40AA-8614-FDDFF57A61ED}"/>
                                                </a:ext>
                                              </a:extLst>
                                            </p:cNvPr>
                                            <p:cNvGrpSpPr/>
                                            <p:nvPr/>
                                          </p:nvGrpSpPr>
                                          <p:grpSpPr>
                                            <a:xfrm>
                                              <a:off x="2235687" y="2875546"/>
                                              <a:ext cx="3659651" cy="720000"/>
                                              <a:chOff x="2146235" y="2948862"/>
                                              <a:chExt cx="3659651" cy="720000"/>
                                            </a:xfrm>
                                          </p:grpSpPr>
                                          <p:cxnSp>
                                            <p:nvCxnSpPr>
                                              <p:cNvPr id="170" name="Straight Arrow Connector 21">
                                                <a:extLst>
                                                  <a:ext uri="{FF2B5EF4-FFF2-40B4-BE49-F238E27FC236}">
                                                    <a16:creationId xmlns:a16="http://schemas.microsoft.com/office/drawing/2014/main" id="{3DA603D2-7D5F-47BD-BF03-60B6E817EC32}"/>
                                                  </a:ext>
                                                </a:extLst>
                                              </p:cNvPr>
                                              <p:cNvCxnSpPr/>
                                              <p:nvPr/>
                                            </p:nvCxnSpPr>
                                            <p:spPr>
                                              <a:xfrm>
                                                <a:off x="5229886" y="3305798"/>
                                                <a:ext cx="576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71" name="Groep 170">
                                                <a:extLst>
                                                  <a:ext uri="{FF2B5EF4-FFF2-40B4-BE49-F238E27FC236}">
                                                    <a16:creationId xmlns:a16="http://schemas.microsoft.com/office/drawing/2014/main" id="{9DE1142A-BC7F-451B-93B6-364C1B974374}"/>
                                                  </a:ext>
                                                </a:extLst>
                                              </p:cNvPr>
                                              <p:cNvGrpSpPr/>
                                              <p:nvPr/>
                                            </p:nvGrpSpPr>
                                            <p:grpSpPr>
                                              <a:xfrm>
                                                <a:off x="2146235" y="2948862"/>
                                                <a:ext cx="1998250" cy="720000"/>
                                                <a:chOff x="2146235" y="2948862"/>
                                                <a:chExt cx="1998250" cy="720000"/>
                                              </a:xfrm>
                                            </p:grpSpPr>
                                            <p:cxnSp>
                                              <p:nvCxnSpPr>
                                                <p:cNvPr id="172" name="Straight Arrow Connector 14">
                                                  <a:extLst>
                                                    <a:ext uri="{FF2B5EF4-FFF2-40B4-BE49-F238E27FC236}">
                                                      <a16:creationId xmlns:a16="http://schemas.microsoft.com/office/drawing/2014/main" id="{6832E7F6-CB17-46FA-85AB-AB0491AA547D}"/>
                                                    </a:ext>
                                                  </a:extLst>
                                                </p:cNvPr>
                                                <p:cNvCxnSpPr/>
                                                <p:nvPr/>
                                              </p:nvCxnSpPr>
                                              <p:spPr>
                                                <a:xfrm>
                                                  <a:off x="2146235" y="3298591"/>
                                                  <a:ext cx="540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3" name="Rectangle 19">
                                                      <a:extLst>
                                                        <a:ext uri="{FF2B5EF4-FFF2-40B4-BE49-F238E27FC236}">
                                                          <a16:creationId xmlns:a16="http://schemas.microsoft.com/office/drawing/2014/main" id="{8B8B68AB-E515-4947-9B6C-898B8E9BAFB4}"/>
                                                        </a:ext>
                                                      </a:extLst>
                                                    </p:cNvPr>
                                                    <p:cNvSpPr/>
                                                    <p:nvPr/>
                                                  </p:nvSpPr>
                                                  <p:spPr>
                                                    <a:xfrm>
                                                      <a:off x="2704485" y="2948862"/>
                                                      <a:ext cx="144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03E3B092-91DE-4CF7-AD37-87BF064DB185}" type="mathplaceholder">
                                                              <a:rPr lang="nl-BE" sz="2400" i="1" smtClean="0">
                                                                <a:latin typeface="Cambria Math" panose="02040503050406030204" pitchFamily="18" charset="0"/>
                                                              </a:rPr>
                                                              <a:t>Typ hier uw vergelijking.</a:t>
                                                            </a:fld>
                                                          </m:oMath>
                                                        </m:oMathPara>
                                                      </a14:m>
                                                      <a:endParaRPr lang="nl-BE" sz="2400" dirty="0"/>
                                                    </a:p>
                                                  </p:txBody>
                                                </p:sp>
                                              </mc:Choice>
                                              <mc:Fallback xmlns="">
                                                <p:sp>
                                                  <p:nvSpPr>
                                                    <p:cNvPr id="39" name="Rectangle 19">
                                                      <a:extLst>
                                                        <a:ext uri="{FF2B5EF4-FFF2-40B4-BE49-F238E27FC236}">
                                                          <a16:creationId xmlns:a16="http://schemas.microsoft.com/office/drawing/2014/main" id="{1372A73E-0210-4466-8973-D34C053C1047}"/>
                                                        </a:ext>
                                                      </a:extLst>
                                                    </p:cNvPr>
                                                    <p:cNvSpPr>
                                                      <a:spLocks noRot="1" noChangeAspect="1" noMove="1" noResize="1" noEditPoints="1" noAdjustHandles="1" noChangeArrowheads="1" noChangeShapeType="1" noTextEdit="1"/>
                                                    </p:cNvSpPr>
                                                    <p:nvPr/>
                                                  </p:nvSpPr>
                                                  <p:spPr>
                                                    <a:xfrm>
                                                      <a:off x="2704485" y="2948862"/>
                                                      <a:ext cx="1440000" cy="720000"/>
                                                    </a:xfrm>
                                                    <a:prstGeom prst="rect">
                                                      <a:avLst/>
                                                    </a:prstGeom>
                                                    <a:blipFill>
                                                      <a:blip r:embed="rId3"/>
                                                      <a:stretch>
                                                        <a:fillRect l="-840" b="-833"/>
                                                      </a:stretch>
                                                    </a:blipFill>
                                                    <a:ln w="9525">
                                                      <a:solidFill>
                                                        <a:schemeClr val="tx1"/>
                                                      </a:solidFill>
                                                    </a:ln>
                                                  </p:spPr>
                                                  <p:txBody>
                                                    <a:bodyPr/>
                                                    <a:lstStyle/>
                                                    <a:p>
                                                      <a:r>
                                                        <a:rPr lang="nl-BE">
                                                          <a:noFill/>
                                                        </a:rPr>
                                                        <a:t> </a:t>
                                                      </a:r>
                                                    </a:p>
                                                  </p:txBody>
                                                </p:sp>
                                              </mc:Fallback>
                                            </mc:AlternateContent>
                                          </p:grpSp>
                                        </p:grpSp>
                                        <mc:AlternateContent xmlns:mc="http://schemas.openxmlformats.org/markup-compatibility/2006" xmlns:a14="http://schemas.microsoft.com/office/drawing/2010/main">
                                          <mc:Choice Requires="a14">
                                            <p:sp>
                                              <p:nvSpPr>
                                                <p:cNvPr id="168" name="Tekstvak 167">
                                                  <a:extLst>
                                                    <a:ext uri="{FF2B5EF4-FFF2-40B4-BE49-F238E27FC236}">
                                                      <a16:creationId xmlns:a16="http://schemas.microsoft.com/office/drawing/2014/main" id="{B0A42723-A4CA-49C5-A82F-9CCE2BF2E321}"/>
                                                    </a:ext>
                                                  </a:extLst>
                                                </p:cNvPr>
                                                <p:cNvSpPr txBox="1"/>
                                                <p:nvPr/>
                                              </p:nvSpPr>
                                              <p:spPr>
                                                <a:xfrm>
                                                  <a:off x="4430306" y="2854750"/>
                                                  <a:ext cx="217089"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𝑈</m:t>
                                                        </m:r>
                                                      </m:oMath>
                                                    </m:oMathPara>
                                                  </a14:m>
                                                  <a:endParaRPr lang="nl-BE" sz="2400" dirty="0"/>
                                                </a:p>
                                              </p:txBody>
                                            </p:sp>
                                          </mc:Choice>
                                          <mc:Fallback xmlns="">
                                            <p:sp>
                                              <p:nvSpPr>
                                                <p:cNvPr id="168" name="Tekstvak 167">
                                                  <a:extLst>
                                                    <a:ext uri="{FF2B5EF4-FFF2-40B4-BE49-F238E27FC236}">
                                                      <a16:creationId xmlns:a16="http://schemas.microsoft.com/office/drawing/2014/main" id="{B0A42723-A4CA-49C5-A82F-9CCE2BF2E321}"/>
                                                    </a:ext>
                                                  </a:extLst>
                                                </p:cNvPr>
                                                <p:cNvSpPr txBox="1">
                                                  <a:spLocks noRot="1" noChangeAspect="1" noMove="1" noResize="1" noEditPoints="1" noAdjustHandles="1" noChangeArrowheads="1" noChangeShapeType="1" noTextEdit="1"/>
                                                </p:cNvSpPr>
                                                <p:nvPr/>
                                              </p:nvSpPr>
                                              <p:spPr>
                                                <a:xfrm>
                                                  <a:off x="4430306" y="2854750"/>
                                                  <a:ext cx="217089" cy="264979"/>
                                                </a:xfrm>
                                                <a:prstGeom prst="rect">
                                                  <a:avLst/>
                                                </a:prstGeom>
                                                <a:blipFill>
                                                  <a:blip r:embed="rId15"/>
                                                  <a:stretch>
                                                    <a:fillRect l="-22449" r="-18367" b="-8197"/>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69" name="Tekstvak 168">
                                                  <a:extLst>
                                                    <a:ext uri="{FF2B5EF4-FFF2-40B4-BE49-F238E27FC236}">
                                                      <a16:creationId xmlns:a16="http://schemas.microsoft.com/office/drawing/2014/main" id="{13F16232-ADAE-4C01-9218-8050AE525B13}"/>
                                                    </a:ext>
                                                  </a:extLst>
                                                </p:cNvPr>
                                                <p:cNvSpPr txBox="1"/>
                                                <p:nvPr/>
                                              </p:nvSpPr>
                                              <p:spPr>
                                                <a:xfrm>
                                                  <a:off x="2360951" y="2828923"/>
                                                  <a:ext cx="207614"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𝐸</m:t>
                                                        </m:r>
                                                      </m:oMath>
                                                    </m:oMathPara>
                                                  </a14:m>
                                                  <a:endParaRPr lang="nl-BE" sz="2400" dirty="0"/>
                                                </a:p>
                                              </p:txBody>
                                            </p:sp>
                                          </mc:Choice>
                                          <mc:Fallback xmlns="">
                                            <p:sp>
                                              <p:nvSpPr>
                                                <p:cNvPr id="169" name="Tekstvak 168">
                                                  <a:extLst>
                                                    <a:ext uri="{FF2B5EF4-FFF2-40B4-BE49-F238E27FC236}">
                                                      <a16:creationId xmlns:a16="http://schemas.microsoft.com/office/drawing/2014/main" id="{13F16232-ADAE-4C01-9218-8050AE525B13}"/>
                                                    </a:ext>
                                                  </a:extLst>
                                                </p:cNvPr>
                                                <p:cNvSpPr txBox="1">
                                                  <a:spLocks noRot="1" noChangeAspect="1" noMove="1" noResize="1" noEditPoints="1" noAdjustHandles="1" noChangeArrowheads="1" noChangeShapeType="1" noTextEdit="1"/>
                                                </p:cNvSpPr>
                                                <p:nvPr/>
                                              </p:nvSpPr>
                                              <p:spPr>
                                                <a:xfrm>
                                                  <a:off x="2360951" y="2828923"/>
                                                  <a:ext cx="207614" cy="264979"/>
                                                </a:xfrm>
                                                <a:prstGeom prst="rect">
                                                  <a:avLst/>
                                                </a:prstGeom>
                                                <a:blipFill>
                                                  <a:blip r:embed="rId16"/>
                                                  <a:stretch>
                                                    <a:fillRect l="-23404" r="-17021" b="-9836"/>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65" name="Rectangle 19">
                                                <a:extLst>
                                                  <a:ext uri="{FF2B5EF4-FFF2-40B4-BE49-F238E27FC236}">
                                                    <a16:creationId xmlns:a16="http://schemas.microsoft.com/office/drawing/2014/main" id="{5552F140-8512-464F-A845-D63E7895100E}"/>
                                                  </a:ext>
                                                </a:extLst>
                                              </p:cNvPr>
                                              <p:cNvSpPr/>
                                              <p:nvPr/>
                                            </p:nvSpPr>
                                            <p:spPr>
                                              <a:xfrm>
                                                <a:off x="5330273" y="4114189"/>
                                                <a:ext cx="144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953DBD93-37D2-4868-A08B-148AD7B23C01}" type="mathplaceholder">
                                                        <a:rPr lang="nl-BE" sz="2400" i="1" smtClean="0">
                                                          <a:latin typeface="Cambria Math" panose="02040503050406030204" pitchFamily="18" charset="0"/>
                                                        </a:rPr>
                                                        <a:t>Typ hier uw vergelijking.</a:t>
                                                      </a:fld>
                                                    </m:oMath>
                                                  </m:oMathPara>
                                                </a14:m>
                                                <a:endParaRPr lang="nl-BE" sz="2400" dirty="0"/>
                                              </a:p>
                                            </p:txBody>
                                          </p:sp>
                                        </mc:Choice>
                                        <mc:Fallback xmlns="">
                                          <p:sp>
                                            <p:nvSpPr>
                                              <p:cNvPr id="28" name="Rectangle 19">
                                                <a:extLst>
                                                  <a:ext uri="{FF2B5EF4-FFF2-40B4-BE49-F238E27FC236}">
                                                    <a16:creationId xmlns:a16="http://schemas.microsoft.com/office/drawing/2014/main" id="{BDA499EF-8F6F-4C17-A2DB-F4B00A59C1A0}"/>
                                                  </a:ext>
                                                </a:extLst>
                                              </p:cNvPr>
                                              <p:cNvSpPr>
                                                <a:spLocks noRot="1" noChangeAspect="1" noMove="1" noResize="1" noEditPoints="1" noAdjustHandles="1" noChangeArrowheads="1" noChangeShapeType="1" noTextEdit="1"/>
                                              </p:cNvSpPr>
                                              <p:nvPr/>
                                            </p:nvSpPr>
                                            <p:spPr>
                                              <a:xfrm>
                                                <a:off x="5330273" y="4114189"/>
                                                <a:ext cx="1440000" cy="720000"/>
                                              </a:xfrm>
                                              <a:prstGeom prst="rect">
                                                <a:avLst/>
                                              </a:prstGeom>
                                              <a:blipFill>
                                                <a:blip r:embed="rId10"/>
                                                <a:stretch>
                                                  <a:fillRect l="-840" b="-833"/>
                                                </a:stretch>
                                              </a:blipFill>
                                              <a:ln w="9525">
                                                <a:solidFill>
                                                  <a:schemeClr val="tx1"/>
                                                </a:solidFill>
                                              </a:ln>
                                            </p:spPr>
                                            <p:txBody>
                                              <a:bodyPr/>
                                              <a:lstStyle/>
                                              <a:p>
                                                <a:r>
                                                  <a:rPr lang="nl-BE">
                                                    <a:noFill/>
                                                  </a:rPr>
                                                  <a:t> </a:t>
                                                </a:r>
                                              </a:p>
                                            </p:txBody>
                                          </p:sp>
                                        </mc:Fallback>
                                      </mc:AlternateContent>
                                      <p:cxnSp>
                                        <p:nvCxnSpPr>
                                          <p:cNvPr id="166" name="Straight Arrow Connector 21">
                                            <a:extLst>
                                              <a:ext uri="{FF2B5EF4-FFF2-40B4-BE49-F238E27FC236}">
                                                <a16:creationId xmlns:a16="http://schemas.microsoft.com/office/drawing/2014/main" id="{9589D3C0-D775-44F7-B7F7-271735596E39}"/>
                                              </a:ext>
                                            </a:extLst>
                                          </p:cNvPr>
                                          <p:cNvCxnSpPr/>
                                          <p:nvPr/>
                                        </p:nvCxnSpPr>
                                        <p:spPr>
                                          <a:xfrm>
                                            <a:off x="7655984" y="4460615"/>
                                            <a:ext cx="1008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3" name="Tekstvak 162">
                                              <a:extLst>
                                                <a:ext uri="{FF2B5EF4-FFF2-40B4-BE49-F238E27FC236}">
                                                  <a16:creationId xmlns:a16="http://schemas.microsoft.com/office/drawing/2014/main" id="{4D00FAB0-CD18-4D2E-B174-AB9668CB1463}"/>
                                                </a:ext>
                                              </a:extLst>
                                            </p:cNvPr>
                                            <p:cNvSpPr txBox="1"/>
                                            <p:nvPr/>
                                          </p:nvSpPr>
                                          <p:spPr>
                                            <a:xfrm>
                                              <a:off x="8030401" y="4084129"/>
                                              <a:ext cx="199747"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𝑌</m:t>
                                                    </m:r>
                                                  </m:oMath>
                                                </m:oMathPara>
                                              </a14:m>
                                              <a:endParaRPr lang="nl-BE" sz="2400" dirty="0"/>
                                            </a:p>
                                          </p:txBody>
                                        </p:sp>
                                      </mc:Choice>
                                      <mc:Fallback xmlns="">
                                        <p:sp>
                                          <p:nvSpPr>
                                            <p:cNvPr id="163" name="Tekstvak 162">
                                              <a:extLst>
                                                <a:ext uri="{FF2B5EF4-FFF2-40B4-BE49-F238E27FC236}">
                                                  <a16:creationId xmlns:a16="http://schemas.microsoft.com/office/drawing/2014/main" id="{4D00FAB0-CD18-4D2E-B174-AB9668CB1463}"/>
                                                </a:ext>
                                              </a:extLst>
                                            </p:cNvPr>
                                            <p:cNvSpPr txBox="1">
                                              <a:spLocks noRot="1" noChangeAspect="1" noMove="1" noResize="1" noEditPoints="1" noAdjustHandles="1" noChangeArrowheads="1" noChangeShapeType="1" noTextEdit="1"/>
                                            </p:cNvSpPr>
                                            <p:nvPr/>
                                          </p:nvSpPr>
                                          <p:spPr>
                                            <a:xfrm>
                                              <a:off x="8030401" y="4084129"/>
                                              <a:ext cx="199747" cy="264979"/>
                                            </a:xfrm>
                                            <a:prstGeom prst="rect">
                                              <a:avLst/>
                                            </a:prstGeom>
                                            <a:blipFill>
                                              <a:blip r:embed="rId17"/>
                                              <a:stretch>
                                                <a:fillRect l="-21739" r="-19565" b="-10000"/>
                                              </a:stretch>
                                            </a:blipFill>
                                          </p:spPr>
                                          <p:txBody>
                                            <a:bodyPr/>
                                            <a:lstStyle/>
                                            <a:p>
                                              <a:r>
                                                <a:rPr lang="nl-BE">
                                                  <a:noFill/>
                                                </a:rPr>
                                                <a:t> </a:t>
                                              </a:r>
                                            </a:p>
                                          </p:txBody>
                                        </p:sp>
                                      </mc:Fallback>
                                    </mc:AlternateContent>
                                  </p:grpSp>
                                </p:grpSp>
                                <p:cxnSp>
                                  <p:nvCxnSpPr>
                                    <p:cNvPr id="159" name="Straight Arrow Connector 11">
                                      <a:extLst>
                                        <a:ext uri="{FF2B5EF4-FFF2-40B4-BE49-F238E27FC236}">
                                          <a16:creationId xmlns:a16="http://schemas.microsoft.com/office/drawing/2014/main" id="{9CA2295C-B28A-4A17-96CE-CDED94164F29}"/>
                                        </a:ext>
                                      </a:extLst>
                                    </p:cNvPr>
                                    <p:cNvCxnSpPr/>
                                    <p:nvPr/>
                                  </p:nvCxnSpPr>
                                  <p:spPr>
                                    <a:xfrm flipV="1">
                                      <a:off x="1469368" y="4638859"/>
                                      <a:ext cx="0" cy="108000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57" name="Straight Connector 37">
                                    <a:extLst>
                                      <a:ext uri="{FF2B5EF4-FFF2-40B4-BE49-F238E27FC236}">
                                        <a16:creationId xmlns:a16="http://schemas.microsoft.com/office/drawing/2014/main" id="{4F1FCD1A-F577-4649-9797-2A188FC1F266}"/>
                                      </a:ext>
                                    </a:extLst>
                                  </p:cNvPr>
                                  <p:cNvCxnSpPr/>
                                  <p:nvPr/>
                                </p:nvCxnSpPr>
                                <p:spPr>
                                  <a:xfrm>
                                    <a:off x="1475695" y="5718856"/>
                                    <a:ext cx="66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53" name="Tekstvak 152">
                                    <a:extLst>
                                      <a:ext uri="{FF2B5EF4-FFF2-40B4-BE49-F238E27FC236}">
                                        <a16:creationId xmlns:a16="http://schemas.microsoft.com/office/drawing/2014/main" id="{B108BE30-E4C6-4454-9070-890B68EB4B1E}"/>
                                      </a:ext>
                                    </a:extLst>
                                  </p:cNvPr>
                                  <p:cNvSpPr txBox="1"/>
                                  <p:nvPr/>
                                </p:nvSpPr>
                                <p:spPr>
                                  <a:xfrm>
                                    <a:off x="825012" y="4064251"/>
                                    <a:ext cx="228717" cy="2649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𝑅</m:t>
                                          </m:r>
                                        </m:oMath>
                                      </m:oMathPara>
                                    </a14:m>
                                    <a:endParaRPr lang="nl-BE" sz="2400" dirty="0"/>
                                  </a:p>
                                </p:txBody>
                              </p:sp>
                            </mc:Choice>
                            <mc:Fallback xmlns="">
                              <p:sp>
                                <p:nvSpPr>
                                  <p:cNvPr id="153" name="Tekstvak 152">
                                    <a:extLst>
                                      <a:ext uri="{FF2B5EF4-FFF2-40B4-BE49-F238E27FC236}">
                                        <a16:creationId xmlns:a16="http://schemas.microsoft.com/office/drawing/2014/main" id="{B108BE30-E4C6-4454-9070-890B68EB4B1E}"/>
                                      </a:ext>
                                    </a:extLst>
                                  </p:cNvPr>
                                  <p:cNvSpPr txBox="1">
                                    <a:spLocks noRot="1" noChangeAspect="1" noMove="1" noResize="1" noEditPoints="1" noAdjustHandles="1" noChangeArrowheads="1" noChangeShapeType="1" noTextEdit="1"/>
                                  </p:cNvSpPr>
                                  <p:nvPr/>
                                </p:nvSpPr>
                                <p:spPr>
                                  <a:xfrm>
                                    <a:off x="825012" y="4064251"/>
                                    <a:ext cx="228717" cy="264979"/>
                                  </a:xfrm>
                                  <a:prstGeom prst="rect">
                                    <a:avLst/>
                                  </a:prstGeom>
                                  <a:blipFill>
                                    <a:blip r:embed="rId18"/>
                                    <a:stretch>
                                      <a:fillRect l="-17308" r="-11538" b="-9836"/>
                                    </a:stretch>
                                  </a:blipFill>
                                </p:spPr>
                                <p:txBody>
                                  <a:bodyPr/>
                                  <a:lstStyle/>
                                  <a:p>
                                    <a:r>
                                      <a:rPr lang="nl-BE">
                                        <a:noFill/>
                                      </a:rPr>
                                      <a:t> </a:t>
                                    </a:r>
                                  </a:p>
                                </p:txBody>
                              </p:sp>
                            </mc:Fallback>
                          </mc:AlternateContent>
                        </p:grpSp>
                        <p:sp>
                          <p:nvSpPr>
                            <p:cNvPr id="151" name="Tekstvak 150">
                              <a:extLst>
                                <a:ext uri="{FF2B5EF4-FFF2-40B4-BE49-F238E27FC236}">
                                  <a16:creationId xmlns:a16="http://schemas.microsoft.com/office/drawing/2014/main" id="{81E73D42-9968-427A-83EC-C888CD731371}"/>
                                </a:ext>
                              </a:extLst>
                            </p:cNvPr>
                            <p:cNvSpPr txBox="1"/>
                            <p:nvPr/>
                          </p:nvSpPr>
                          <p:spPr>
                            <a:xfrm>
                              <a:off x="1451115" y="4058253"/>
                              <a:ext cx="132536" cy="331224"/>
                            </a:xfrm>
                            <a:prstGeom prst="rect">
                              <a:avLst/>
                            </a:prstGeom>
                            <a:noFill/>
                          </p:spPr>
                          <p:txBody>
                            <a:bodyPr wrap="none" rtlCol="0">
                              <a:spAutoFit/>
                            </a:bodyPr>
                            <a:lstStyle/>
                            <a:p>
                              <a:endParaRPr lang="nl-BE" sz="2400" b="1" dirty="0"/>
                            </a:p>
                          </p:txBody>
                        </p:sp>
                      </p:grpSp>
                      <p:sp>
                        <p:nvSpPr>
                          <p:cNvPr id="147" name="Tekstvak 146">
                            <a:extLst>
                              <a:ext uri="{FF2B5EF4-FFF2-40B4-BE49-F238E27FC236}">
                                <a16:creationId xmlns:a16="http://schemas.microsoft.com/office/drawing/2014/main" id="{E262CEB1-5012-418E-92F1-C91EED41283D}"/>
                              </a:ext>
                            </a:extLst>
                          </p:cNvPr>
                          <p:cNvSpPr txBox="1"/>
                          <p:nvPr/>
                        </p:nvSpPr>
                        <p:spPr>
                          <a:xfrm>
                            <a:off x="2610479" y="3886184"/>
                            <a:ext cx="261299" cy="331224"/>
                          </a:xfrm>
                          <a:prstGeom prst="rect">
                            <a:avLst/>
                          </a:prstGeom>
                          <a:noFill/>
                        </p:spPr>
                        <p:txBody>
                          <a:bodyPr wrap="none" rtlCol="0">
                            <a:spAutoFit/>
                          </a:bodyPr>
                          <a:lstStyle/>
                          <a:p>
                            <a:r>
                              <a:rPr lang="nl-BE" sz="2400" dirty="0"/>
                              <a:t>+</a:t>
                            </a:r>
                          </a:p>
                        </p:txBody>
                      </p:sp>
                      <p:sp>
                        <p:nvSpPr>
                          <p:cNvPr id="148" name="Oval 18">
                            <a:extLst>
                              <a:ext uri="{FF2B5EF4-FFF2-40B4-BE49-F238E27FC236}">
                                <a16:creationId xmlns:a16="http://schemas.microsoft.com/office/drawing/2014/main" id="{6D813253-77D1-4F3C-B053-7FB9B6515194}"/>
                              </a:ext>
                            </a:extLst>
                          </p:cNvPr>
                          <p:cNvSpPr/>
                          <p:nvPr/>
                        </p:nvSpPr>
                        <p:spPr>
                          <a:xfrm>
                            <a:off x="2856851" y="416784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p>
                        </p:txBody>
                      </p:sp>
                      <p:sp>
                        <p:nvSpPr>
                          <p:cNvPr id="149" name="Tekstvak 148">
                            <a:extLst>
                              <a:ext uri="{FF2B5EF4-FFF2-40B4-BE49-F238E27FC236}">
                                <a16:creationId xmlns:a16="http://schemas.microsoft.com/office/drawing/2014/main" id="{4A860D23-FD67-471F-962C-E7CDA91421D5}"/>
                              </a:ext>
                            </a:extLst>
                          </p:cNvPr>
                          <p:cNvSpPr txBox="1"/>
                          <p:nvPr/>
                        </p:nvSpPr>
                        <p:spPr>
                          <a:xfrm>
                            <a:off x="2575592" y="4359728"/>
                            <a:ext cx="206095" cy="331224"/>
                          </a:xfrm>
                          <a:prstGeom prst="rect">
                            <a:avLst/>
                          </a:prstGeom>
                          <a:noFill/>
                        </p:spPr>
                        <p:txBody>
                          <a:bodyPr wrap="none" rtlCol="0">
                            <a:spAutoFit/>
                          </a:bodyPr>
                          <a:lstStyle/>
                          <a:p>
                            <a:r>
                              <a:rPr lang="nl-BE" sz="2400" dirty="0"/>
                              <a:t>-</a:t>
                            </a:r>
                          </a:p>
                        </p:txBody>
                      </p:sp>
                    </p:grpSp>
                    <p:sp>
                      <p:nvSpPr>
                        <p:cNvPr id="144" name="Oval 18">
                          <a:extLst>
                            <a:ext uri="{FF2B5EF4-FFF2-40B4-BE49-F238E27FC236}">
                              <a16:creationId xmlns:a16="http://schemas.microsoft.com/office/drawing/2014/main" id="{0CAB0D35-8A65-4A3F-8DB3-9050B9731DC7}"/>
                            </a:ext>
                          </a:extLst>
                        </p:cNvPr>
                        <p:cNvSpPr/>
                        <p:nvPr/>
                      </p:nvSpPr>
                      <p:spPr>
                        <a:xfrm>
                          <a:off x="4911036" y="146640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p>
                      </p:txBody>
                    </p:sp>
                    <p:cxnSp>
                      <p:nvCxnSpPr>
                        <p:cNvPr id="145" name="Straight Arrow Connector 21">
                          <a:extLst>
                            <a:ext uri="{FF2B5EF4-FFF2-40B4-BE49-F238E27FC236}">
                              <a16:creationId xmlns:a16="http://schemas.microsoft.com/office/drawing/2014/main" id="{6EDD6B6D-98ED-4E49-AF8B-6542BDC7A61B}"/>
                            </a:ext>
                          </a:extLst>
                        </p:cNvPr>
                        <p:cNvCxnSpPr/>
                        <p:nvPr/>
                      </p:nvCxnSpPr>
                      <p:spPr>
                        <a:xfrm>
                          <a:off x="4183352" y="1658949"/>
                          <a:ext cx="720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42" name="Straight Arrow Connector 21">
                        <a:extLst>
                          <a:ext uri="{FF2B5EF4-FFF2-40B4-BE49-F238E27FC236}">
                            <a16:creationId xmlns:a16="http://schemas.microsoft.com/office/drawing/2014/main" id="{547E0329-E10D-4CD6-B624-C4B73C6357CC}"/>
                          </a:ext>
                        </a:extLst>
                      </p:cNvPr>
                      <p:cNvCxnSpPr/>
                      <p:nvPr/>
                    </p:nvCxnSpPr>
                    <p:spPr>
                      <a:xfrm>
                        <a:off x="7299663" y="1664203"/>
                        <a:ext cx="540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132" name="Tekstvak 131">
                      <a:extLst>
                        <a:ext uri="{FF2B5EF4-FFF2-40B4-BE49-F238E27FC236}">
                          <a16:creationId xmlns:a16="http://schemas.microsoft.com/office/drawing/2014/main" id="{DEDD6F63-674F-4297-9CA9-B4A84C8E8632}"/>
                        </a:ext>
                      </a:extLst>
                    </p:cNvPr>
                    <p:cNvSpPr txBox="1"/>
                    <p:nvPr/>
                  </p:nvSpPr>
                  <p:spPr>
                    <a:xfrm>
                      <a:off x="7658851" y="889825"/>
                      <a:ext cx="228498"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𝑁</m:t>
                            </m:r>
                          </m:oMath>
                        </m:oMathPara>
                      </a14:m>
                      <a:endParaRPr lang="nl-BE" sz="2400" dirty="0"/>
                    </a:p>
                  </p:txBody>
                </p:sp>
              </mc:Choice>
              <mc:Fallback xmlns="">
                <p:sp>
                  <p:nvSpPr>
                    <p:cNvPr id="132" name="Tekstvak 131">
                      <a:extLst>
                        <a:ext uri="{FF2B5EF4-FFF2-40B4-BE49-F238E27FC236}">
                          <a16:creationId xmlns:a16="http://schemas.microsoft.com/office/drawing/2014/main" id="{DEDD6F63-674F-4297-9CA9-B4A84C8E8632}"/>
                        </a:ext>
                      </a:extLst>
                    </p:cNvPr>
                    <p:cNvSpPr txBox="1">
                      <a:spLocks noRot="1" noChangeAspect="1" noMove="1" noResize="1" noEditPoints="1" noAdjustHandles="1" noChangeArrowheads="1" noChangeShapeType="1" noTextEdit="1"/>
                    </p:cNvSpPr>
                    <p:nvPr/>
                  </p:nvSpPr>
                  <p:spPr>
                    <a:xfrm>
                      <a:off x="7658851" y="889825"/>
                      <a:ext cx="228498" cy="264979"/>
                    </a:xfrm>
                    <a:prstGeom prst="rect">
                      <a:avLst/>
                    </a:prstGeom>
                    <a:blipFill>
                      <a:blip r:embed="rId19"/>
                      <a:stretch>
                        <a:fillRect l="-21154" r="-17308" b="-9836"/>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33" name="Tekstvak 132">
                      <a:extLst>
                        <a:ext uri="{FF2B5EF4-FFF2-40B4-BE49-F238E27FC236}">
                          <a16:creationId xmlns:a16="http://schemas.microsoft.com/office/drawing/2014/main" id="{C899C8A7-DAD5-48B9-BC08-1607C4AFDDB8}"/>
                        </a:ext>
                      </a:extLst>
                    </p:cNvPr>
                    <p:cNvSpPr txBox="1"/>
                    <p:nvPr/>
                  </p:nvSpPr>
                  <p:spPr>
                    <a:xfrm>
                      <a:off x="4784869" y="893129"/>
                      <a:ext cx="220401"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𝐷</m:t>
                            </m:r>
                          </m:oMath>
                        </m:oMathPara>
                      </a14:m>
                      <a:endParaRPr lang="nl-BE" sz="2400" dirty="0"/>
                    </a:p>
                  </p:txBody>
                </p:sp>
              </mc:Choice>
              <mc:Fallback xmlns="">
                <p:sp>
                  <p:nvSpPr>
                    <p:cNvPr id="133" name="Tekstvak 132">
                      <a:extLst>
                        <a:ext uri="{FF2B5EF4-FFF2-40B4-BE49-F238E27FC236}">
                          <a16:creationId xmlns:a16="http://schemas.microsoft.com/office/drawing/2014/main" id="{C899C8A7-DAD5-48B9-BC08-1607C4AFDDB8}"/>
                        </a:ext>
                      </a:extLst>
                    </p:cNvPr>
                    <p:cNvSpPr txBox="1">
                      <a:spLocks noRot="1" noChangeAspect="1" noMove="1" noResize="1" noEditPoints="1" noAdjustHandles="1" noChangeArrowheads="1" noChangeShapeType="1" noTextEdit="1"/>
                    </p:cNvSpPr>
                    <p:nvPr/>
                  </p:nvSpPr>
                  <p:spPr>
                    <a:xfrm>
                      <a:off x="4784869" y="893129"/>
                      <a:ext cx="220401" cy="264979"/>
                    </a:xfrm>
                    <a:prstGeom prst="rect">
                      <a:avLst/>
                    </a:prstGeom>
                    <a:blipFill>
                      <a:blip r:embed="rId20"/>
                      <a:stretch>
                        <a:fillRect l="-22000" r="-18000" b="-8197"/>
                      </a:stretch>
                    </a:blipFill>
                  </p:spPr>
                  <p:txBody>
                    <a:bodyPr/>
                    <a:lstStyle/>
                    <a:p>
                      <a:r>
                        <a:rPr lang="nl-BE">
                          <a:noFill/>
                        </a:rPr>
                        <a:t> </a:t>
                      </a:r>
                    </a:p>
                  </p:txBody>
                </p:sp>
              </mc:Fallback>
            </mc:AlternateContent>
          </p:grpSp>
          <p:cxnSp>
            <p:nvCxnSpPr>
              <p:cNvPr id="129" name="Rechte verbindingslijn met pijl 128">
                <a:extLst>
                  <a:ext uri="{FF2B5EF4-FFF2-40B4-BE49-F238E27FC236}">
                    <a16:creationId xmlns:a16="http://schemas.microsoft.com/office/drawing/2014/main" id="{FB7D62B0-59F1-4F3F-8446-03EE0A050DC9}"/>
                  </a:ext>
                </a:extLst>
              </p:cNvPr>
              <p:cNvCxnSpPr/>
              <p:nvPr/>
            </p:nvCxnSpPr>
            <p:spPr>
              <a:xfrm>
                <a:off x="5087003" y="431979"/>
                <a:ext cx="0" cy="101844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30" name="Rechte verbindingslijn met pijl 129">
                <a:extLst>
                  <a:ext uri="{FF2B5EF4-FFF2-40B4-BE49-F238E27FC236}">
                    <a16:creationId xmlns:a16="http://schemas.microsoft.com/office/drawing/2014/main" id="{42BDF240-4CF3-4C75-8BB5-6BD483BA540A}"/>
                  </a:ext>
                </a:extLst>
              </p:cNvPr>
              <p:cNvCxnSpPr/>
              <p:nvPr/>
            </p:nvCxnSpPr>
            <p:spPr>
              <a:xfrm>
                <a:off x="8014127" y="426723"/>
                <a:ext cx="0" cy="101844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grpSp>
        <p:sp>
          <p:nvSpPr>
            <p:cNvPr id="122" name="Tekstvak 121">
              <a:extLst>
                <a:ext uri="{FF2B5EF4-FFF2-40B4-BE49-F238E27FC236}">
                  <a16:creationId xmlns:a16="http://schemas.microsoft.com/office/drawing/2014/main" id="{7561F93D-E6DD-4F93-9774-787E3D2BC172}"/>
                </a:ext>
              </a:extLst>
            </p:cNvPr>
            <p:cNvSpPr txBox="1"/>
            <p:nvPr/>
          </p:nvSpPr>
          <p:spPr>
            <a:xfrm>
              <a:off x="2414476" y="4433702"/>
              <a:ext cx="2464136" cy="461665"/>
            </a:xfrm>
            <a:prstGeom prst="rect">
              <a:avLst/>
            </a:prstGeom>
            <a:noFill/>
          </p:spPr>
          <p:txBody>
            <a:bodyPr wrap="none" rtlCol="0">
              <a:spAutoFit/>
            </a:bodyPr>
            <a:lstStyle/>
            <a:p>
              <a:r>
                <a:rPr lang="nl-BE" sz="2400" dirty="0"/>
                <a:t>referentiesignaal</a:t>
              </a:r>
            </a:p>
          </p:txBody>
        </p:sp>
        <p:sp>
          <p:nvSpPr>
            <p:cNvPr id="123" name="Tekstvak 122">
              <a:extLst>
                <a:ext uri="{FF2B5EF4-FFF2-40B4-BE49-F238E27FC236}">
                  <a16:creationId xmlns:a16="http://schemas.microsoft.com/office/drawing/2014/main" id="{ECB06DE8-11A3-4551-BB18-526BAB3030AA}"/>
                </a:ext>
              </a:extLst>
            </p:cNvPr>
            <p:cNvSpPr txBox="1"/>
            <p:nvPr/>
          </p:nvSpPr>
          <p:spPr>
            <a:xfrm>
              <a:off x="7962196" y="3571386"/>
              <a:ext cx="1109599" cy="461665"/>
            </a:xfrm>
            <a:prstGeom prst="rect">
              <a:avLst/>
            </a:prstGeom>
            <a:noFill/>
          </p:spPr>
          <p:txBody>
            <a:bodyPr wrap="none" rtlCol="0">
              <a:spAutoFit/>
            </a:bodyPr>
            <a:lstStyle/>
            <a:p>
              <a:r>
                <a:rPr lang="nl-BE" sz="2400" dirty="0"/>
                <a:t>storing</a:t>
              </a:r>
            </a:p>
          </p:txBody>
        </p:sp>
        <p:sp>
          <p:nvSpPr>
            <p:cNvPr id="124" name="Tekstvak 123">
              <a:extLst>
                <a:ext uri="{FF2B5EF4-FFF2-40B4-BE49-F238E27FC236}">
                  <a16:creationId xmlns:a16="http://schemas.microsoft.com/office/drawing/2014/main" id="{624ACDF5-6153-45BF-A1F7-E3BD1A698B0C}"/>
                </a:ext>
              </a:extLst>
            </p:cNvPr>
            <p:cNvSpPr txBox="1"/>
            <p:nvPr/>
          </p:nvSpPr>
          <p:spPr>
            <a:xfrm>
              <a:off x="11804653" y="3628053"/>
              <a:ext cx="1366080" cy="461665"/>
            </a:xfrm>
            <a:prstGeom prst="rect">
              <a:avLst/>
            </a:prstGeom>
            <a:noFill/>
          </p:spPr>
          <p:txBody>
            <a:bodyPr wrap="none" rtlCol="0">
              <a:spAutoFit/>
            </a:bodyPr>
            <a:lstStyle/>
            <a:p>
              <a:r>
                <a:rPr lang="nl-BE" sz="2400" dirty="0"/>
                <a:t>meetruis</a:t>
              </a:r>
            </a:p>
          </p:txBody>
        </p:sp>
        <p:sp>
          <p:nvSpPr>
            <p:cNvPr id="125" name="Rechthoek 124">
              <a:extLst>
                <a:ext uri="{FF2B5EF4-FFF2-40B4-BE49-F238E27FC236}">
                  <a16:creationId xmlns:a16="http://schemas.microsoft.com/office/drawing/2014/main" id="{83E96ABC-9EA9-47A0-87A8-BACFFA390D0E}"/>
                </a:ext>
              </a:extLst>
            </p:cNvPr>
            <p:cNvSpPr/>
            <p:nvPr/>
          </p:nvSpPr>
          <p:spPr>
            <a:xfrm>
              <a:off x="5561105" y="4688956"/>
              <a:ext cx="2452846" cy="162354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grpSp>
      <mc:AlternateContent xmlns:mc="http://schemas.openxmlformats.org/markup-compatibility/2006" xmlns:a14="http://schemas.microsoft.com/office/drawing/2010/main">
        <mc:Choice Requires="a14">
          <p:sp>
            <p:nvSpPr>
              <p:cNvPr id="174" name="Tekstvak 173">
                <a:extLst>
                  <a:ext uri="{FF2B5EF4-FFF2-40B4-BE49-F238E27FC236}">
                    <a16:creationId xmlns:a16="http://schemas.microsoft.com/office/drawing/2014/main" id="{0F33B2AD-756D-434D-AEF1-481FEAEF1C35}"/>
                  </a:ext>
                </a:extLst>
              </p:cNvPr>
              <p:cNvSpPr txBox="1"/>
              <p:nvPr/>
            </p:nvSpPr>
            <p:spPr>
              <a:xfrm>
                <a:off x="5403256" y="3098264"/>
                <a:ext cx="837344"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𝑟</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174" name="Tekstvak 173">
                <a:extLst>
                  <a:ext uri="{FF2B5EF4-FFF2-40B4-BE49-F238E27FC236}">
                    <a16:creationId xmlns:a16="http://schemas.microsoft.com/office/drawing/2014/main" id="{0F33B2AD-756D-434D-AEF1-481FEAEF1C35}"/>
                  </a:ext>
                </a:extLst>
              </p:cNvPr>
              <p:cNvSpPr txBox="1">
                <a:spLocks noRot="1" noChangeAspect="1" noMove="1" noResize="1" noEditPoints="1" noAdjustHandles="1" noChangeArrowheads="1" noChangeShapeType="1" noTextEdit="1"/>
              </p:cNvSpPr>
              <p:nvPr/>
            </p:nvSpPr>
            <p:spPr>
              <a:xfrm>
                <a:off x="5403256" y="3098264"/>
                <a:ext cx="837344" cy="384721"/>
              </a:xfrm>
              <a:prstGeom prst="rect">
                <a:avLst/>
              </a:prstGeom>
              <a:blipFill>
                <a:blip r:embed="rId2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75" name="Tekstvak 174">
                <a:extLst>
                  <a:ext uri="{FF2B5EF4-FFF2-40B4-BE49-F238E27FC236}">
                    <a16:creationId xmlns:a16="http://schemas.microsoft.com/office/drawing/2014/main" id="{5090B7DD-BE76-45F3-9422-F3D952BC9D38}"/>
                  </a:ext>
                </a:extLst>
              </p:cNvPr>
              <p:cNvSpPr txBox="1"/>
              <p:nvPr/>
            </p:nvSpPr>
            <p:spPr>
              <a:xfrm>
                <a:off x="10023637" y="3071376"/>
                <a:ext cx="856837"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𝑝</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175" name="Tekstvak 174">
                <a:extLst>
                  <a:ext uri="{FF2B5EF4-FFF2-40B4-BE49-F238E27FC236}">
                    <a16:creationId xmlns:a16="http://schemas.microsoft.com/office/drawing/2014/main" id="{5090B7DD-BE76-45F3-9422-F3D952BC9D38}"/>
                  </a:ext>
                </a:extLst>
              </p:cNvPr>
              <p:cNvSpPr txBox="1">
                <a:spLocks noRot="1" noChangeAspect="1" noMove="1" noResize="1" noEditPoints="1" noAdjustHandles="1" noChangeArrowheads="1" noChangeShapeType="1" noTextEdit="1"/>
              </p:cNvSpPr>
              <p:nvPr/>
            </p:nvSpPr>
            <p:spPr>
              <a:xfrm>
                <a:off x="10023637" y="3071376"/>
                <a:ext cx="856837" cy="414409"/>
              </a:xfrm>
              <a:prstGeom prst="rect">
                <a:avLst/>
              </a:prstGeom>
              <a:blipFill>
                <a:blip r:embed="rId22"/>
                <a:stretch>
                  <a:fillRect l="-7092" b="-19118"/>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44" name="Tekstvak 43">
                <a:extLst>
                  <a:ext uri="{FF2B5EF4-FFF2-40B4-BE49-F238E27FC236}">
                    <a16:creationId xmlns:a16="http://schemas.microsoft.com/office/drawing/2014/main" id="{04049456-A64A-401A-AC46-2A7FA4CD266A}"/>
                  </a:ext>
                </a:extLst>
              </p:cNvPr>
              <p:cNvSpPr txBox="1"/>
              <p:nvPr/>
            </p:nvSpPr>
            <p:spPr>
              <a:xfrm>
                <a:off x="873894" y="6383531"/>
                <a:ext cx="1432636" cy="1121974"/>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f>
                        <m:fPr>
                          <m:ctrlPr>
                            <a:rPr lang="nl-BE" sz="3200" i="1" smtClean="0">
                              <a:latin typeface="Cambria Math" panose="02040503050406030204" pitchFamily="18" charset="0"/>
                            </a:rPr>
                          </m:ctrlPr>
                        </m:fPr>
                        <m:num>
                          <m:r>
                            <a:rPr lang="nl-BE" sz="3200" b="0" i="1" smtClean="0">
                              <a:latin typeface="Cambria Math" panose="02040503050406030204" pitchFamily="18" charset="0"/>
                            </a:rPr>
                            <m:t>𝑑</m:t>
                          </m:r>
                        </m:num>
                        <m:den>
                          <m:r>
                            <a:rPr lang="nl-BE" sz="3200" b="0" i="1" smtClean="0">
                              <a:latin typeface="Cambria Math" panose="02040503050406030204" pitchFamily="18" charset="0"/>
                            </a:rPr>
                            <m:t>𝑑𝑡</m:t>
                          </m:r>
                        </m:den>
                      </m:f>
                      <m:r>
                        <a:rPr lang="nl-BE" sz="3200" i="1" smtClean="0">
                          <a:latin typeface="Cambria Math" panose="02040503050406030204" pitchFamily="18" charset="0"/>
                          <a:ea typeface="Cambria Math" panose="02040503050406030204" pitchFamily="18" charset="0"/>
                        </a:rPr>
                        <m:t>⟶</m:t>
                      </m:r>
                      <m:r>
                        <a:rPr lang="nl-BE" sz="3200" b="0" i="1" smtClean="0">
                          <a:latin typeface="Cambria Math" panose="02040503050406030204" pitchFamily="18" charset="0"/>
                          <a:ea typeface="Cambria Math" panose="02040503050406030204" pitchFamily="18" charset="0"/>
                        </a:rPr>
                        <m:t>𝑠</m:t>
                      </m:r>
                    </m:oMath>
                  </m:oMathPara>
                </a14:m>
                <a:endParaRPr lang="nl-BE" sz="3200" dirty="0"/>
              </a:p>
            </p:txBody>
          </p:sp>
        </mc:Choice>
        <mc:Fallback xmlns="">
          <p:sp>
            <p:nvSpPr>
              <p:cNvPr id="44" name="Tekstvak 43">
                <a:extLst>
                  <a:ext uri="{FF2B5EF4-FFF2-40B4-BE49-F238E27FC236}">
                    <a16:creationId xmlns:a16="http://schemas.microsoft.com/office/drawing/2014/main" id="{04049456-A64A-401A-AC46-2A7FA4CD266A}"/>
                  </a:ext>
                </a:extLst>
              </p:cNvPr>
              <p:cNvSpPr txBox="1">
                <a:spLocks noRot="1" noChangeAspect="1" noMove="1" noResize="1" noEditPoints="1" noAdjustHandles="1" noChangeArrowheads="1" noChangeShapeType="1" noTextEdit="1"/>
              </p:cNvSpPr>
              <p:nvPr/>
            </p:nvSpPr>
            <p:spPr>
              <a:xfrm>
                <a:off x="873894" y="6383531"/>
                <a:ext cx="1432636" cy="1121974"/>
              </a:xfrm>
              <a:prstGeom prst="rect">
                <a:avLst/>
              </a:prstGeom>
              <a:blipFill>
                <a:blip r:embed="rId2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17" name="Tekstvak 116">
                <a:extLst>
                  <a:ext uri="{FF2B5EF4-FFF2-40B4-BE49-F238E27FC236}">
                    <a16:creationId xmlns:a16="http://schemas.microsoft.com/office/drawing/2014/main" id="{DAA03EDE-F418-4558-AA78-5181A38D9C27}"/>
                  </a:ext>
                </a:extLst>
              </p:cNvPr>
              <p:cNvSpPr txBox="1"/>
              <p:nvPr/>
            </p:nvSpPr>
            <p:spPr>
              <a:xfrm>
                <a:off x="2744442" y="6188725"/>
                <a:ext cx="1829732" cy="1550040"/>
              </a:xfrm>
              <a:prstGeom prst="rect">
                <a:avLst/>
              </a:prstGeom>
              <a:noFill/>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nary>
                        <m:naryPr>
                          <m:limLoc m:val="undOvr"/>
                          <m:subHide m:val="on"/>
                          <m:supHide m:val="on"/>
                          <m:ctrlPr>
                            <a:rPr lang="nl-BE" sz="3200" i="1">
                              <a:latin typeface="Cambria Math" panose="02040503050406030204" pitchFamily="18" charset="0"/>
                              <a:ea typeface="Cambria Math" panose="02040503050406030204" pitchFamily="18" charset="0"/>
                            </a:rPr>
                          </m:ctrlPr>
                        </m:naryPr>
                        <m:sub/>
                        <m:sup/>
                        <m:e/>
                      </m:nary>
                      <m:r>
                        <a:rPr lang="nl-BE" sz="3200" i="1">
                          <a:latin typeface="Cambria Math" panose="02040503050406030204" pitchFamily="18" charset="0"/>
                          <a:ea typeface="Cambria Math" panose="02040503050406030204" pitchFamily="18" charset="0"/>
                        </a:rPr>
                        <m:t>⟶</m:t>
                      </m:r>
                      <m:f>
                        <m:fPr>
                          <m:ctrlPr>
                            <a:rPr lang="nl-BE" sz="3200" i="1" smtClean="0">
                              <a:latin typeface="Cambria Math" panose="02040503050406030204" pitchFamily="18" charset="0"/>
                            </a:rPr>
                          </m:ctrlPr>
                        </m:fPr>
                        <m:num>
                          <m:r>
                            <a:rPr lang="nl-BE" sz="3200" b="0" i="1" smtClean="0">
                              <a:latin typeface="Cambria Math" panose="02040503050406030204" pitchFamily="18" charset="0"/>
                            </a:rPr>
                            <m:t>1</m:t>
                          </m:r>
                        </m:num>
                        <m:den>
                          <m:r>
                            <a:rPr lang="nl-BE" sz="3200" b="0" i="1" smtClean="0">
                              <a:latin typeface="Cambria Math" panose="02040503050406030204" pitchFamily="18" charset="0"/>
                            </a:rPr>
                            <m:t>𝑠</m:t>
                          </m:r>
                        </m:den>
                      </m:f>
                    </m:oMath>
                  </m:oMathPara>
                </a14:m>
                <a:endParaRPr lang="nl-BE" sz="3200" dirty="0"/>
              </a:p>
            </p:txBody>
          </p:sp>
        </mc:Choice>
        <mc:Fallback xmlns="">
          <p:sp>
            <p:nvSpPr>
              <p:cNvPr id="117" name="Tekstvak 116">
                <a:extLst>
                  <a:ext uri="{FF2B5EF4-FFF2-40B4-BE49-F238E27FC236}">
                    <a16:creationId xmlns:a16="http://schemas.microsoft.com/office/drawing/2014/main" id="{DAA03EDE-F418-4558-AA78-5181A38D9C27}"/>
                  </a:ext>
                </a:extLst>
              </p:cNvPr>
              <p:cNvSpPr txBox="1">
                <a:spLocks noRot="1" noChangeAspect="1" noMove="1" noResize="1" noEditPoints="1" noAdjustHandles="1" noChangeArrowheads="1" noChangeShapeType="1" noTextEdit="1"/>
              </p:cNvSpPr>
              <p:nvPr/>
            </p:nvSpPr>
            <p:spPr>
              <a:xfrm>
                <a:off x="2744442" y="6188725"/>
                <a:ext cx="1829732" cy="1550040"/>
              </a:xfrm>
              <a:prstGeom prst="rect">
                <a:avLst/>
              </a:prstGeom>
              <a:blipFill>
                <a:blip r:embed="rId24"/>
                <a:stretch>
                  <a:fillRect/>
                </a:stretch>
              </a:blipFill>
            </p:spPr>
            <p:txBody>
              <a:bodyPr/>
              <a:lstStyle/>
              <a:p>
                <a:r>
                  <a:rPr lang="nl-BE">
                    <a:noFill/>
                  </a:rPr>
                  <a:t> </a:t>
                </a:r>
              </a:p>
            </p:txBody>
          </p:sp>
        </mc:Fallback>
      </mc:AlternateContent>
      <p:sp>
        <p:nvSpPr>
          <p:cNvPr id="47" name="Tekstvak 46">
            <a:extLst>
              <a:ext uri="{FF2B5EF4-FFF2-40B4-BE49-F238E27FC236}">
                <a16:creationId xmlns:a16="http://schemas.microsoft.com/office/drawing/2014/main" id="{055362B4-0204-4DDB-9AFE-4B094DA9D425}"/>
              </a:ext>
            </a:extLst>
          </p:cNvPr>
          <p:cNvSpPr txBox="1"/>
          <p:nvPr/>
        </p:nvSpPr>
        <p:spPr>
          <a:xfrm>
            <a:off x="1196654" y="5392999"/>
            <a:ext cx="3267241" cy="511615"/>
          </a:xfrm>
          <a:prstGeom prst="rect">
            <a:avLst/>
          </a:prstGeom>
          <a:noFill/>
          <a:ln w="28575">
            <a:solidFill>
              <a:srgbClr val="0070C0"/>
            </a:solidFill>
          </a:ln>
        </p:spPr>
        <p:txBody>
          <a:bodyPr wrap="none" rtlCol="0">
            <a:spAutoFit/>
          </a:bodyPr>
          <a:lstStyle/>
          <a:p>
            <a:pPr algn="l">
              <a:lnSpc>
                <a:spcPct val="120000"/>
              </a:lnSpc>
            </a:pPr>
            <a:r>
              <a:rPr lang="nl-BE" sz="2500" dirty="0"/>
              <a:t>Laplace transformatie</a:t>
            </a:r>
          </a:p>
        </p:txBody>
      </p:sp>
      <p:grpSp>
        <p:nvGrpSpPr>
          <p:cNvPr id="66" name="Groep 65">
            <a:extLst>
              <a:ext uri="{FF2B5EF4-FFF2-40B4-BE49-F238E27FC236}">
                <a16:creationId xmlns:a16="http://schemas.microsoft.com/office/drawing/2014/main" id="{6D8E6DEF-05F2-42FB-8AF0-DCD440B34CC0}"/>
              </a:ext>
            </a:extLst>
          </p:cNvPr>
          <p:cNvGrpSpPr/>
          <p:nvPr/>
        </p:nvGrpSpPr>
        <p:grpSpPr>
          <a:xfrm>
            <a:off x="5151935" y="6207483"/>
            <a:ext cx="11670166" cy="1549976"/>
            <a:chOff x="6947674" y="6593486"/>
            <a:chExt cx="11670166" cy="1549976"/>
          </a:xfrm>
        </p:grpSpPr>
        <mc:AlternateContent xmlns:mc="http://schemas.openxmlformats.org/markup-compatibility/2006" xmlns:a14="http://schemas.microsoft.com/office/drawing/2010/main">
          <mc:Choice Requires="a14">
            <p:sp>
              <p:nvSpPr>
                <p:cNvPr id="176" name="Tekstvak 175">
                  <a:extLst>
                    <a:ext uri="{FF2B5EF4-FFF2-40B4-BE49-F238E27FC236}">
                      <a16:creationId xmlns:a16="http://schemas.microsoft.com/office/drawing/2014/main" id="{7B3B9458-243D-4C94-9FE4-08297F55063D}"/>
                    </a:ext>
                  </a:extLst>
                </p:cNvPr>
                <p:cNvSpPr txBox="1"/>
                <p:nvPr/>
              </p:nvSpPr>
              <p:spPr>
                <a:xfrm>
                  <a:off x="13268940" y="6593486"/>
                  <a:ext cx="5348900" cy="15499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3200" b="0" i="1" smtClean="0">
                            <a:latin typeface="Cambria Math" panose="02040503050406030204" pitchFamily="18" charset="0"/>
                          </a:rPr>
                          <m:t>𝑌</m:t>
                        </m:r>
                        <m:d>
                          <m:dPr>
                            <m:ctrlPr>
                              <a:rPr lang="nl-BE" sz="3200" b="0" i="1" smtClean="0">
                                <a:latin typeface="Cambria Math" panose="02040503050406030204" pitchFamily="18" charset="0"/>
                              </a:rPr>
                            </m:ctrlPr>
                          </m:dPr>
                          <m:e>
                            <m:r>
                              <a:rPr lang="nl-BE" sz="3200" b="0" i="1" smtClean="0">
                                <a:latin typeface="Cambria Math" panose="02040503050406030204" pitchFamily="18" charset="0"/>
                              </a:rPr>
                              <m:t>𝑠</m:t>
                            </m:r>
                          </m:e>
                        </m:d>
                        <m:r>
                          <a:rPr lang="nl-BE" sz="3200" b="0" i="1" smtClean="0">
                            <a:latin typeface="Cambria Math" panose="02040503050406030204" pitchFamily="18" charset="0"/>
                          </a:rPr>
                          <m:t>=</m:t>
                        </m:r>
                        <m:limLow>
                          <m:limLowPr>
                            <m:ctrlPr>
                              <a:rPr lang="nl-BE" sz="3200" b="0" i="1" smtClean="0">
                                <a:latin typeface="Cambria Math" panose="02040503050406030204" pitchFamily="18" charset="0"/>
                              </a:rPr>
                            </m:ctrlPr>
                          </m:limLowPr>
                          <m:e>
                            <m:groupChr>
                              <m:groupChrPr>
                                <m:chr m:val="⏟"/>
                                <m:ctrlPr>
                                  <a:rPr lang="nl-BE" sz="3200" b="0" i="1" smtClean="0">
                                    <a:latin typeface="Cambria Math" panose="02040503050406030204" pitchFamily="18" charset="0"/>
                                  </a:rPr>
                                </m:ctrlPr>
                              </m:groupChrPr>
                              <m:e>
                                <m:f>
                                  <m:fPr>
                                    <m:ctrlPr>
                                      <a:rPr lang="nl-BE" sz="3200" b="0" i="1" smtClean="0">
                                        <a:latin typeface="Cambria Math" panose="02040503050406030204" pitchFamily="18" charset="0"/>
                                      </a:rPr>
                                    </m:ctrlPr>
                                  </m:fPr>
                                  <m:num>
                                    <m:r>
                                      <a:rPr lang="nl-BE" sz="3200" b="0" i="1" smtClean="0">
                                        <a:latin typeface="Cambria Math" panose="02040503050406030204" pitchFamily="18" charset="0"/>
                                      </a:rPr>
                                      <m:t>𝐾</m:t>
                                    </m:r>
                                    <m:sSubSup>
                                      <m:sSubSupPr>
                                        <m:ctrlPr>
                                          <a:rPr lang="nl-BE" sz="3200" b="0" i="1" smtClean="0">
                                            <a:latin typeface="Cambria Math" panose="02040503050406030204" pitchFamily="18" charset="0"/>
                                          </a:rPr>
                                        </m:ctrlPr>
                                      </m:sSubSupPr>
                                      <m:e>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rPr>
                                          <m:t>𝑛</m:t>
                                        </m:r>
                                      </m:sub>
                                      <m:sup>
                                        <m:r>
                                          <a:rPr lang="nl-BE" sz="3200" b="0" i="1" smtClean="0">
                                            <a:latin typeface="Cambria Math" panose="02040503050406030204" pitchFamily="18" charset="0"/>
                                          </a:rPr>
                                          <m:t>2</m:t>
                                        </m:r>
                                      </m:sup>
                                    </m:sSubSup>
                                  </m:num>
                                  <m:den>
                                    <m:sSup>
                                      <m:sSupPr>
                                        <m:ctrlPr>
                                          <a:rPr lang="nl-BE" sz="3200" b="0" i="1" smtClean="0">
                                            <a:latin typeface="Cambria Math" panose="02040503050406030204" pitchFamily="18" charset="0"/>
                                          </a:rPr>
                                        </m:ctrlPr>
                                      </m:sSupPr>
                                      <m:e>
                                        <m:r>
                                          <a:rPr lang="nl-BE" sz="3200" b="0" i="1" smtClean="0">
                                            <a:latin typeface="Cambria Math" panose="02040503050406030204" pitchFamily="18" charset="0"/>
                                          </a:rPr>
                                          <m:t>𝑠</m:t>
                                        </m:r>
                                      </m:e>
                                      <m:sup>
                                        <m:r>
                                          <a:rPr lang="nl-BE" sz="3200" b="0" i="1" smtClean="0">
                                            <a:latin typeface="Cambria Math" panose="02040503050406030204" pitchFamily="18" charset="0"/>
                                          </a:rPr>
                                          <m:t>2</m:t>
                                        </m:r>
                                      </m:sup>
                                    </m:sSup>
                                    <m:r>
                                      <a:rPr lang="nl-BE" sz="3200" b="0" i="1" smtClean="0">
                                        <a:latin typeface="Cambria Math" panose="02040503050406030204" pitchFamily="18" charset="0"/>
                                      </a:rPr>
                                      <m:t>+2</m:t>
                                    </m:r>
                                    <m:r>
                                      <a:rPr lang="nl-BE" sz="3200" b="0" i="1" smtClean="0">
                                        <a:latin typeface="Cambria Math" panose="02040503050406030204" pitchFamily="18" charset="0"/>
                                        <a:ea typeface="Cambria Math" panose="02040503050406030204" pitchFamily="18" charset="0"/>
                                      </a:rPr>
                                      <m:t>𝜁</m:t>
                                    </m:r>
                                    <m:sSub>
                                      <m:sSubPr>
                                        <m:ctrlPr>
                                          <a:rPr lang="nl-BE" sz="3200" b="0" i="1" smtClean="0">
                                            <a:latin typeface="Cambria Math" panose="02040503050406030204" pitchFamily="18" charset="0"/>
                                            <a:ea typeface="Cambria Math" panose="02040503050406030204" pitchFamily="18" charset="0"/>
                                          </a:rPr>
                                        </m:ctrlPr>
                                      </m:sSubPr>
                                      <m:e>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ea typeface="Cambria Math" panose="02040503050406030204" pitchFamily="18" charset="0"/>
                                          </a:rPr>
                                          <m:t>𝑛</m:t>
                                        </m:r>
                                      </m:sub>
                                    </m:sSub>
                                    <m:r>
                                      <a:rPr lang="nl-BE" sz="3200" b="0" i="1" smtClean="0">
                                        <a:latin typeface="Cambria Math" panose="02040503050406030204" pitchFamily="18" charset="0"/>
                                        <a:ea typeface="Cambria Math" panose="02040503050406030204" pitchFamily="18" charset="0"/>
                                      </a:rPr>
                                      <m:t>𝑠</m:t>
                                    </m:r>
                                    <m:r>
                                      <a:rPr lang="nl-BE" sz="3200" b="0" i="1" smtClean="0">
                                        <a:latin typeface="Cambria Math" panose="02040503050406030204" pitchFamily="18" charset="0"/>
                                        <a:ea typeface="Cambria Math" panose="02040503050406030204" pitchFamily="18" charset="0"/>
                                      </a:rPr>
                                      <m:t>+</m:t>
                                    </m:r>
                                    <m:sSubSup>
                                      <m:sSubSupPr>
                                        <m:ctrlPr>
                                          <a:rPr lang="nl-BE" sz="3200" b="0" i="1" smtClean="0">
                                            <a:latin typeface="Cambria Math" panose="02040503050406030204" pitchFamily="18" charset="0"/>
                                            <a:ea typeface="Cambria Math" panose="02040503050406030204" pitchFamily="18" charset="0"/>
                                          </a:rPr>
                                        </m:ctrlPr>
                                      </m:sSubSupPr>
                                      <m:e>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ea typeface="Cambria Math" panose="02040503050406030204" pitchFamily="18" charset="0"/>
                                          </a:rPr>
                                          <m:t>𝑛</m:t>
                                        </m:r>
                                      </m:sub>
                                      <m:sup>
                                        <m:r>
                                          <a:rPr lang="nl-BE" sz="3200" b="0" i="1" smtClean="0">
                                            <a:latin typeface="Cambria Math" panose="02040503050406030204" pitchFamily="18" charset="0"/>
                                            <a:ea typeface="Cambria Math" panose="02040503050406030204" pitchFamily="18" charset="0"/>
                                          </a:rPr>
                                          <m:t>2</m:t>
                                        </m:r>
                                      </m:sup>
                                    </m:sSubSup>
                                  </m:den>
                                </m:f>
                              </m:e>
                            </m:groupChr>
                          </m:e>
                          <m:lim>
                            <m:r>
                              <a:rPr lang="nl-BE" sz="3200" b="0" i="1" smtClean="0">
                                <a:latin typeface="Cambria Math" panose="02040503050406030204" pitchFamily="18" charset="0"/>
                              </a:rPr>
                              <m:t>𝐺</m:t>
                            </m:r>
                            <m:d>
                              <m:dPr>
                                <m:ctrlPr>
                                  <a:rPr lang="nl-BE" sz="3200" b="0" i="1" smtClean="0">
                                    <a:latin typeface="Cambria Math" panose="02040503050406030204" pitchFamily="18" charset="0"/>
                                  </a:rPr>
                                </m:ctrlPr>
                              </m:dPr>
                              <m:e>
                                <m:r>
                                  <a:rPr lang="nl-BE" sz="3200" b="0" i="1" smtClean="0">
                                    <a:latin typeface="Cambria Math" panose="02040503050406030204" pitchFamily="18" charset="0"/>
                                  </a:rPr>
                                  <m:t>𝑠</m:t>
                                </m:r>
                              </m:e>
                            </m:d>
                          </m:lim>
                        </m:limLow>
                        <m:r>
                          <a:rPr lang="nl-BE" sz="3200" b="0" i="1" smtClean="0">
                            <a:latin typeface="Cambria Math" panose="02040503050406030204" pitchFamily="18" charset="0"/>
                          </a:rPr>
                          <m:t>𝑈</m:t>
                        </m:r>
                        <m:d>
                          <m:dPr>
                            <m:ctrlPr>
                              <a:rPr lang="nl-BE" sz="3200" b="0" i="1" smtClean="0">
                                <a:latin typeface="Cambria Math" panose="02040503050406030204" pitchFamily="18" charset="0"/>
                              </a:rPr>
                            </m:ctrlPr>
                          </m:dPr>
                          <m:e>
                            <m:r>
                              <a:rPr lang="nl-BE" sz="3200" b="0" i="1" smtClean="0">
                                <a:latin typeface="Cambria Math" panose="02040503050406030204" pitchFamily="18" charset="0"/>
                              </a:rPr>
                              <m:t>𝑠</m:t>
                            </m:r>
                          </m:e>
                        </m:d>
                      </m:oMath>
                    </m:oMathPara>
                  </a14:m>
                  <a:endParaRPr lang="nl-BE" sz="3200" dirty="0"/>
                </a:p>
              </p:txBody>
            </p:sp>
          </mc:Choice>
          <mc:Fallback xmlns="">
            <p:sp>
              <p:nvSpPr>
                <p:cNvPr id="176" name="Tekstvak 175">
                  <a:extLst>
                    <a:ext uri="{FF2B5EF4-FFF2-40B4-BE49-F238E27FC236}">
                      <a16:creationId xmlns:a16="http://schemas.microsoft.com/office/drawing/2014/main" id="{7B3B9458-243D-4C94-9FE4-08297F55063D}"/>
                    </a:ext>
                  </a:extLst>
                </p:cNvPr>
                <p:cNvSpPr txBox="1">
                  <a:spLocks noRot="1" noChangeAspect="1" noMove="1" noResize="1" noEditPoints="1" noAdjustHandles="1" noChangeArrowheads="1" noChangeShapeType="1" noTextEdit="1"/>
                </p:cNvSpPr>
                <p:nvPr/>
              </p:nvSpPr>
              <p:spPr>
                <a:xfrm>
                  <a:off x="13268940" y="6593486"/>
                  <a:ext cx="5348900" cy="1549976"/>
                </a:xfrm>
                <a:prstGeom prst="rect">
                  <a:avLst/>
                </a:prstGeom>
                <a:blipFill>
                  <a:blip r:embed="rId25"/>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77" name="Tekstvak 176">
                  <a:extLst>
                    <a:ext uri="{FF2B5EF4-FFF2-40B4-BE49-F238E27FC236}">
                      <a16:creationId xmlns:a16="http://schemas.microsoft.com/office/drawing/2014/main" id="{7AE6FEA3-7443-4A72-B9E4-31C9BA28D8D7}"/>
                    </a:ext>
                  </a:extLst>
                </p:cNvPr>
                <p:cNvSpPr txBox="1"/>
                <p:nvPr/>
              </p:nvSpPr>
              <p:spPr>
                <a:xfrm>
                  <a:off x="6947674" y="6597622"/>
                  <a:ext cx="5546903"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3200" i="1" smtClean="0">
                                <a:latin typeface="Cambria Math" panose="02040503050406030204" pitchFamily="18" charset="0"/>
                              </a:rPr>
                            </m:ctrlPr>
                          </m:fPr>
                          <m:num>
                            <m:sSup>
                              <m:sSupPr>
                                <m:ctrlPr>
                                  <a:rPr lang="nl-BE" sz="3200" i="1" smtClean="0">
                                    <a:latin typeface="Cambria Math" panose="02040503050406030204" pitchFamily="18" charset="0"/>
                                  </a:rPr>
                                </m:ctrlPr>
                              </m:sSupPr>
                              <m:e>
                                <m:r>
                                  <a:rPr lang="nl-BE" sz="3200" b="0" i="1" smtClean="0">
                                    <a:latin typeface="Cambria Math" panose="02040503050406030204" pitchFamily="18" charset="0"/>
                                  </a:rPr>
                                  <m:t>𝑑</m:t>
                                </m:r>
                              </m:e>
                              <m:sup>
                                <m:r>
                                  <a:rPr lang="nl-BE" sz="3200" b="0" i="1" smtClean="0">
                                    <a:latin typeface="Cambria Math" panose="02040503050406030204" pitchFamily="18" charset="0"/>
                                  </a:rPr>
                                  <m:t>2</m:t>
                                </m:r>
                              </m:sup>
                            </m:sSup>
                            <m:r>
                              <a:rPr lang="nl-BE" sz="3200" b="0" i="1" smtClean="0">
                                <a:latin typeface="Cambria Math" panose="02040503050406030204" pitchFamily="18" charset="0"/>
                              </a:rPr>
                              <m:t>𝑦</m:t>
                            </m:r>
                          </m:num>
                          <m:den>
                            <m:r>
                              <a:rPr lang="nl-BE" sz="3200" b="0" i="1" smtClean="0">
                                <a:latin typeface="Cambria Math" panose="02040503050406030204" pitchFamily="18" charset="0"/>
                              </a:rPr>
                              <m:t>𝑑</m:t>
                            </m:r>
                            <m:sSup>
                              <m:sSupPr>
                                <m:ctrlPr>
                                  <a:rPr lang="nl-BE" sz="3200" b="0" i="1" smtClean="0">
                                    <a:latin typeface="Cambria Math" panose="02040503050406030204" pitchFamily="18" charset="0"/>
                                  </a:rPr>
                                </m:ctrlPr>
                              </m:sSupPr>
                              <m:e>
                                <m:r>
                                  <a:rPr lang="nl-BE" sz="3200" b="0" i="1" smtClean="0">
                                    <a:latin typeface="Cambria Math" panose="02040503050406030204" pitchFamily="18" charset="0"/>
                                  </a:rPr>
                                  <m:t>𝑡</m:t>
                                </m:r>
                              </m:e>
                              <m:sup>
                                <m:r>
                                  <a:rPr lang="nl-BE" sz="3200" b="0" i="1" smtClean="0">
                                    <a:latin typeface="Cambria Math" panose="02040503050406030204" pitchFamily="18" charset="0"/>
                                  </a:rPr>
                                  <m:t>2</m:t>
                                </m:r>
                              </m:sup>
                            </m:sSup>
                          </m:den>
                        </m:f>
                        <m:r>
                          <a:rPr lang="nl-BE" sz="3200" b="0" i="1" smtClean="0">
                            <a:latin typeface="Cambria Math" panose="02040503050406030204" pitchFamily="18" charset="0"/>
                          </a:rPr>
                          <m:t>+2</m:t>
                        </m:r>
                        <m:r>
                          <a:rPr lang="nl-BE" sz="3200" b="0" i="1" smtClean="0">
                            <a:latin typeface="Cambria Math" panose="02040503050406030204" pitchFamily="18" charset="0"/>
                            <a:ea typeface="Cambria Math" panose="02040503050406030204" pitchFamily="18" charset="0"/>
                          </a:rPr>
                          <m:t>𝜁</m:t>
                        </m:r>
                        <m:sSub>
                          <m:sSubPr>
                            <m:ctrlPr>
                              <a:rPr lang="nl-BE" sz="3200" b="0" i="1" smtClean="0">
                                <a:latin typeface="Cambria Math" panose="02040503050406030204" pitchFamily="18" charset="0"/>
                                <a:ea typeface="Cambria Math" panose="02040503050406030204" pitchFamily="18" charset="0"/>
                              </a:rPr>
                            </m:ctrlPr>
                          </m:sSubPr>
                          <m:e>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ea typeface="Cambria Math" panose="02040503050406030204" pitchFamily="18" charset="0"/>
                              </a:rPr>
                              <m:t>𝑛</m:t>
                            </m:r>
                          </m:sub>
                        </m:sSub>
                        <m:f>
                          <m:fPr>
                            <m:ctrlPr>
                              <a:rPr lang="nl-BE" sz="3200" b="0" i="1" smtClean="0">
                                <a:latin typeface="Cambria Math" panose="02040503050406030204" pitchFamily="18" charset="0"/>
                                <a:ea typeface="Cambria Math" panose="02040503050406030204" pitchFamily="18" charset="0"/>
                              </a:rPr>
                            </m:ctrlPr>
                          </m:fPr>
                          <m:num>
                            <m:r>
                              <a:rPr lang="nl-BE" sz="3200" b="0" i="1" smtClean="0">
                                <a:latin typeface="Cambria Math" panose="02040503050406030204" pitchFamily="18" charset="0"/>
                                <a:ea typeface="Cambria Math" panose="02040503050406030204" pitchFamily="18" charset="0"/>
                              </a:rPr>
                              <m:t>𝑑𝑦</m:t>
                            </m:r>
                          </m:num>
                          <m:den>
                            <m:r>
                              <a:rPr lang="nl-BE" sz="3200" b="0" i="1" smtClean="0">
                                <a:latin typeface="Cambria Math" panose="02040503050406030204" pitchFamily="18" charset="0"/>
                                <a:ea typeface="Cambria Math" panose="02040503050406030204" pitchFamily="18" charset="0"/>
                              </a:rPr>
                              <m:t>𝑑𝑡</m:t>
                            </m:r>
                          </m:den>
                        </m:f>
                        <m:r>
                          <a:rPr lang="nl-BE" sz="3200" b="0" i="1" smtClean="0">
                            <a:latin typeface="Cambria Math" panose="02040503050406030204" pitchFamily="18" charset="0"/>
                            <a:ea typeface="Cambria Math" panose="02040503050406030204" pitchFamily="18" charset="0"/>
                          </a:rPr>
                          <m:t>+</m:t>
                        </m:r>
                        <m:sSubSup>
                          <m:sSubSupPr>
                            <m:ctrlPr>
                              <a:rPr lang="nl-BE" sz="3200" b="0" i="1" smtClean="0">
                                <a:latin typeface="Cambria Math" panose="02040503050406030204" pitchFamily="18" charset="0"/>
                                <a:ea typeface="Cambria Math" panose="02040503050406030204" pitchFamily="18" charset="0"/>
                              </a:rPr>
                            </m:ctrlPr>
                          </m:sSubSupPr>
                          <m:e>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ea typeface="Cambria Math" panose="02040503050406030204" pitchFamily="18" charset="0"/>
                              </a:rPr>
                              <m:t>𝑛</m:t>
                            </m:r>
                          </m:sub>
                          <m:sup>
                            <m:r>
                              <a:rPr lang="nl-BE" sz="3200" b="0" i="1" smtClean="0">
                                <a:latin typeface="Cambria Math" panose="02040503050406030204" pitchFamily="18" charset="0"/>
                                <a:ea typeface="Cambria Math" panose="02040503050406030204" pitchFamily="18" charset="0"/>
                              </a:rPr>
                              <m:t>2</m:t>
                            </m:r>
                          </m:sup>
                        </m:sSubSup>
                        <m:r>
                          <a:rPr lang="nl-BE" sz="3200" b="0" i="1" smtClean="0">
                            <a:latin typeface="Cambria Math" panose="02040503050406030204" pitchFamily="18" charset="0"/>
                            <a:ea typeface="Cambria Math" panose="02040503050406030204" pitchFamily="18" charset="0"/>
                          </a:rPr>
                          <m:t>𝑦</m:t>
                        </m:r>
                        <m:r>
                          <a:rPr lang="nl-BE" sz="3200" b="0" i="0" smtClean="0">
                            <a:latin typeface="Cambria Math" panose="02040503050406030204" pitchFamily="18" charset="0"/>
                            <a:ea typeface="Cambria Math" panose="02040503050406030204" pitchFamily="18" charset="0"/>
                          </a:rPr>
                          <m:t>=</m:t>
                        </m:r>
                        <m:sSubSup>
                          <m:sSubSupPr>
                            <m:ctrlPr>
                              <a:rPr lang="nl-BE" sz="3200" b="0" i="1" smtClean="0">
                                <a:latin typeface="Cambria Math" panose="02040503050406030204" pitchFamily="18" charset="0"/>
                                <a:ea typeface="Cambria Math" panose="02040503050406030204" pitchFamily="18" charset="0"/>
                              </a:rPr>
                            </m:ctrlPr>
                          </m:sSubSupPr>
                          <m:e>
                            <m:r>
                              <a:rPr lang="nl-BE" sz="3200" b="0" i="1" smtClean="0">
                                <a:latin typeface="Cambria Math" panose="02040503050406030204" pitchFamily="18" charset="0"/>
                                <a:ea typeface="Cambria Math" panose="02040503050406030204" pitchFamily="18" charset="0"/>
                              </a:rPr>
                              <m:t>𝐾</m:t>
                            </m:r>
                            <m:r>
                              <a:rPr lang="nl-BE" sz="3200" b="0" i="1" smtClean="0">
                                <a:latin typeface="Cambria Math" panose="02040503050406030204" pitchFamily="18" charset="0"/>
                                <a:ea typeface="Cambria Math" panose="02040503050406030204" pitchFamily="18" charset="0"/>
                              </a:rPr>
                              <m:t>𝜔</m:t>
                            </m:r>
                          </m:e>
                          <m:sub>
                            <m:r>
                              <a:rPr lang="nl-BE" sz="3200" b="0" i="1" smtClean="0">
                                <a:latin typeface="Cambria Math" panose="02040503050406030204" pitchFamily="18" charset="0"/>
                                <a:ea typeface="Cambria Math" panose="02040503050406030204" pitchFamily="18" charset="0"/>
                              </a:rPr>
                              <m:t>𝑛</m:t>
                            </m:r>
                          </m:sub>
                          <m:sup>
                            <m:r>
                              <a:rPr lang="nl-BE" sz="3200" b="0" i="1" smtClean="0">
                                <a:latin typeface="Cambria Math" panose="02040503050406030204" pitchFamily="18" charset="0"/>
                                <a:ea typeface="Cambria Math" panose="02040503050406030204" pitchFamily="18" charset="0"/>
                              </a:rPr>
                              <m:t>2</m:t>
                            </m:r>
                          </m:sup>
                        </m:sSubSup>
                        <m:r>
                          <a:rPr lang="nl-BE" sz="3200" b="0" i="1" smtClean="0">
                            <a:latin typeface="Cambria Math" panose="02040503050406030204" pitchFamily="18" charset="0"/>
                            <a:ea typeface="Cambria Math" panose="02040503050406030204" pitchFamily="18" charset="0"/>
                          </a:rPr>
                          <m:t>𝑢</m:t>
                        </m:r>
                      </m:oMath>
                    </m:oMathPara>
                  </a14:m>
                  <a:endParaRPr lang="nl-BE" sz="3200" dirty="0"/>
                </a:p>
              </p:txBody>
            </p:sp>
          </mc:Choice>
          <mc:Fallback xmlns="">
            <p:sp>
              <p:nvSpPr>
                <p:cNvPr id="177" name="Tekstvak 176">
                  <a:extLst>
                    <a:ext uri="{FF2B5EF4-FFF2-40B4-BE49-F238E27FC236}">
                      <a16:creationId xmlns:a16="http://schemas.microsoft.com/office/drawing/2014/main" id="{7AE6FEA3-7443-4A72-B9E4-31C9BA28D8D7}"/>
                    </a:ext>
                  </a:extLst>
                </p:cNvPr>
                <p:cNvSpPr txBox="1">
                  <a:spLocks noRot="1" noChangeAspect="1" noMove="1" noResize="1" noEditPoints="1" noAdjustHandles="1" noChangeArrowheads="1" noChangeShapeType="1" noTextEdit="1"/>
                </p:cNvSpPr>
                <p:nvPr/>
              </p:nvSpPr>
              <p:spPr>
                <a:xfrm>
                  <a:off x="6947674" y="6597622"/>
                  <a:ext cx="5546903" cy="988156"/>
                </a:xfrm>
                <a:prstGeom prst="rect">
                  <a:avLst/>
                </a:prstGeom>
                <a:blipFill>
                  <a:blip r:embed="rId26"/>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52" name="Rechthoek 51">
                  <a:extLst>
                    <a:ext uri="{FF2B5EF4-FFF2-40B4-BE49-F238E27FC236}">
                      <a16:creationId xmlns:a16="http://schemas.microsoft.com/office/drawing/2014/main" id="{C4714C6D-6894-48B5-A02A-D34CD7821CFD}"/>
                    </a:ext>
                  </a:extLst>
                </p:cNvPr>
                <p:cNvSpPr/>
                <p:nvPr/>
              </p:nvSpPr>
              <p:spPr>
                <a:xfrm>
                  <a:off x="12625815" y="6861968"/>
                  <a:ext cx="64312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l-BE" sz="3200" i="1" smtClean="0">
                            <a:latin typeface="Cambria Math" panose="02040503050406030204" pitchFamily="18" charset="0"/>
                            <a:ea typeface="Cambria Math" panose="02040503050406030204" pitchFamily="18" charset="0"/>
                          </a:rPr>
                          <m:t>→</m:t>
                        </m:r>
                      </m:oMath>
                    </m:oMathPara>
                  </a14:m>
                  <a:endParaRPr lang="nl-BE" sz="3200" dirty="0"/>
                </a:p>
              </p:txBody>
            </p:sp>
          </mc:Choice>
          <mc:Fallback xmlns="">
            <p:sp>
              <p:nvSpPr>
                <p:cNvPr id="52" name="Rechthoek 51">
                  <a:extLst>
                    <a:ext uri="{FF2B5EF4-FFF2-40B4-BE49-F238E27FC236}">
                      <a16:creationId xmlns:a16="http://schemas.microsoft.com/office/drawing/2014/main" id="{C4714C6D-6894-48B5-A02A-D34CD7821CFD}"/>
                    </a:ext>
                  </a:extLst>
                </p:cNvPr>
                <p:cNvSpPr>
                  <a:spLocks noRot="1" noChangeAspect="1" noMove="1" noResize="1" noEditPoints="1" noAdjustHandles="1" noChangeArrowheads="1" noChangeShapeType="1" noTextEdit="1"/>
                </p:cNvSpPr>
                <p:nvPr/>
              </p:nvSpPr>
              <p:spPr>
                <a:xfrm>
                  <a:off x="12625815" y="6861968"/>
                  <a:ext cx="643125" cy="584775"/>
                </a:xfrm>
                <a:prstGeom prst="rect">
                  <a:avLst/>
                </a:prstGeom>
                <a:blipFill>
                  <a:blip r:embed="rId27"/>
                  <a:stretch>
                    <a:fillRect/>
                  </a:stretch>
                </a:blipFill>
              </p:spPr>
              <p:txBody>
                <a:bodyPr/>
                <a:lstStyle/>
                <a:p>
                  <a:r>
                    <a:rPr lang="nl-BE">
                      <a:noFill/>
                    </a:rPr>
                    <a:t> </a:t>
                  </a:r>
                </a:p>
              </p:txBody>
            </p:sp>
          </mc:Fallback>
        </mc:AlternateContent>
      </p:grpSp>
    </p:spTree>
    <p:extLst>
      <p:ext uri="{BB962C8B-B14F-4D97-AF65-F5344CB8AC3E}">
        <p14:creationId xmlns:p14="http://schemas.microsoft.com/office/powerpoint/2010/main" val="2022954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22</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Regelwet: hoe omgaan met de fout?</a:t>
            </a:r>
          </a:p>
        </p:txBody>
      </p:sp>
      <mc:AlternateContent xmlns:mc="http://schemas.openxmlformats.org/markup-compatibility/2006" xmlns:a14="http://schemas.microsoft.com/office/drawing/2010/main">
        <mc:Choice Requires="a14">
          <p:sp>
            <p:nvSpPr>
              <p:cNvPr id="23" name="Tekstvak 22">
                <a:extLst>
                  <a:ext uri="{FF2B5EF4-FFF2-40B4-BE49-F238E27FC236}">
                    <a16:creationId xmlns:a16="http://schemas.microsoft.com/office/drawing/2014/main" id="{1A3566FB-3C45-4F40-8517-C5EB7FAF23E6}"/>
                  </a:ext>
                </a:extLst>
              </p:cNvPr>
              <p:cNvSpPr txBox="1"/>
              <p:nvPr/>
            </p:nvSpPr>
            <p:spPr>
              <a:xfrm>
                <a:off x="700125" y="3490361"/>
                <a:ext cx="1227451"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𝑢</m:t>
                      </m:r>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𝑝</m:t>
                          </m:r>
                        </m:sub>
                      </m:sSub>
                      <m:r>
                        <a:rPr lang="nl-BE" sz="2500" b="0" i="1" smtClean="0">
                          <a:latin typeface="Cambria Math" panose="02040503050406030204" pitchFamily="18" charset="0"/>
                        </a:rPr>
                        <m:t>𝑒</m:t>
                      </m:r>
                    </m:oMath>
                  </m:oMathPara>
                </a14:m>
                <a:endParaRPr lang="nl-BE" sz="2500" dirty="0"/>
              </a:p>
            </p:txBody>
          </p:sp>
        </mc:Choice>
        <mc:Fallback xmlns="">
          <p:sp>
            <p:nvSpPr>
              <p:cNvPr id="23" name="Tekstvak 22">
                <a:extLst>
                  <a:ext uri="{FF2B5EF4-FFF2-40B4-BE49-F238E27FC236}">
                    <a16:creationId xmlns:a16="http://schemas.microsoft.com/office/drawing/2014/main" id="{1A3566FB-3C45-4F40-8517-C5EB7FAF23E6}"/>
                  </a:ext>
                </a:extLst>
              </p:cNvPr>
              <p:cNvSpPr txBox="1">
                <a:spLocks noRot="1" noChangeAspect="1" noMove="1" noResize="1" noEditPoints="1" noAdjustHandles="1" noChangeArrowheads="1" noChangeShapeType="1" noTextEdit="1"/>
              </p:cNvSpPr>
              <p:nvPr/>
            </p:nvSpPr>
            <p:spPr>
              <a:xfrm>
                <a:off x="700125" y="3490361"/>
                <a:ext cx="1227451" cy="414409"/>
              </a:xfrm>
              <a:prstGeom prst="rect">
                <a:avLst/>
              </a:prstGeom>
              <a:blipFill>
                <a:blip r:embed="rId2"/>
                <a:stretch>
                  <a:fillRect l="-2488" r="-1990" b="-19118"/>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4" name="Tekstvak 23">
                <a:extLst>
                  <a:ext uri="{FF2B5EF4-FFF2-40B4-BE49-F238E27FC236}">
                    <a16:creationId xmlns:a16="http://schemas.microsoft.com/office/drawing/2014/main" id="{EBE0329E-0862-4F68-A394-1FE5A992774A}"/>
                  </a:ext>
                </a:extLst>
              </p:cNvPr>
              <p:cNvSpPr txBox="1"/>
              <p:nvPr/>
            </p:nvSpPr>
            <p:spPr>
              <a:xfrm>
                <a:off x="700125" y="4040932"/>
                <a:ext cx="3947555"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𝑈</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𝑝</m:t>
                          </m:r>
                        </m:sub>
                      </m:sSub>
                      <m:r>
                        <a:rPr lang="nl-BE" sz="2500" b="0" i="1" smtClean="0">
                          <a:latin typeface="Cambria Math" panose="02040503050406030204" pitchFamily="18" charset="0"/>
                        </a:rPr>
                        <m:t>𝐸</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𝑟</m:t>
                          </m:r>
                        </m:sub>
                      </m:sSub>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𝐸</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24" name="Tekstvak 23">
                <a:extLst>
                  <a:ext uri="{FF2B5EF4-FFF2-40B4-BE49-F238E27FC236}">
                    <a16:creationId xmlns:a16="http://schemas.microsoft.com/office/drawing/2014/main" id="{EBE0329E-0862-4F68-A394-1FE5A992774A}"/>
                  </a:ext>
                </a:extLst>
              </p:cNvPr>
              <p:cNvSpPr txBox="1">
                <a:spLocks noRot="1" noChangeAspect="1" noMove="1" noResize="1" noEditPoints="1" noAdjustHandles="1" noChangeArrowheads="1" noChangeShapeType="1" noTextEdit="1"/>
              </p:cNvSpPr>
              <p:nvPr/>
            </p:nvSpPr>
            <p:spPr>
              <a:xfrm>
                <a:off x="700125" y="4040932"/>
                <a:ext cx="3947555" cy="414409"/>
              </a:xfrm>
              <a:prstGeom prst="rect">
                <a:avLst/>
              </a:prstGeom>
              <a:blipFill>
                <a:blip r:embed="rId3"/>
                <a:stretch>
                  <a:fillRect l="-1236" b="-19118"/>
                </a:stretch>
              </a:blipFill>
            </p:spPr>
            <p:txBody>
              <a:bodyPr/>
              <a:lstStyle/>
              <a:p>
                <a:r>
                  <a:rPr lang="nl-BE">
                    <a:noFill/>
                  </a:rPr>
                  <a:t> </a:t>
                </a:r>
              </a:p>
            </p:txBody>
          </p:sp>
        </mc:Fallback>
      </mc:AlternateContent>
      <p:pic>
        <p:nvPicPr>
          <p:cNvPr id="36" name="Afbeelding 35">
            <a:extLst>
              <a:ext uri="{FF2B5EF4-FFF2-40B4-BE49-F238E27FC236}">
                <a16:creationId xmlns:a16="http://schemas.microsoft.com/office/drawing/2014/main" id="{F76A5D62-1243-46F1-9C41-91936DACD446}"/>
              </a:ext>
            </a:extLst>
          </p:cNvPr>
          <p:cNvPicPr>
            <a:picLocks noChangeAspect="1"/>
          </p:cNvPicPr>
          <p:nvPr/>
        </p:nvPicPr>
        <p:blipFill>
          <a:blip r:embed="rId4"/>
          <a:stretch>
            <a:fillRect/>
          </a:stretch>
        </p:blipFill>
        <p:spPr>
          <a:xfrm>
            <a:off x="5781894" y="1799257"/>
            <a:ext cx="7734300" cy="5800725"/>
          </a:xfrm>
          <a:prstGeom prst="rect">
            <a:avLst/>
          </a:prstGeom>
        </p:spPr>
      </p:pic>
      <p:sp>
        <p:nvSpPr>
          <p:cNvPr id="37" name="Tekstvak 36">
            <a:extLst>
              <a:ext uri="{FF2B5EF4-FFF2-40B4-BE49-F238E27FC236}">
                <a16:creationId xmlns:a16="http://schemas.microsoft.com/office/drawing/2014/main" id="{C199D2C3-9F49-439E-A9C2-FE12D5450BB1}"/>
              </a:ext>
            </a:extLst>
          </p:cNvPr>
          <p:cNvSpPr txBox="1"/>
          <p:nvPr/>
        </p:nvSpPr>
        <p:spPr>
          <a:xfrm>
            <a:off x="6845989" y="6069784"/>
            <a:ext cx="720069" cy="477054"/>
          </a:xfrm>
          <a:prstGeom prst="rect">
            <a:avLst/>
          </a:prstGeom>
          <a:noFill/>
        </p:spPr>
        <p:txBody>
          <a:bodyPr wrap="none" rtlCol="0">
            <a:spAutoFit/>
          </a:bodyPr>
          <a:lstStyle/>
          <a:p>
            <a:r>
              <a:rPr lang="nl-BE" sz="2500" dirty="0">
                <a:solidFill>
                  <a:srgbClr val="0070C0"/>
                </a:solidFill>
              </a:rPr>
              <a:t>fout</a:t>
            </a:r>
          </a:p>
        </p:txBody>
      </p:sp>
      <p:sp>
        <p:nvSpPr>
          <p:cNvPr id="38" name="Tekstvak 37">
            <a:extLst>
              <a:ext uri="{FF2B5EF4-FFF2-40B4-BE49-F238E27FC236}">
                <a16:creationId xmlns:a16="http://schemas.microsoft.com/office/drawing/2014/main" id="{665A0C6F-BD0D-4C1E-B086-CA7E3B46101C}"/>
              </a:ext>
            </a:extLst>
          </p:cNvPr>
          <p:cNvSpPr txBox="1"/>
          <p:nvPr/>
        </p:nvSpPr>
        <p:spPr>
          <a:xfrm>
            <a:off x="6845989" y="4108748"/>
            <a:ext cx="1181734" cy="477054"/>
          </a:xfrm>
          <a:prstGeom prst="rect">
            <a:avLst/>
          </a:prstGeom>
          <a:noFill/>
        </p:spPr>
        <p:txBody>
          <a:bodyPr wrap="none" rtlCol="0">
            <a:spAutoFit/>
          </a:bodyPr>
          <a:lstStyle/>
          <a:p>
            <a:r>
              <a:rPr lang="nl-BE" sz="2500" dirty="0">
                <a:solidFill>
                  <a:srgbClr val="FF0000"/>
                </a:solidFill>
              </a:rPr>
              <a:t>P-actie</a:t>
            </a:r>
          </a:p>
        </p:txBody>
      </p:sp>
      <mc:AlternateContent xmlns:mc="http://schemas.openxmlformats.org/markup-compatibility/2006" xmlns:a14="http://schemas.microsoft.com/office/drawing/2010/main">
        <mc:Choice Requires="a14">
          <p:sp>
            <p:nvSpPr>
              <p:cNvPr id="39" name="Rechthoek 38">
                <a:extLst>
                  <a:ext uri="{FF2B5EF4-FFF2-40B4-BE49-F238E27FC236}">
                    <a16:creationId xmlns:a16="http://schemas.microsoft.com/office/drawing/2014/main" id="{2BA6FB8E-0656-407E-8064-65B17832D059}"/>
                  </a:ext>
                </a:extLst>
              </p:cNvPr>
              <p:cNvSpPr/>
              <p:nvPr/>
            </p:nvSpPr>
            <p:spPr>
              <a:xfrm>
                <a:off x="11344405" y="2588828"/>
                <a:ext cx="1231811" cy="506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i="1">
                              <a:latin typeface="Cambria Math" panose="02040503050406030204" pitchFamily="18" charset="0"/>
                            </a:rPr>
                            <m:t>𝐾</m:t>
                          </m:r>
                        </m:e>
                        <m:sub>
                          <m:r>
                            <a:rPr lang="nl-BE" sz="2500" b="0" i="1" smtClean="0">
                              <a:latin typeface="Cambria Math" panose="02040503050406030204" pitchFamily="18" charset="0"/>
                            </a:rPr>
                            <m:t>𝑝</m:t>
                          </m:r>
                        </m:sub>
                      </m:sSub>
                      <m:r>
                        <a:rPr lang="nl-BE" sz="2500" b="0" i="1" smtClean="0">
                          <a:latin typeface="Cambria Math" panose="02040503050406030204" pitchFamily="18" charset="0"/>
                        </a:rPr>
                        <m:t>=5</m:t>
                      </m:r>
                    </m:oMath>
                  </m:oMathPara>
                </a14:m>
                <a:endParaRPr lang="nl-BE" sz="2500" dirty="0"/>
              </a:p>
            </p:txBody>
          </p:sp>
        </mc:Choice>
        <mc:Fallback xmlns="">
          <p:sp>
            <p:nvSpPr>
              <p:cNvPr id="39" name="Rechthoek 38">
                <a:extLst>
                  <a:ext uri="{FF2B5EF4-FFF2-40B4-BE49-F238E27FC236}">
                    <a16:creationId xmlns:a16="http://schemas.microsoft.com/office/drawing/2014/main" id="{2BA6FB8E-0656-407E-8064-65B17832D059}"/>
                  </a:ext>
                </a:extLst>
              </p:cNvPr>
              <p:cNvSpPr>
                <a:spLocks noRot="1" noChangeAspect="1" noMove="1" noResize="1" noEditPoints="1" noAdjustHandles="1" noChangeArrowheads="1" noChangeShapeType="1" noTextEdit="1"/>
              </p:cNvSpPr>
              <p:nvPr/>
            </p:nvSpPr>
            <p:spPr>
              <a:xfrm>
                <a:off x="11344405" y="2588828"/>
                <a:ext cx="1231811" cy="506742"/>
              </a:xfrm>
              <a:prstGeom prst="rect">
                <a:avLst/>
              </a:prstGeom>
              <a:blipFill>
                <a:blip r:embed="rId5"/>
                <a:stretch>
                  <a:fillRect b="-7229"/>
                </a:stretch>
              </a:blipFill>
            </p:spPr>
            <p:txBody>
              <a:bodyPr/>
              <a:lstStyle/>
              <a:p>
                <a:r>
                  <a:rPr lang="nl-BE">
                    <a:noFill/>
                  </a:rPr>
                  <a:t> </a:t>
                </a:r>
              </a:p>
            </p:txBody>
          </p:sp>
        </mc:Fallback>
      </mc:AlternateContent>
      <p:sp>
        <p:nvSpPr>
          <p:cNvPr id="40" name="Tekstvak 39">
            <a:extLst>
              <a:ext uri="{FF2B5EF4-FFF2-40B4-BE49-F238E27FC236}">
                <a16:creationId xmlns:a16="http://schemas.microsoft.com/office/drawing/2014/main" id="{23402E5D-E72A-4624-9E67-F5B1E70919A3}"/>
              </a:ext>
            </a:extLst>
          </p:cNvPr>
          <p:cNvSpPr txBox="1"/>
          <p:nvPr/>
        </p:nvSpPr>
        <p:spPr>
          <a:xfrm>
            <a:off x="696993" y="4876800"/>
            <a:ext cx="4461414" cy="477054"/>
          </a:xfrm>
          <a:prstGeom prst="rect">
            <a:avLst/>
          </a:prstGeom>
          <a:noFill/>
          <a:ln w="28575">
            <a:solidFill>
              <a:schemeClr val="tx2"/>
            </a:solidFill>
          </a:ln>
        </p:spPr>
        <p:txBody>
          <a:bodyPr wrap="none" rtlCol="0">
            <a:spAutoFit/>
          </a:bodyPr>
          <a:lstStyle/>
          <a:p>
            <a:r>
              <a:rPr lang="nl-BE" sz="2500" dirty="0"/>
              <a:t>P-actie: Versnelt het antwoord</a:t>
            </a:r>
          </a:p>
        </p:txBody>
      </p:sp>
      <p:sp>
        <p:nvSpPr>
          <p:cNvPr id="3" name="Tekstvak 2">
            <a:extLst>
              <a:ext uri="{FF2B5EF4-FFF2-40B4-BE49-F238E27FC236}">
                <a16:creationId xmlns:a16="http://schemas.microsoft.com/office/drawing/2014/main" id="{A6D4914E-E986-4ADF-A4D7-EF7229E89C3C}"/>
              </a:ext>
            </a:extLst>
          </p:cNvPr>
          <p:cNvSpPr txBox="1"/>
          <p:nvPr/>
        </p:nvSpPr>
        <p:spPr>
          <a:xfrm>
            <a:off x="603182" y="1565318"/>
            <a:ext cx="4100803" cy="628955"/>
          </a:xfrm>
          <a:prstGeom prst="rect">
            <a:avLst/>
          </a:prstGeom>
          <a:noFill/>
          <a:ln w="28575">
            <a:solidFill>
              <a:srgbClr val="1E64C8"/>
            </a:solidFill>
          </a:ln>
        </p:spPr>
        <p:txBody>
          <a:bodyPr wrap="none" rtlCol="0">
            <a:spAutoFit/>
          </a:bodyPr>
          <a:lstStyle/>
          <a:p>
            <a:pPr algn="l">
              <a:lnSpc>
                <a:spcPct val="120000"/>
              </a:lnSpc>
            </a:pPr>
            <a:r>
              <a:rPr lang="nl-BE" sz="3200" dirty="0"/>
              <a:t>Proportioneel regelen</a:t>
            </a:r>
          </a:p>
        </p:txBody>
      </p:sp>
    </p:spTree>
    <p:extLst>
      <p:ext uri="{BB962C8B-B14F-4D97-AF65-F5344CB8AC3E}">
        <p14:creationId xmlns:p14="http://schemas.microsoft.com/office/powerpoint/2010/main" val="1076092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23</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Regelwet: hoe omgaan met de fout?</a:t>
            </a:r>
          </a:p>
        </p:txBody>
      </p:sp>
      <p:sp>
        <p:nvSpPr>
          <p:cNvPr id="3" name="Tekstvak 2">
            <a:extLst>
              <a:ext uri="{FF2B5EF4-FFF2-40B4-BE49-F238E27FC236}">
                <a16:creationId xmlns:a16="http://schemas.microsoft.com/office/drawing/2014/main" id="{A6D4914E-E986-4ADF-A4D7-EF7229E89C3C}"/>
              </a:ext>
            </a:extLst>
          </p:cNvPr>
          <p:cNvSpPr txBox="1"/>
          <p:nvPr/>
        </p:nvSpPr>
        <p:spPr>
          <a:xfrm>
            <a:off x="603182" y="1565318"/>
            <a:ext cx="3757760" cy="628955"/>
          </a:xfrm>
          <a:prstGeom prst="rect">
            <a:avLst/>
          </a:prstGeom>
          <a:noFill/>
          <a:ln w="28575">
            <a:solidFill>
              <a:srgbClr val="1E64C8"/>
            </a:solidFill>
          </a:ln>
        </p:spPr>
        <p:txBody>
          <a:bodyPr wrap="none" rtlCol="0">
            <a:spAutoFit/>
          </a:bodyPr>
          <a:lstStyle/>
          <a:p>
            <a:pPr algn="l">
              <a:lnSpc>
                <a:spcPct val="120000"/>
              </a:lnSpc>
            </a:pPr>
            <a:r>
              <a:rPr lang="nl-BE" sz="3200" dirty="0"/>
              <a:t>Integrerend regelen</a:t>
            </a:r>
          </a:p>
        </p:txBody>
      </p:sp>
      <p:pic>
        <p:nvPicPr>
          <p:cNvPr id="13" name="Afbeelding 12">
            <a:extLst>
              <a:ext uri="{FF2B5EF4-FFF2-40B4-BE49-F238E27FC236}">
                <a16:creationId xmlns:a16="http://schemas.microsoft.com/office/drawing/2014/main" id="{088D7BA0-7C2F-485A-B3ED-95A6CE43FFD5}"/>
              </a:ext>
            </a:extLst>
          </p:cNvPr>
          <p:cNvPicPr>
            <a:picLocks noChangeAspect="1"/>
          </p:cNvPicPr>
          <p:nvPr/>
        </p:nvPicPr>
        <p:blipFill>
          <a:blip r:embed="rId2"/>
          <a:stretch>
            <a:fillRect/>
          </a:stretch>
        </p:blipFill>
        <p:spPr>
          <a:xfrm>
            <a:off x="6627356" y="2871453"/>
            <a:ext cx="7200900" cy="5400675"/>
          </a:xfrm>
          <a:prstGeom prst="rect">
            <a:avLst/>
          </a:prstGeom>
        </p:spPr>
      </p:pic>
      <mc:AlternateContent xmlns:mc="http://schemas.openxmlformats.org/markup-compatibility/2006" xmlns:a14="http://schemas.microsoft.com/office/drawing/2010/main">
        <mc:Choice Requires="a14">
          <p:sp>
            <p:nvSpPr>
              <p:cNvPr id="14" name="Rechthoek 13">
                <a:extLst>
                  <a:ext uri="{FF2B5EF4-FFF2-40B4-BE49-F238E27FC236}">
                    <a16:creationId xmlns:a16="http://schemas.microsoft.com/office/drawing/2014/main" id="{81B4B489-5143-4C0D-9291-91B7B63B359C}"/>
                  </a:ext>
                </a:extLst>
              </p:cNvPr>
              <p:cNvSpPr/>
              <p:nvPr/>
            </p:nvSpPr>
            <p:spPr>
              <a:xfrm>
                <a:off x="7824808" y="3407251"/>
                <a:ext cx="1485026" cy="50674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i="1">
                              <a:latin typeface="Cambria Math" panose="02040503050406030204" pitchFamily="18" charset="0"/>
                            </a:rPr>
                            <m:t>𝐾</m:t>
                          </m:r>
                        </m:e>
                        <m:sub>
                          <m:r>
                            <a:rPr lang="nl-BE" sz="2500" b="0" i="1" smtClean="0">
                              <a:latin typeface="Cambria Math" panose="02040503050406030204" pitchFamily="18" charset="0"/>
                            </a:rPr>
                            <m:t>𝑝</m:t>
                          </m:r>
                        </m:sub>
                      </m:sSub>
                      <m:r>
                        <a:rPr lang="nl-BE" sz="2500" b="0" i="1" smtClean="0">
                          <a:latin typeface="Cambria Math" panose="02040503050406030204" pitchFamily="18" charset="0"/>
                        </a:rPr>
                        <m:t>=5</m:t>
                      </m:r>
                    </m:oMath>
                  </m:oMathPara>
                </a14:m>
                <a:endParaRPr lang="nl-BE" sz="2500" dirty="0"/>
              </a:p>
            </p:txBody>
          </p:sp>
        </mc:Choice>
        <mc:Fallback xmlns="">
          <p:sp>
            <p:nvSpPr>
              <p:cNvPr id="14" name="Rechthoek 13">
                <a:extLst>
                  <a:ext uri="{FF2B5EF4-FFF2-40B4-BE49-F238E27FC236}">
                    <a16:creationId xmlns:a16="http://schemas.microsoft.com/office/drawing/2014/main" id="{81B4B489-5143-4C0D-9291-91B7B63B359C}"/>
                  </a:ext>
                </a:extLst>
              </p:cNvPr>
              <p:cNvSpPr>
                <a:spLocks noRot="1" noChangeAspect="1" noMove="1" noResize="1" noEditPoints="1" noAdjustHandles="1" noChangeArrowheads="1" noChangeShapeType="1" noTextEdit="1"/>
              </p:cNvSpPr>
              <p:nvPr/>
            </p:nvSpPr>
            <p:spPr>
              <a:xfrm>
                <a:off x="7824808" y="3407251"/>
                <a:ext cx="1485026" cy="506742"/>
              </a:xfrm>
              <a:prstGeom prst="rect">
                <a:avLst/>
              </a:prstGeom>
              <a:blipFill>
                <a:blip r:embed="rId3"/>
                <a:stretch>
                  <a:fillRect b="-722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5" name="Tekstvak 14">
                <a:extLst>
                  <a:ext uri="{FF2B5EF4-FFF2-40B4-BE49-F238E27FC236}">
                    <a16:creationId xmlns:a16="http://schemas.microsoft.com/office/drawing/2014/main" id="{BA3B8CDC-02AE-4B77-9B40-C2FFF2AA0C98}"/>
                  </a:ext>
                </a:extLst>
              </p:cNvPr>
              <p:cNvSpPr txBox="1"/>
              <p:nvPr/>
            </p:nvSpPr>
            <p:spPr>
              <a:xfrm>
                <a:off x="765349" y="2834025"/>
                <a:ext cx="1466812" cy="7954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2500" i="1" smtClean="0">
                              <a:latin typeface="Cambria Math" panose="02040503050406030204" pitchFamily="18" charset="0"/>
                            </a:rPr>
                          </m:ctrlPr>
                        </m:fPr>
                        <m:num>
                          <m:r>
                            <a:rPr lang="nl-BE" sz="2500" b="0" i="1" smtClean="0">
                              <a:latin typeface="Cambria Math" panose="02040503050406030204" pitchFamily="18" charset="0"/>
                            </a:rPr>
                            <m:t>𝑑𝑢</m:t>
                          </m:r>
                        </m:num>
                        <m:den>
                          <m:r>
                            <a:rPr lang="nl-BE" sz="2500" b="0" i="1" smtClean="0">
                              <a:latin typeface="Cambria Math" panose="02040503050406030204" pitchFamily="18" charset="0"/>
                            </a:rPr>
                            <m:t>𝑑𝑡</m:t>
                          </m:r>
                        </m:den>
                      </m:f>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𝑝</m:t>
                              </m:r>
                            </m:sub>
                          </m:sSub>
                        </m:num>
                        <m:den>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𝑖</m:t>
                              </m:r>
                            </m:sub>
                          </m:sSub>
                        </m:den>
                      </m:f>
                      <m:r>
                        <a:rPr lang="nl-BE" sz="2500" b="0" i="1" smtClean="0">
                          <a:latin typeface="Cambria Math" panose="02040503050406030204" pitchFamily="18" charset="0"/>
                        </a:rPr>
                        <m:t>𝑒</m:t>
                      </m:r>
                    </m:oMath>
                  </m:oMathPara>
                </a14:m>
                <a:endParaRPr lang="nl-BE" sz="2500" dirty="0"/>
              </a:p>
            </p:txBody>
          </p:sp>
        </mc:Choice>
        <mc:Fallback xmlns="">
          <p:sp>
            <p:nvSpPr>
              <p:cNvPr id="15" name="Tekstvak 14">
                <a:extLst>
                  <a:ext uri="{FF2B5EF4-FFF2-40B4-BE49-F238E27FC236}">
                    <a16:creationId xmlns:a16="http://schemas.microsoft.com/office/drawing/2014/main" id="{BA3B8CDC-02AE-4B77-9B40-C2FFF2AA0C98}"/>
                  </a:ext>
                </a:extLst>
              </p:cNvPr>
              <p:cNvSpPr txBox="1">
                <a:spLocks noRot="1" noChangeAspect="1" noMove="1" noResize="1" noEditPoints="1" noAdjustHandles="1" noChangeArrowheads="1" noChangeShapeType="1" noTextEdit="1"/>
              </p:cNvSpPr>
              <p:nvPr/>
            </p:nvSpPr>
            <p:spPr>
              <a:xfrm>
                <a:off x="765349" y="2834025"/>
                <a:ext cx="1466812" cy="795411"/>
              </a:xfrm>
              <a:prstGeom prst="rect">
                <a:avLst/>
              </a:prstGeom>
              <a:blipFill>
                <a:blip r:embed="rId4"/>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6" name="Tekstvak 15">
                <a:extLst>
                  <a:ext uri="{FF2B5EF4-FFF2-40B4-BE49-F238E27FC236}">
                    <a16:creationId xmlns:a16="http://schemas.microsoft.com/office/drawing/2014/main" id="{BF95252E-1EEB-4D93-8CDF-265DBDED706B}"/>
                  </a:ext>
                </a:extLst>
              </p:cNvPr>
              <p:cNvSpPr txBox="1"/>
              <p:nvPr/>
            </p:nvSpPr>
            <p:spPr>
              <a:xfrm>
                <a:off x="765349" y="3645778"/>
                <a:ext cx="2571473" cy="860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𝑢</m:t>
                      </m:r>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𝑝</m:t>
                              </m:r>
                            </m:sub>
                          </m:sSub>
                        </m:num>
                        <m:den>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𝑖</m:t>
                              </m:r>
                            </m:sub>
                          </m:sSub>
                        </m:den>
                      </m:f>
                      <m:nary>
                        <m:naryPr>
                          <m:ctrlPr>
                            <a:rPr lang="nl-BE" sz="2500" b="0" i="1" smtClean="0">
                              <a:latin typeface="Cambria Math" panose="02040503050406030204" pitchFamily="18" charset="0"/>
                            </a:rPr>
                          </m:ctrlPr>
                        </m:naryPr>
                        <m:sub>
                          <m:r>
                            <m:rPr>
                              <m:brk m:alnAt="23"/>
                            </m:rPr>
                            <a:rPr lang="nl-BE" sz="2500" b="0" i="1" smtClean="0">
                              <a:latin typeface="Cambria Math" panose="02040503050406030204" pitchFamily="18" charset="0"/>
                            </a:rPr>
                            <m:t>0</m:t>
                          </m:r>
                        </m:sub>
                        <m:sup>
                          <m:r>
                            <a:rPr lang="nl-BE" sz="2500" b="0" i="1" smtClean="0">
                              <a:latin typeface="Cambria Math" panose="02040503050406030204" pitchFamily="18" charset="0"/>
                            </a:rPr>
                            <m:t>𝑡</m:t>
                          </m:r>
                        </m:sup>
                        <m:e>
                          <m:r>
                            <a:rPr lang="nl-BE" sz="2500" b="0" i="1" smtClean="0">
                              <a:latin typeface="Cambria Math" panose="02040503050406030204" pitchFamily="18" charset="0"/>
                            </a:rPr>
                            <m:t>𝑒</m:t>
                          </m:r>
                          <m:d>
                            <m:dPr>
                              <m:ctrlPr>
                                <a:rPr lang="nl-BE" sz="2500" b="0" i="1" smtClean="0">
                                  <a:latin typeface="Cambria Math" panose="02040503050406030204" pitchFamily="18" charset="0"/>
                                </a:rPr>
                              </m:ctrlPr>
                            </m:dPr>
                            <m:e>
                              <m:r>
                                <a:rPr lang="nl-BE" sz="2500" b="0" i="1" smtClean="0">
                                  <a:latin typeface="Cambria Math" panose="02040503050406030204" pitchFamily="18" charset="0"/>
                                  <a:ea typeface="Cambria Math" panose="02040503050406030204" pitchFamily="18" charset="0"/>
                                </a:rPr>
                                <m:t>𝜃</m:t>
                              </m:r>
                            </m:e>
                          </m:d>
                          <m:r>
                            <a:rPr lang="nl-BE" sz="2500" b="0" i="1" smtClean="0">
                              <a:latin typeface="Cambria Math" panose="02040503050406030204" pitchFamily="18" charset="0"/>
                            </a:rPr>
                            <m:t>𝑑</m:t>
                          </m:r>
                          <m:r>
                            <a:rPr lang="nl-BE" sz="2500" b="0" i="1" smtClean="0">
                              <a:latin typeface="Cambria Math" panose="02040503050406030204" pitchFamily="18" charset="0"/>
                              <a:ea typeface="Cambria Math" panose="02040503050406030204" pitchFamily="18" charset="0"/>
                            </a:rPr>
                            <m:t>𝜃</m:t>
                          </m:r>
                        </m:e>
                      </m:nary>
                    </m:oMath>
                  </m:oMathPara>
                </a14:m>
                <a:endParaRPr lang="nl-BE" sz="2500" dirty="0"/>
              </a:p>
            </p:txBody>
          </p:sp>
        </mc:Choice>
        <mc:Fallback xmlns="">
          <p:sp>
            <p:nvSpPr>
              <p:cNvPr id="16" name="Tekstvak 15">
                <a:extLst>
                  <a:ext uri="{FF2B5EF4-FFF2-40B4-BE49-F238E27FC236}">
                    <a16:creationId xmlns:a16="http://schemas.microsoft.com/office/drawing/2014/main" id="{BF95252E-1EEB-4D93-8CDF-265DBDED706B}"/>
                  </a:ext>
                </a:extLst>
              </p:cNvPr>
              <p:cNvSpPr txBox="1">
                <a:spLocks noRot="1" noChangeAspect="1" noMove="1" noResize="1" noEditPoints="1" noAdjustHandles="1" noChangeArrowheads="1" noChangeShapeType="1" noTextEdit="1"/>
              </p:cNvSpPr>
              <p:nvPr/>
            </p:nvSpPr>
            <p:spPr>
              <a:xfrm>
                <a:off x="765349" y="3645778"/>
                <a:ext cx="2571473" cy="860235"/>
              </a:xfrm>
              <a:prstGeom prst="rect">
                <a:avLst/>
              </a:prstGeom>
              <a:blipFill>
                <a:blip r:embed="rId5"/>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7" name="Tekstvak 16">
                <a:extLst>
                  <a:ext uri="{FF2B5EF4-FFF2-40B4-BE49-F238E27FC236}">
                    <a16:creationId xmlns:a16="http://schemas.microsoft.com/office/drawing/2014/main" id="{5A590203-9329-4C85-8D66-9C90E7856ED3}"/>
                  </a:ext>
                </a:extLst>
              </p:cNvPr>
              <p:cNvSpPr txBox="1"/>
              <p:nvPr/>
            </p:nvSpPr>
            <p:spPr>
              <a:xfrm>
                <a:off x="733214" y="4519473"/>
                <a:ext cx="4119589" cy="795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𝑈</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r>
                        <a:rPr lang="nl-BE" sz="2500" i="1">
                          <a:latin typeface="Cambria Math" panose="02040503050406030204" pitchFamily="18" charset="0"/>
                        </a:rPr>
                        <m:t>=</m:t>
                      </m:r>
                      <m:f>
                        <m:fPr>
                          <m:ctrlPr>
                            <a:rPr lang="nl-BE" sz="2500" i="1">
                              <a:latin typeface="Cambria Math" panose="02040503050406030204" pitchFamily="18" charset="0"/>
                            </a:rPr>
                          </m:ctrlPr>
                        </m:fPr>
                        <m:num>
                          <m:sSub>
                            <m:sSubPr>
                              <m:ctrlPr>
                                <a:rPr lang="nl-BE" sz="2500" i="1">
                                  <a:latin typeface="Cambria Math" panose="02040503050406030204" pitchFamily="18" charset="0"/>
                                </a:rPr>
                              </m:ctrlPr>
                            </m:sSubPr>
                            <m:e>
                              <m:r>
                                <a:rPr lang="nl-BE" sz="2500" i="1">
                                  <a:latin typeface="Cambria Math" panose="02040503050406030204" pitchFamily="18" charset="0"/>
                                </a:rPr>
                                <m:t>𝐾</m:t>
                              </m:r>
                            </m:e>
                            <m:sub>
                              <m:r>
                                <a:rPr lang="nl-BE" sz="2500" b="0" i="1" smtClean="0">
                                  <a:latin typeface="Cambria Math" panose="02040503050406030204" pitchFamily="18" charset="0"/>
                                </a:rPr>
                                <m:t>𝑝</m:t>
                              </m:r>
                            </m:sub>
                          </m:sSub>
                        </m:num>
                        <m:den>
                          <m:r>
                            <a:rPr lang="nl-BE" sz="2500" i="1">
                              <a:latin typeface="Cambria Math" panose="02040503050406030204" pitchFamily="18" charset="0"/>
                            </a:rPr>
                            <m:t>𝑠</m:t>
                          </m:r>
                          <m:sSub>
                            <m:sSubPr>
                              <m:ctrlPr>
                                <a:rPr lang="nl-BE" sz="2500" i="1">
                                  <a:latin typeface="Cambria Math" panose="02040503050406030204" pitchFamily="18" charset="0"/>
                                </a:rPr>
                              </m:ctrlPr>
                            </m:sSubPr>
                            <m:e>
                              <m:r>
                                <a:rPr lang="nl-BE" sz="2500" i="1">
                                  <a:latin typeface="Cambria Math" panose="02040503050406030204" pitchFamily="18" charset="0"/>
                                </a:rPr>
                                <m:t>𝑇</m:t>
                              </m:r>
                            </m:e>
                            <m:sub>
                              <m:r>
                                <a:rPr lang="nl-BE" sz="2500" i="1">
                                  <a:latin typeface="Cambria Math" panose="02040503050406030204" pitchFamily="18" charset="0"/>
                                </a:rPr>
                                <m:t>𝑖</m:t>
                              </m:r>
                            </m:sub>
                          </m:sSub>
                        </m:den>
                      </m:f>
                      <m:r>
                        <a:rPr lang="nl-BE" sz="2500" i="1">
                          <a:latin typeface="Cambria Math" panose="02040503050406030204" pitchFamily="18" charset="0"/>
                        </a:rPr>
                        <m:t>𝐸</m:t>
                      </m:r>
                      <m:d>
                        <m:dPr>
                          <m:ctrlPr>
                            <a:rPr lang="nl-BE" sz="2500" i="1">
                              <a:latin typeface="Cambria Math" panose="02040503050406030204" pitchFamily="18" charset="0"/>
                            </a:rPr>
                          </m:ctrlPr>
                        </m:dPr>
                        <m:e>
                          <m:r>
                            <a:rPr lang="nl-BE" sz="2500" i="1">
                              <a:latin typeface="Cambria Math" panose="02040503050406030204" pitchFamily="18" charset="0"/>
                            </a:rPr>
                            <m:t>𝑠</m:t>
                          </m:r>
                        </m:e>
                      </m:d>
                      <m:r>
                        <a:rPr lang="nl-BE" sz="2500" i="1">
                          <a:latin typeface="Cambria Math" panose="02040503050406030204" pitchFamily="18" charset="0"/>
                        </a:rPr>
                        <m:t>=</m:t>
                      </m:r>
                      <m:sSub>
                        <m:sSubPr>
                          <m:ctrlPr>
                            <a:rPr lang="nl-BE" sz="2500" i="1">
                              <a:latin typeface="Cambria Math" panose="02040503050406030204" pitchFamily="18" charset="0"/>
                            </a:rPr>
                          </m:ctrlPr>
                        </m:sSubPr>
                        <m:e>
                          <m:r>
                            <a:rPr lang="nl-BE" sz="2500" i="1">
                              <a:latin typeface="Cambria Math" panose="02040503050406030204" pitchFamily="18" charset="0"/>
                            </a:rPr>
                            <m:t>𝐺</m:t>
                          </m:r>
                        </m:e>
                        <m:sub>
                          <m:r>
                            <a:rPr lang="nl-BE" sz="2500" i="1">
                              <a:latin typeface="Cambria Math" panose="02040503050406030204" pitchFamily="18" charset="0"/>
                            </a:rPr>
                            <m:t>𝑟</m:t>
                          </m:r>
                        </m:sub>
                      </m:sSub>
                      <m:d>
                        <m:dPr>
                          <m:ctrlPr>
                            <a:rPr lang="nl-BE" sz="2500" i="1">
                              <a:latin typeface="Cambria Math" panose="02040503050406030204" pitchFamily="18" charset="0"/>
                            </a:rPr>
                          </m:ctrlPr>
                        </m:dPr>
                        <m:e>
                          <m:r>
                            <a:rPr lang="nl-BE" sz="2500" i="1">
                              <a:latin typeface="Cambria Math" panose="02040503050406030204" pitchFamily="18" charset="0"/>
                            </a:rPr>
                            <m:t>𝑠</m:t>
                          </m:r>
                        </m:e>
                      </m:d>
                      <m:r>
                        <a:rPr lang="nl-BE" sz="2500" i="1">
                          <a:latin typeface="Cambria Math" panose="02040503050406030204" pitchFamily="18" charset="0"/>
                        </a:rPr>
                        <m:t>𝐸</m:t>
                      </m:r>
                      <m:d>
                        <m:dPr>
                          <m:ctrlPr>
                            <a:rPr lang="nl-BE" sz="2500" i="1">
                              <a:latin typeface="Cambria Math" panose="02040503050406030204" pitchFamily="18" charset="0"/>
                            </a:rPr>
                          </m:ctrlPr>
                        </m:dPr>
                        <m:e>
                          <m:r>
                            <a:rPr lang="nl-BE" sz="2500" i="1">
                              <a:latin typeface="Cambria Math" panose="02040503050406030204" pitchFamily="18" charset="0"/>
                            </a:rPr>
                            <m:t>𝑠</m:t>
                          </m:r>
                        </m:e>
                      </m:d>
                    </m:oMath>
                  </m:oMathPara>
                </a14:m>
                <a:endParaRPr lang="nl-BE" sz="2500" dirty="0"/>
              </a:p>
            </p:txBody>
          </p:sp>
        </mc:Choice>
        <mc:Fallback xmlns="">
          <p:sp>
            <p:nvSpPr>
              <p:cNvPr id="17" name="Tekstvak 16">
                <a:extLst>
                  <a:ext uri="{FF2B5EF4-FFF2-40B4-BE49-F238E27FC236}">
                    <a16:creationId xmlns:a16="http://schemas.microsoft.com/office/drawing/2014/main" id="{5A590203-9329-4C85-8D66-9C90E7856ED3}"/>
                  </a:ext>
                </a:extLst>
              </p:cNvPr>
              <p:cNvSpPr txBox="1">
                <a:spLocks noRot="1" noChangeAspect="1" noMove="1" noResize="1" noEditPoints="1" noAdjustHandles="1" noChangeArrowheads="1" noChangeShapeType="1" noTextEdit="1"/>
              </p:cNvSpPr>
              <p:nvPr/>
            </p:nvSpPr>
            <p:spPr>
              <a:xfrm>
                <a:off x="733214" y="4519473"/>
                <a:ext cx="4119589" cy="795089"/>
              </a:xfrm>
              <a:prstGeom prst="rect">
                <a:avLst/>
              </a:prstGeom>
              <a:blipFill>
                <a:blip r:embed="rId6"/>
                <a:stretch>
                  <a:fillRect/>
                </a:stretch>
              </a:blipFill>
            </p:spPr>
            <p:txBody>
              <a:bodyPr/>
              <a:lstStyle/>
              <a:p>
                <a:r>
                  <a:rPr lang="nl-BE">
                    <a:noFill/>
                  </a:rPr>
                  <a:t> </a:t>
                </a:r>
              </a:p>
            </p:txBody>
          </p:sp>
        </mc:Fallback>
      </mc:AlternateContent>
      <p:sp>
        <p:nvSpPr>
          <p:cNvPr id="18" name="Tekstvak 17">
            <a:extLst>
              <a:ext uri="{FF2B5EF4-FFF2-40B4-BE49-F238E27FC236}">
                <a16:creationId xmlns:a16="http://schemas.microsoft.com/office/drawing/2014/main" id="{37BC88C4-810F-400F-A73B-D570FE74AC47}"/>
              </a:ext>
            </a:extLst>
          </p:cNvPr>
          <p:cNvSpPr txBox="1"/>
          <p:nvPr/>
        </p:nvSpPr>
        <p:spPr>
          <a:xfrm>
            <a:off x="765349" y="5703347"/>
            <a:ext cx="4461478" cy="477054"/>
          </a:xfrm>
          <a:prstGeom prst="rect">
            <a:avLst/>
          </a:prstGeom>
          <a:noFill/>
          <a:ln w="28575">
            <a:solidFill>
              <a:schemeClr val="tx2"/>
            </a:solidFill>
          </a:ln>
        </p:spPr>
        <p:txBody>
          <a:bodyPr wrap="none" rtlCol="0">
            <a:spAutoFit/>
          </a:bodyPr>
          <a:lstStyle/>
          <a:p>
            <a:r>
              <a:rPr lang="nl-BE" sz="2500" dirty="0"/>
              <a:t>I-actie: Wil de fout wegwerken</a:t>
            </a:r>
          </a:p>
        </p:txBody>
      </p:sp>
      <p:sp>
        <p:nvSpPr>
          <p:cNvPr id="19" name="Tekstvak 18">
            <a:extLst>
              <a:ext uri="{FF2B5EF4-FFF2-40B4-BE49-F238E27FC236}">
                <a16:creationId xmlns:a16="http://schemas.microsoft.com/office/drawing/2014/main" id="{2D7C8CDC-FC1D-4AFB-B834-9C5517D02F75}"/>
              </a:ext>
            </a:extLst>
          </p:cNvPr>
          <p:cNvSpPr txBox="1"/>
          <p:nvPr/>
        </p:nvSpPr>
        <p:spPr>
          <a:xfrm>
            <a:off x="11946707" y="6599323"/>
            <a:ext cx="720069" cy="477054"/>
          </a:xfrm>
          <a:prstGeom prst="rect">
            <a:avLst/>
          </a:prstGeom>
          <a:noFill/>
          <a:ln>
            <a:solidFill>
              <a:schemeClr val="tx2"/>
            </a:solidFill>
          </a:ln>
        </p:spPr>
        <p:txBody>
          <a:bodyPr wrap="none" rtlCol="0">
            <a:spAutoFit/>
          </a:bodyPr>
          <a:lstStyle/>
          <a:p>
            <a:r>
              <a:rPr lang="nl-BE" sz="2500" dirty="0">
                <a:solidFill>
                  <a:schemeClr val="tx2"/>
                </a:solidFill>
              </a:rPr>
              <a:t>fout</a:t>
            </a:r>
          </a:p>
        </p:txBody>
      </p:sp>
      <p:sp>
        <p:nvSpPr>
          <p:cNvPr id="20" name="Tekstvak 19">
            <a:extLst>
              <a:ext uri="{FF2B5EF4-FFF2-40B4-BE49-F238E27FC236}">
                <a16:creationId xmlns:a16="http://schemas.microsoft.com/office/drawing/2014/main" id="{EB1A71B5-F5D4-4488-A2AC-576A9394621A}"/>
              </a:ext>
            </a:extLst>
          </p:cNvPr>
          <p:cNvSpPr txBox="1"/>
          <p:nvPr/>
        </p:nvSpPr>
        <p:spPr>
          <a:xfrm>
            <a:off x="7554378" y="4846239"/>
            <a:ext cx="1181734" cy="477054"/>
          </a:xfrm>
          <a:prstGeom prst="rect">
            <a:avLst/>
          </a:prstGeom>
          <a:noFill/>
        </p:spPr>
        <p:txBody>
          <a:bodyPr wrap="none" rtlCol="0">
            <a:spAutoFit/>
          </a:bodyPr>
          <a:lstStyle/>
          <a:p>
            <a:r>
              <a:rPr lang="nl-BE" sz="2500" dirty="0">
                <a:solidFill>
                  <a:srgbClr val="FF0000"/>
                </a:solidFill>
              </a:rPr>
              <a:t>P-actie</a:t>
            </a:r>
          </a:p>
        </p:txBody>
      </p:sp>
      <p:sp>
        <p:nvSpPr>
          <p:cNvPr id="21" name="Tekstvak 20">
            <a:extLst>
              <a:ext uri="{FF2B5EF4-FFF2-40B4-BE49-F238E27FC236}">
                <a16:creationId xmlns:a16="http://schemas.microsoft.com/office/drawing/2014/main" id="{364C11B9-2542-4CFF-8788-AE35FBFDE616}"/>
              </a:ext>
            </a:extLst>
          </p:cNvPr>
          <p:cNvSpPr txBox="1"/>
          <p:nvPr/>
        </p:nvSpPr>
        <p:spPr>
          <a:xfrm>
            <a:off x="11216152" y="3436939"/>
            <a:ext cx="1058303" cy="477054"/>
          </a:xfrm>
          <a:prstGeom prst="rect">
            <a:avLst/>
          </a:prstGeom>
          <a:noFill/>
        </p:spPr>
        <p:txBody>
          <a:bodyPr wrap="none" rtlCol="0">
            <a:spAutoFit/>
          </a:bodyPr>
          <a:lstStyle/>
          <a:p>
            <a:r>
              <a:rPr lang="nl-BE" sz="2500" dirty="0"/>
              <a:t>I-actie</a:t>
            </a:r>
          </a:p>
        </p:txBody>
      </p:sp>
    </p:spTree>
    <p:extLst>
      <p:ext uri="{BB962C8B-B14F-4D97-AF65-F5344CB8AC3E}">
        <p14:creationId xmlns:p14="http://schemas.microsoft.com/office/powerpoint/2010/main" val="2028968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24</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Regelwet: hoe omgaan met de fout?</a:t>
            </a:r>
          </a:p>
        </p:txBody>
      </p:sp>
      <p:sp>
        <p:nvSpPr>
          <p:cNvPr id="3" name="Tekstvak 2">
            <a:extLst>
              <a:ext uri="{FF2B5EF4-FFF2-40B4-BE49-F238E27FC236}">
                <a16:creationId xmlns:a16="http://schemas.microsoft.com/office/drawing/2014/main" id="{A6D4914E-E986-4ADF-A4D7-EF7229E89C3C}"/>
              </a:ext>
            </a:extLst>
          </p:cNvPr>
          <p:cNvSpPr txBox="1"/>
          <p:nvPr/>
        </p:nvSpPr>
        <p:spPr>
          <a:xfrm>
            <a:off x="603182" y="1565318"/>
            <a:ext cx="4343433" cy="628955"/>
          </a:xfrm>
          <a:prstGeom prst="rect">
            <a:avLst/>
          </a:prstGeom>
          <a:noFill/>
          <a:ln w="28575">
            <a:solidFill>
              <a:srgbClr val="1E64C8"/>
            </a:solidFill>
          </a:ln>
        </p:spPr>
        <p:txBody>
          <a:bodyPr wrap="none" rtlCol="0">
            <a:spAutoFit/>
          </a:bodyPr>
          <a:lstStyle/>
          <a:p>
            <a:pPr>
              <a:lnSpc>
                <a:spcPct val="120000"/>
              </a:lnSpc>
            </a:pPr>
            <a:r>
              <a:rPr lang="nl-BE" sz="3200" dirty="0"/>
              <a:t>Differentiërend regelen</a:t>
            </a:r>
          </a:p>
        </p:txBody>
      </p:sp>
      <p:pic>
        <p:nvPicPr>
          <p:cNvPr id="12" name="Afbeelding 11">
            <a:extLst>
              <a:ext uri="{FF2B5EF4-FFF2-40B4-BE49-F238E27FC236}">
                <a16:creationId xmlns:a16="http://schemas.microsoft.com/office/drawing/2014/main" id="{A4CC8D99-1E41-4CF9-8897-A5B60E84DAC6}"/>
              </a:ext>
            </a:extLst>
          </p:cNvPr>
          <p:cNvPicPr>
            <a:picLocks noChangeAspect="1"/>
          </p:cNvPicPr>
          <p:nvPr/>
        </p:nvPicPr>
        <p:blipFill>
          <a:blip r:embed="rId2"/>
          <a:stretch>
            <a:fillRect/>
          </a:stretch>
        </p:blipFill>
        <p:spPr>
          <a:xfrm>
            <a:off x="8526557" y="2295548"/>
            <a:ext cx="7200900" cy="5400675"/>
          </a:xfrm>
          <a:prstGeom prst="rect">
            <a:avLst/>
          </a:prstGeom>
        </p:spPr>
      </p:pic>
      <p:sp>
        <p:nvSpPr>
          <p:cNvPr id="19" name="Tekstvak 18">
            <a:extLst>
              <a:ext uri="{FF2B5EF4-FFF2-40B4-BE49-F238E27FC236}">
                <a16:creationId xmlns:a16="http://schemas.microsoft.com/office/drawing/2014/main" id="{15FC4078-9A13-46E9-8905-A62BBBE5813C}"/>
              </a:ext>
            </a:extLst>
          </p:cNvPr>
          <p:cNvSpPr txBox="1"/>
          <p:nvPr/>
        </p:nvSpPr>
        <p:spPr>
          <a:xfrm>
            <a:off x="13420298" y="3858469"/>
            <a:ext cx="720069" cy="477054"/>
          </a:xfrm>
          <a:prstGeom prst="rect">
            <a:avLst/>
          </a:prstGeom>
          <a:noFill/>
        </p:spPr>
        <p:txBody>
          <a:bodyPr wrap="none" rtlCol="0">
            <a:spAutoFit/>
          </a:bodyPr>
          <a:lstStyle/>
          <a:p>
            <a:r>
              <a:rPr lang="nl-BE" sz="2500" dirty="0">
                <a:solidFill>
                  <a:schemeClr val="tx2"/>
                </a:solidFill>
              </a:rPr>
              <a:t>fout</a:t>
            </a:r>
          </a:p>
        </p:txBody>
      </p:sp>
      <mc:AlternateContent xmlns:mc="http://schemas.openxmlformats.org/markup-compatibility/2006" xmlns:a14="http://schemas.microsoft.com/office/drawing/2010/main">
        <mc:Choice Requires="a14">
          <p:sp>
            <p:nvSpPr>
              <p:cNvPr id="20" name="Rechthoek 19">
                <a:extLst>
                  <a:ext uri="{FF2B5EF4-FFF2-40B4-BE49-F238E27FC236}">
                    <a16:creationId xmlns:a16="http://schemas.microsoft.com/office/drawing/2014/main" id="{70219C81-7789-43A7-B431-735FA91F5EA6}"/>
                  </a:ext>
                </a:extLst>
              </p:cNvPr>
              <p:cNvSpPr/>
              <p:nvPr/>
            </p:nvSpPr>
            <p:spPr>
              <a:xfrm>
                <a:off x="13420298" y="6275510"/>
                <a:ext cx="1231811" cy="506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i="1">
                              <a:latin typeface="Cambria Math" panose="02040503050406030204" pitchFamily="18" charset="0"/>
                            </a:rPr>
                            <m:t>𝐾</m:t>
                          </m:r>
                        </m:e>
                        <m:sub>
                          <m:r>
                            <a:rPr lang="nl-BE" sz="2500" b="0" i="1" smtClean="0">
                              <a:latin typeface="Cambria Math" panose="02040503050406030204" pitchFamily="18" charset="0"/>
                            </a:rPr>
                            <m:t>𝑝</m:t>
                          </m:r>
                        </m:sub>
                      </m:sSub>
                      <m:r>
                        <a:rPr lang="nl-BE" sz="2500" b="0" i="1" smtClean="0">
                          <a:latin typeface="Cambria Math" panose="02040503050406030204" pitchFamily="18" charset="0"/>
                        </a:rPr>
                        <m:t>=2</m:t>
                      </m:r>
                    </m:oMath>
                  </m:oMathPara>
                </a14:m>
                <a:endParaRPr lang="nl-BE" sz="2500" dirty="0"/>
              </a:p>
            </p:txBody>
          </p:sp>
        </mc:Choice>
        <mc:Fallback xmlns="">
          <p:sp>
            <p:nvSpPr>
              <p:cNvPr id="20" name="Rechthoek 19">
                <a:extLst>
                  <a:ext uri="{FF2B5EF4-FFF2-40B4-BE49-F238E27FC236}">
                    <a16:creationId xmlns:a16="http://schemas.microsoft.com/office/drawing/2014/main" id="{70219C81-7789-43A7-B431-735FA91F5EA6}"/>
                  </a:ext>
                </a:extLst>
              </p:cNvPr>
              <p:cNvSpPr>
                <a:spLocks noRot="1" noChangeAspect="1" noMove="1" noResize="1" noEditPoints="1" noAdjustHandles="1" noChangeArrowheads="1" noChangeShapeType="1" noTextEdit="1"/>
              </p:cNvSpPr>
              <p:nvPr/>
            </p:nvSpPr>
            <p:spPr>
              <a:xfrm>
                <a:off x="13420298" y="6275510"/>
                <a:ext cx="1231811" cy="506742"/>
              </a:xfrm>
              <a:prstGeom prst="rect">
                <a:avLst/>
              </a:prstGeom>
              <a:blipFill>
                <a:blip r:embed="rId3"/>
                <a:stretch>
                  <a:fillRect b="-595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1" name="Tekstvak 20">
                <a:extLst>
                  <a:ext uri="{FF2B5EF4-FFF2-40B4-BE49-F238E27FC236}">
                    <a16:creationId xmlns:a16="http://schemas.microsoft.com/office/drawing/2014/main" id="{A92E40B3-5607-4282-8E5A-444EFE71B2FF}"/>
                  </a:ext>
                </a:extLst>
              </p:cNvPr>
              <p:cNvSpPr txBox="1"/>
              <p:nvPr/>
            </p:nvSpPr>
            <p:spPr>
              <a:xfrm>
                <a:off x="603182" y="2983825"/>
                <a:ext cx="1792990" cy="730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𝑢</m:t>
                      </m:r>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𝑝</m:t>
                          </m:r>
                        </m:sub>
                      </m:sSub>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𝑑</m:t>
                          </m:r>
                        </m:sub>
                      </m:sSub>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𝑑𝑒</m:t>
                          </m:r>
                        </m:num>
                        <m:den>
                          <m:r>
                            <a:rPr lang="nl-BE" sz="2500" b="0" i="1" smtClean="0">
                              <a:latin typeface="Cambria Math" panose="02040503050406030204" pitchFamily="18" charset="0"/>
                            </a:rPr>
                            <m:t>𝑑𝑡</m:t>
                          </m:r>
                        </m:den>
                      </m:f>
                    </m:oMath>
                  </m:oMathPara>
                </a14:m>
                <a:endParaRPr lang="nl-BE" sz="2500" dirty="0"/>
              </a:p>
            </p:txBody>
          </p:sp>
        </mc:Choice>
        <mc:Fallback xmlns="">
          <p:sp>
            <p:nvSpPr>
              <p:cNvPr id="21" name="Tekstvak 20">
                <a:extLst>
                  <a:ext uri="{FF2B5EF4-FFF2-40B4-BE49-F238E27FC236}">
                    <a16:creationId xmlns:a16="http://schemas.microsoft.com/office/drawing/2014/main" id="{A92E40B3-5607-4282-8E5A-444EFE71B2FF}"/>
                  </a:ext>
                </a:extLst>
              </p:cNvPr>
              <p:cNvSpPr txBox="1">
                <a:spLocks noRot="1" noChangeAspect="1" noMove="1" noResize="1" noEditPoints="1" noAdjustHandles="1" noChangeArrowheads="1" noChangeShapeType="1" noTextEdit="1"/>
              </p:cNvSpPr>
              <p:nvPr/>
            </p:nvSpPr>
            <p:spPr>
              <a:xfrm>
                <a:off x="603182" y="2983825"/>
                <a:ext cx="1792990" cy="730393"/>
              </a:xfrm>
              <a:prstGeom prst="rect">
                <a:avLst/>
              </a:prstGeom>
              <a:blipFill>
                <a:blip r:embed="rId4"/>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2" name="Tekstvak 21">
                <a:extLst>
                  <a:ext uri="{FF2B5EF4-FFF2-40B4-BE49-F238E27FC236}">
                    <a16:creationId xmlns:a16="http://schemas.microsoft.com/office/drawing/2014/main" id="{94E80759-7864-4CD2-8EF6-C80CE1223C4D}"/>
                  </a:ext>
                </a:extLst>
              </p:cNvPr>
              <p:cNvSpPr txBox="1"/>
              <p:nvPr/>
            </p:nvSpPr>
            <p:spPr>
              <a:xfrm>
                <a:off x="603182" y="3858469"/>
                <a:ext cx="4421210"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𝑈</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𝑝</m:t>
                          </m:r>
                        </m:sub>
                      </m:sSub>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𝑑</m:t>
                          </m:r>
                        </m:sub>
                      </m:sSub>
                      <m:r>
                        <a:rPr lang="nl-BE" sz="2500" b="0" i="1" smtClean="0">
                          <a:latin typeface="Cambria Math" panose="02040503050406030204" pitchFamily="18" charset="0"/>
                        </a:rPr>
                        <m:t>𝑠𝐸</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𝑟</m:t>
                          </m:r>
                        </m:sub>
                      </m:sSub>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𝐸</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22" name="Tekstvak 21">
                <a:extLst>
                  <a:ext uri="{FF2B5EF4-FFF2-40B4-BE49-F238E27FC236}">
                    <a16:creationId xmlns:a16="http://schemas.microsoft.com/office/drawing/2014/main" id="{94E80759-7864-4CD2-8EF6-C80CE1223C4D}"/>
                  </a:ext>
                </a:extLst>
              </p:cNvPr>
              <p:cNvSpPr txBox="1">
                <a:spLocks noRot="1" noChangeAspect="1" noMove="1" noResize="1" noEditPoints="1" noAdjustHandles="1" noChangeArrowheads="1" noChangeShapeType="1" noTextEdit="1"/>
              </p:cNvSpPr>
              <p:nvPr/>
            </p:nvSpPr>
            <p:spPr>
              <a:xfrm>
                <a:off x="603182" y="3858469"/>
                <a:ext cx="4421210" cy="414409"/>
              </a:xfrm>
              <a:prstGeom prst="rect">
                <a:avLst/>
              </a:prstGeom>
              <a:blipFill>
                <a:blip r:embed="rId5"/>
                <a:stretch>
                  <a:fillRect l="-966" b="-19118"/>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kstvak 22">
                <a:extLst>
                  <a:ext uri="{FF2B5EF4-FFF2-40B4-BE49-F238E27FC236}">
                    <a16:creationId xmlns:a16="http://schemas.microsoft.com/office/drawing/2014/main" id="{9510D234-2C82-4D84-9F1D-68B684915CED}"/>
                  </a:ext>
                </a:extLst>
              </p:cNvPr>
              <p:cNvSpPr txBox="1"/>
              <p:nvPr/>
            </p:nvSpPr>
            <p:spPr>
              <a:xfrm>
                <a:off x="603182" y="6275510"/>
                <a:ext cx="3456267" cy="730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𝑒</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𝑡</m:t>
                          </m:r>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𝑑</m:t>
                              </m:r>
                            </m:sub>
                          </m:sSub>
                        </m:e>
                      </m:d>
                      <m:r>
                        <a:rPr lang="nl-BE" sz="2500" b="0" i="1" smtClean="0">
                          <a:latin typeface="Cambria Math" panose="02040503050406030204" pitchFamily="18" charset="0"/>
                          <a:ea typeface="Cambria Math" panose="02040503050406030204" pitchFamily="18" charset="0"/>
                        </a:rPr>
                        <m:t>≈</m:t>
                      </m:r>
                      <m:r>
                        <a:rPr lang="nl-BE" sz="2500" b="0" i="1" smtClean="0">
                          <a:latin typeface="Cambria Math" panose="02040503050406030204" pitchFamily="18" charset="0"/>
                          <a:ea typeface="Cambria Math" panose="02040503050406030204" pitchFamily="18" charset="0"/>
                        </a:rPr>
                        <m:t>𝑒</m:t>
                      </m:r>
                      <m:d>
                        <m:dPr>
                          <m:ctrlPr>
                            <a:rPr lang="nl-BE" sz="2500" b="0" i="1" smtClean="0">
                              <a:latin typeface="Cambria Math" panose="02040503050406030204" pitchFamily="18" charset="0"/>
                              <a:ea typeface="Cambria Math" panose="02040503050406030204" pitchFamily="18" charset="0"/>
                            </a:rPr>
                          </m:ctrlPr>
                        </m:dPr>
                        <m:e>
                          <m:r>
                            <a:rPr lang="nl-BE" sz="2500" b="0" i="1" smtClean="0">
                              <a:latin typeface="Cambria Math" panose="02040503050406030204" pitchFamily="18" charset="0"/>
                              <a:ea typeface="Cambria Math" panose="02040503050406030204" pitchFamily="18" charset="0"/>
                            </a:rPr>
                            <m:t>𝑡</m:t>
                          </m:r>
                        </m:e>
                      </m:d>
                      <m:r>
                        <a:rPr lang="nl-BE" sz="2500" b="0" i="1" smtClean="0">
                          <a:latin typeface="Cambria Math" panose="02040503050406030204" pitchFamily="18" charset="0"/>
                          <a:ea typeface="Cambria Math" panose="02040503050406030204" pitchFamily="18" charset="0"/>
                        </a:rPr>
                        <m:t>+</m:t>
                      </m:r>
                      <m:sSub>
                        <m:sSubPr>
                          <m:ctrlPr>
                            <a:rPr lang="nl-BE" sz="2500" b="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𝑇</m:t>
                          </m:r>
                        </m:e>
                        <m:sub>
                          <m:r>
                            <a:rPr lang="nl-BE" sz="2500" b="0" i="1" smtClean="0">
                              <a:latin typeface="Cambria Math" panose="02040503050406030204" pitchFamily="18" charset="0"/>
                              <a:ea typeface="Cambria Math" panose="02040503050406030204" pitchFamily="18" charset="0"/>
                            </a:rPr>
                            <m:t>𝑑</m:t>
                          </m:r>
                        </m:sub>
                      </m:sSub>
                      <m:f>
                        <m:fPr>
                          <m:ctrlPr>
                            <a:rPr lang="nl-BE" sz="2500" b="0" i="1" smtClean="0">
                              <a:latin typeface="Cambria Math" panose="02040503050406030204" pitchFamily="18" charset="0"/>
                              <a:ea typeface="Cambria Math" panose="02040503050406030204" pitchFamily="18" charset="0"/>
                            </a:rPr>
                          </m:ctrlPr>
                        </m:fPr>
                        <m:num>
                          <m:r>
                            <a:rPr lang="nl-BE" sz="2500" b="0" i="1" smtClean="0">
                              <a:latin typeface="Cambria Math" panose="02040503050406030204" pitchFamily="18" charset="0"/>
                              <a:ea typeface="Cambria Math" panose="02040503050406030204" pitchFamily="18" charset="0"/>
                            </a:rPr>
                            <m:t>𝑑𝑒</m:t>
                          </m:r>
                        </m:num>
                        <m:den>
                          <m:r>
                            <a:rPr lang="nl-BE" sz="2500" b="0" i="1" smtClean="0">
                              <a:latin typeface="Cambria Math" panose="02040503050406030204" pitchFamily="18" charset="0"/>
                              <a:ea typeface="Cambria Math" panose="02040503050406030204" pitchFamily="18" charset="0"/>
                            </a:rPr>
                            <m:t>𝑑𝑡</m:t>
                          </m:r>
                        </m:den>
                      </m:f>
                    </m:oMath>
                  </m:oMathPara>
                </a14:m>
                <a:endParaRPr lang="nl-BE" sz="2500" dirty="0"/>
              </a:p>
            </p:txBody>
          </p:sp>
        </mc:Choice>
        <mc:Fallback xmlns="">
          <p:sp>
            <p:nvSpPr>
              <p:cNvPr id="23" name="Tekstvak 22">
                <a:extLst>
                  <a:ext uri="{FF2B5EF4-FFF2-40B4-BE49-F238E27FC236}">
                    <a16:creationId xmlns:a16="http://schemas.microsoft.com/office/drawing/2014/main" id="{9510D234-2C82-4D84-9F1D-68B684915CED}"/>
                  </a:ext>
                </a:extLst>
              </p:cNvPr>
              <p:cNvSpPr txBox="1">
                <a:spLocks noRot="1" noChangeAspect="1" noMove="1" noResize="1" noEditPoints="1" noAdjustHandles="1" noChangeArrowheads="1" noChangeShapeType="1" noTextEdit="1"/>
              </p:cNvSpPr>
              <p:nvPr/>
            </p:nvSpPr>
            <p:spPr>
              <a:xfrm>
                <a:off x="603182" y="6275510"/>
                <a:ext cx="3456267" cy="730393"/>
              </a:xfrm>
              <a:prstGeom prst="rect">
                <a:avLst/>
              </a:prstGeom>
              <a:blipFill>
                <a:blip r:embed="rId6"/>
                <a:stretch>
                  <a:fillRect/>
                </a:stretch>
              </a:blipFill>
            </p:spPr>
            <p:txBody>
              <a:bodyPr/>
              <a:lstStyle/>
              <a:p>
                <a:r>
                  <a:rPr lang="nl-BE">
                    <a:noFill/>
                  </a:rPr>
                  <a:t> </a:t>
                </a:r>
              </a:p>
            </p:txBody>
          </p:sp>
        </mc:Fallback>
      </mc:AlternateContent>
      <p:sp>
        <p:nvSpPr>
          <p:cNvPr id="24" name="Tekstvak 23">
            <a:extLst>
              <a:ext uri="{FF2B5EF4-FFF2-40B4-BE49-F238E27FC236}">
                <a16:creationId xmlns:a16="http://schemas.microsoft.com/office/drawing/2014/main" id="{ED89BAE8-8215-46A3-88CE-936A65BF8C64}"/>
              </a:ext>
            </a:extLst>
          </p:cNvPr>
          <p:cNvSpPr txBox="1"/>
          <p:nvPr/>
        </p:nvSpPr>
        <p:spPr>
          <a:xfrm>
            <a:off x="10193512" y="3110494"/>
            <a:ext cx="1181734" cy="477054"/>
          </a:xfrm>
          <a:prstGeom prst="rect">
            <a:avLst/>
          </a:prstGeom>
          <a:noFill/>
        </p:spPr>
        <p:txBody>
          <a:bodyPr wrap="none" rtlCol="0">
            <a:spAutoFit/>
          </a:bodyPr>
          <a:lstStyle/>
          <a:p>
            <a:r>
              <a:rPr lang="nl-BE" sz="2500" dirty="0">
                <a:solidFill>
                  <a:srgbClr val="FF0000"/>
                </a:solidFill>
              </a:rPr>
              <a:t>P-actie</a:t>
            </a:r>
          </a:p>
        </p:txBody>
      </p:sp>
      <p:sp>
        <p:nvSpPr>
          <p:cNvPr id="26" name="Tekstvak 25">
            <a:extLst>
              <a:ext uri="{FF2B5EF4-FFF2-40B4-BE49-F238E27FC236}">
                <a16:creationId xmlns:a16="http://schemas.microsoft.com/office/drawing/2014/main" id="{FFAB1DCA-238F-48DB-BA73-217C76B777DD}"/>
              </a:ext>
            </a:extLst>
          </p:cNvPr>
          <p:cNvSpPr txBox="1"/>
          <p:nvPr/>
        </p:nvSpPr>
        <p:spPr>
          <a:xfrm>
            <a:off x="603182" y="5623652"/>
            <a:ext cx="2856872" cy="477054"/>
          </a:xfrm>
          <a:prstGeom prst="rect">
            <a:avLst/>
          </a:prstGeom>
          <a:noFill/>
          <a:ln w="28575">
            <a:solidFill>
              <a:schemeClr val="tx2"/>
            </a:solidFill>
          </a:ln>
        </p:spPr>
        <p:txBody>
          <a:bodyPr wrap="none" rtlCol="0">
            <a:spAutoFit/>
          </a:bodyPr>
          <a:lstStyle/>
          <a:p>
            <a:r>
              <a:rPr lang="nl-BE" sz="2500" dirty="0"/>
              <a:t>D-actie: anticipeert</a:t>
            </a:r>
          </a:p>
        </p:txBody>
      </p:sp>
    </p:spTree>
    <p:extLst>
      <p:ext uri="{BB962C8B-B14F-4D97-AF65-F5344CB8AC3E}">
        <p14:creationId xmlns:p14="http://schemas.microsoft.com/office/powerpoint/2010/main" val="506816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25</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Regelwet: PID-regelaar</a:t>
            </a:r>
          </a:p>
        </p:txBody>
      </p:sp>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425862B4-0C74-462A-B49D-D7BEE2426C63}"/>
                  </a:ext>
                </a:extLst>
              </p:cNvPr>
              <p:cNvSpPr txBox="1"/>
              <p:nvPr/>
            </p:nvSpPr>
            <p:spPr>
              <a:xfrm>
                <a:off x="949960" y="2316298"/>
                <a:ext cx="3962560" cy="8644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𝑟</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𝑝</m:t>
                          </m:r>
                        </m:sub>
                      </m:sSub>
                      <m:d>
                        <m:dPr>
                          <m:ctrlPr>
                            <a:rPr lang="nl-BE" sz="2500" b="0" i="1" smtClean="0">
                              <a:latin typeface="Cambria Math" panose="02040503050406030204" pitchFamily="18" charset="0"/>
                            </a:rPr>
                          </m:ctrlPr>
                        </m:dPr>
                        <m:e>
                          <m:r>
                            <a:rPr lang="nl-BE" sz="2500" b="0" i="1" smtClean="0">
                              <a:latin typeface="Cambria Math" panose="02040503050406030204" pitchFamily="18" charset="0"/>
                            </a:rPr>
                            <m:t>1+</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1</m:t>
                              </m:r>
                            </m:num>
                            <m:den>
                              <m:r>
                                <a:rPr lang="nl-BE" sz="2500" b="0" i="1" smtClean="0">
                                  <a:latin typeface="Cambria Math" panose="02040503050406030204" pitchFamily="18" charset="0"/>
                                </a:rPr>
                                <m:t>𝑠</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𝑖</m:t>
                                  </m:r>
                                </m:sub>
                              </m:sSub>
                            </m:den>
                          </m:f>
                          <m:r>
                            <a:rPr lang="nl-BE" sz="2500" b="0" i="1" smtClean="0">
                              <a:latin typeface="Cambria Math" panose="02040503050406030204" pitchFamily="18" charset="0"/>
                            </a:rPr>
                            <m:t>+</m:t>
                          </m:r>
                          <m:r>
                            <a:rPr lang="nl-BE" sz="2500" b="0" i="1" smtClean="0">
                              <a:latin typeface="Cambria Math" panose="02040503050406030204" pitchFamily="18" charset="0"/>
                            </a:rPr>
                            <m:t>𝑠</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𝑑</m:t>
                              </m:r>
                            </m:sub>
                          </m:sSub>
                        </m:e>
                      </m:d>
                    </m:oMath>
                  </m:oMathPara>
                </a14:m>
                <a:endParaRPr lang="nl-BE" sz="2500" dirty="0"/>
              </a:p>
            </p:txBody>
          </p:sp>
        </mc:Choice>
        <mc:Fallback xmlns="">
          <p:sp>
            <p:nvSpPr>
              <p:cNvPr id="6" name="Tekstvak 5">
                <a:extLst>
                  <a:ext uri="{FF2B5EF4-FFF2-40B4-BE49-F238E27FC236}">
                    <a16:creationId xmlns:a16="http://schemas.microsoft.com/office/drawing/2014/main" id="{425862B4-0C74-462A-B49D-D7BEE2426C63}"/>
                  </a:ext>
                </a:extLst>
              </p:cNvPr>
              <p:cNvSpPr txBox="1">
                <a:spLocks noRot="1" noChangeAspect="1" noMove="1" noResize="1" noEditPoints="1" noAdjustHandles="1" noChangeArrowheads="1" noChangeShapeType="1" noTextEdit="1"/>
              </p:cNvSpPr>
              <p:nvPr/>
            </p:nvSpPr>
            <p:spPr>
              <a:xfrm>
                <a:off x="949960" y="2316298"/>
                <a:ext cx="3962560" cy="864404"/>
              </a:xfrm>
              <a:prstGeom prst="rect">
                <a:avLst/>
              </a:prstGeom>
              <a:blipFill>
                <a:blip r:embed="rId4"/>
                <a:stretch>
                  <a:fillRect/>
                </a:stretch>
              </a:blipFill>
            </p:spPr>
            <p:txBody>
              <a:bodyPr/>
              <a:lstStyle/>
              <a:p>
                <a:r>
                  <a:rPr lang="nl-BE">
                    <a:noFill/>
                  </a:rPr>
                  <a:t> </a:t>
                </a:r>
              </a:p>
            </p:txBody>
          </p:sp>
        </mc:Fallback>
      </mc:AlternateContent>
      <p:sp>
        <p:nvSpPr>
          <p:cNvPr id="9" name="Tekstvak 8">
            <a:extLst>
              <a:ext uri="{FF2B5EF4-FFF2-40B4-BE49-F238E27FC236}">
                <a16:creationId xmlns:a16="http://schemas.microsoft.com/office/drawing/2014/main" id="{1061319C-F990-4B1A-8880-216FD5218C40}"/>
              </a:ext>
            </a:extLst>
          </p:cNvPr>
          <p:cNvSpPr txBox="1"/>
          <p:nvPr/>
        </p:nvSpPr>
        <p:spPr>
          <a:xfrm>
            <a:off x="949960" y="1430189"/>
            <a:ext cx="9735229" cy="477054"/>
          </a:xfrm>
          <a:prstGeom prst="rect">
            <a:avLst/>
          </a:prstGeom>
          <a:noFill/>
          <a:ln w="28575">
            <a:solidFill>
              <a:schemeClr val="tx2"/>
            </a:solidFill>
          </a:ln>
        </p:spPr>
        <p:txBody>
          <a:bodyPr wrap="none" rtlCol="0">
            <a:spAutoFit/>
          </a:bodyPr>
          <a:lstStyle/>
          <a:p>
            <a:r>
              <a:rPr lang="nl-BE" sz="2500" dirty="0"/>
              <a:t>Parallelle regelaar (ISA-regelaar, Instrument Society of Automation)</a:t>
            </a:r>
          </a:p>
        </p:txBody>
      </p:sp>
      <p:pic>
        <p:nvPicPr>
          <p:cNvPr id="12" name="Tijdelijke aanduiding voor inhoud 6">
            <a:extLst>
              <a:ext uri="{FF2B5EF4-FFF2-40B4-BE49-F238E27FC236}">
                <a16:creationId xmlns:a16="http://schemas.microsoft.com/office/drawing/2014/main" id="{0110CF79-33AF-4E48-A6EF-7C57DD1426A1}"/>
              </a:ext>
            </a:extLst>
          </p:cNvPr>
          <p:cNvPicPr>
            <a:picLocks noGrp="1" noChangeAspect="1"/>
          </p:cNvPicPr>
          <p:nvPr>
            <p:ph idx="1"/>
          </p:nvPr>
        </p:nvPicPr>
        <p:blipFill>
          <a:blip r:embed="rId5"/>
          <a:stretch>
            <a:fillRect/>
          </a:stretch>
        </p:blipFill>
        <p:spPr>
          <a:xfrm>
            <a:off x="949960" y="3506118"/>
            <a:ext cx="4352925" cy="4467225"/>
          </a:xfrm>
          <a:prstGeom prst="rect">
            <a:avLst/>
          </a:prstGeom>
        </p:spPr>
      </p:pic>
      <p:pic>
        <p:nvPicPr>
          <p:cNvPr id="13" name="Afbeelding 12" descr="\documentclass{article}&#10;\usepackage{amsmath}&#10;\pagestyle{empty}&#10;\begin{document}&#10;&#10;$u(t)=K_p\left( e(t) + \frac{1}{T_i}\int_{0}^t e(\tau)d\tau + )+T_{d}\frac{de(t)}{dt} \right)$&#10;&#10;&#10;\end{document}" title="IguanaTex Bitmap Display">
            <a:extLst>
              <a:ext uri="{FF2B5EF4-FFF2-40B4-BE49-F238E27FC236}">
                <a16:creationId xmlns:a16="http://schemas.microsoft.com/office/drawing/2014/main" id="{0B05377B-3735-4E74-87BD-7AEB3506DD5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810236" y="3470439"/>
            <a:ext cx="7192959" cy="682327"/>
          </a:xfrm>
          <a:prstGeom prst="rect">
            <a:avLst/>
          </a:prstGeom>
        </p:spPr>
      </p:pic>
      <p:pic>
        <p:nvPicPr>
          <p:cNvPr id="14" name="Afbeelding 13" descr="\documentclass{article}&#10;\usepackage{amsmath}&#10;\pagestyle{empty}&#10;\begin{document}&#10;&#10;$u(t)=Kp(e(t) + \frac{1}{T_i}\sum_{i=0}^n e(i) t_{s}+T_{d}\frac{e(t)-e(t-t_{s})}{ts}$&#10;&#10;&#10;\end{document}" title="IguanaTex Bitmap Display">
            <a:extLst>
              <a:ext uri="{FF2B5EF4-FFF2-40B4-BE49-F238E27FC236}">
                <a16:creationId xmlns:a16="http://schemas.microsoft.com/office/drawing/2014/main" id="{3189E42F-27EB-4377-850A-58B925C29AB8}"/>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810236" y="5799446"/>
            <a:ext cx="7344816" cy="516099"/>
          </a:xfrm>
          <a:prstGeom prst="rect">
            <a:avLst/>
          </a:prstGeom>
        </p:spPr>
      </p:pic>
      <p:sp>
        <p:nvSpPr>
          <p:cNvPr id="2" name="Tekstvak 1">
            <a:extLst>
              <a:ext uri="{FF2B5EF4-FFF2-40B4-BE49-F238E27FC236}">
                <a16:creationId xmlns:a16="http://schemas.microsoft.com/office/drawing/2014/main" id="{331ADF74-EE85-4A40-966A-C20AE938070F}"/>
              </a:ext>
            </a:extLst>
          </p:cNvPr>
          <p:cNvSpPr txBox="1"/>
          <p:nvPr/>
        </p:nvSpPr>
        <p:spPr>
          <a:xfrm>
            <a:off x="6810236" y="4939217"/>
            <a:ext cx="3334567" cy="511615"/>
          </a:xfrm>
          <a:prstGeom prst="rect">
            <a:avLst/>
          </a:prstGeom>
          <a:noFill/>
          <a:ln w="28575">
            <a:solidFill>
              <a:schemeClr val="tx2"/>
            </a:solidFill>
          </a:ln>
        </p:spPr>
        <p:txBody>
          <a:bodyPr wrap="none" rtlCol="0">
            <a:spAutoFit/>
          </a:bodyPr>
          <a:lstStyle/>
          <a:p>
            <a:pPr algn="l">
              <a:lnSpc>
                <a:spcPct val="120000"/>
              </a:lnSpc>
            </a:pPr>
            <a:r>
              <a:rPr lang="nl-BE" sz="2500" dirty="0"/>
              <a:t>Digitale implementatie</a:t>
            </a:r>
          </a:p>
        </p:txBody>
      </p:sp>
    </p:spTree>
    <p:extLst>
      <p:ext uri="{BB962C8B-B14F-4D97-AF65-F5344CB8AC3E}">
        <p14:creationId xmlns:p14="http://schemas.microsoft.com/office/powerpoint/2010/main" val="4118357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26</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Regelwet: PID-regelaar: andere uitvoeringsvormen</a:t>
            </a:r>
          </a:p>
        </p:txBody>
      </p:sp>
      <mc:AlternateContent xmlns:mc="http://schemas.openxmlformats.org/markup-compatibility/2006" xmlns:a14="http://schemas.microsoft.com/office/drawing/2010/main">
        <mc:Choice Requires="a14">
          <p:sp>
            <p:nvSpPr>
              <p:cNvPr id="7" name="Tekstvak 6">
                <a:extLst>
                  <a:ext uri="{FF2B5EF4-FFF2-40B4-BE49-F238E27FC236}">
                    <a16:creationId xmlns:a16="http://schemas.microsoft.com/office/drawing/2014/main" id="{9D9D9435-FFAD-4913-823F-112C58B6BE74}"/>
                  </a:ext>
                </a:extLst>
              </p:cNvPr>
              <p:cNvSpPr txBox="1"/>
              <p:nvPr/>
            </p:nvSpPr>
            <p:spPr>
              <a:xfrm>
                <a:off x="10987018" y="2211285"/>
                <a:ext cx="4584397" cy="1079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𝑟</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𝑐</m:t>
                          </m:r>
                        </m:sub>
                      </m:sSub>
                      <m:d>
                        <m:dPr>
                          <m:ctrlPr>
                            <a:rPr lang="nl-BE" sz="2500" b="0" i="1" smtClean="0">
                              <a:latin typeface="Cambria Math" panose="02040503050406030204" pitchFamily="18" charset="0"/>
                            </a:rPr>
                          </m:ctrlPr>
                        </m:dPr>
                        <m:e>
                          <m:r>
                            <a:rPr lang="nl-BE" sz="2500" b="0" i="1" smtClean="0">
                              <a:latin typeface="Cambria Math" panose="02040503050406030204" pitchFamily="18" charset="0"/>
                            </a:rPr>
                            <m:t>1+</m:t>
                          </m:r>
                          <m:f>
                            <m:fPr>
                              <m:ctrlPr>
                                <a:rPr lang="nl-BE" sz="2500" i="1">
                                  <a:latin typeface="Cambria Math" panose="02040503050406030204" pitchFamily="18" charset="0"/>
                                </a:rPr>
                              </m:ctrlPr>
                            </m:fPr>
                            <m:num>
                              <m:r>
                                <a:rPr lang="nl-BE" sz="2500" i="1">
                                  <a:latin typeface="Cambria Math" panose="02040503050406030204" pitchFamily="18" charset="0"/>
                                </a:rPr>
                                <m:t>1</m:t>
                              </m:r>
                            </m:num>
                            <m:den>
                              <m:r>
                                <a:rPr lang="nl-BE" sz="2500" i="1">
                                  <a:latin typeface="Cambria Math" panose="02040503050406030204" pitchFamily="18" charset="0"/>
                                </a:rPr>
                                <m:t>𝑠</m:t>
                              </m:r>
                              <m:sSub>
                                <m:sSubPr>
                                  <m:ctrlPr>
                                    <a:rPr lang="nl-BE" sz="2500" i="1">
                                      <a:latin typeface="Cambria Math" panose="02040503050406030204" pitchFamily="18" charset="0"/>
                                    </a:rPr>
                                  </m:ctrlPr>
                                </m:sSubPr>
                                <m:e>
                                  <m:r>
                                    <a:rPr lang="nl-BE" sz="2500" i="1">
                                      <a:latin typeface="Cambria Math" panose="02040503050406030204" pitchFamily="18" charset="0"/>
                                    </a:rPr>
                                    <m:t>𝑇</m:t>
                                  </m:r>
                                </m:e>
                                <m:sub>
                                  <m:r>
                                    <a:rPr lang="nl-BE" sz="2500" i="1">
                                      <a:latin typeface="Cambria Math" panose="02040503050406030204" pitchFamily="18" charset="0"/>
                                    </a:rPr>
                                    <m:t>𝑖</m:t>
                                  </m:r>
                                </m:sub>
                              </m:sSub>
                            </m:den>
                          </m:f>
                        </m:e>
                      </m:d>
                      <m:d>
                        <m:dPr>
                          <m:ctrlPr>
                            <a:rPr lang="nl-BE" sz="2500" b="0" i="1" smtClean="0">
                              <a:latin typeface="Cambria Math" panose="02040503050406030204" pitchFamily="18" charset="0"/>
                            </a:rPr>
                          </m:ctrlPr>
                        </m:dPr>
                        <m:e>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1+</m:t>
                              </m:r>
                              <m:r>
                                <a:rPr lang="nl-BE" sz="2500" b="0" i="1" smtClean="0">
                                  <a:latin typeface="Cambria Math" panose="02040503050406030204" pitchFamily="18" charset="0"/>
                                </a:rPr>
                                <m:t>𝑠</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𝑑</m:t>
                                  </m:r>
                                </m:sub>
                              </m:sSub>
                            </m:num>
                            <m:den>
                              <m:r>
                                <a:rPr lang="nl-BE" sz="2500" b="0" i="1" smtClean="0">
                                  <a:latin typeface="Cambria Math" panose="02040503050406030204" pitchFamily="18" charset="0"/>
                                </a:rPr>
                                <m:t>1+</m:t>
                              </m:r>
                              <m:r>
                                <a:rPr lang="nl-BE" sz="2500" b="0" i="1" smtClean="0">
                                  <a:latin typeface="Cambria Math" panose="02040503050406030204" pitchFamily="18" charset="0"/>
                                </a:rPr>
                                <m:t>𝑠</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𝑇𝑑</m:t>
                                  </m:r>
                                </m:num>
                                <m:den>
                                  <m:r>
                                    <a:rPr lang="nl-BE" sz="2500" b="0" i="1" smtClean="0">
                                      <a:latin typeface="Cambria Math" panose="02040503050406030204" pitchFamily="18" charset="0"/>
                                    </a:rPr>
                                    <m:t>𝑁</m:t>
                                  </m:r>
                                </m:den>
                              </m:f>
                            </m:den>
                          </m:f>
                        </m:e>
                      </m:d>
                    </m:oMath>
                  </m:oMathPara>
                </a14:m>
                <a:endParaRPr lang="nl-BE" sz="2500" dirty="0"/>
              </a:p>
            </p:txBody>
          </p:sp>
        </mc:Choice>
        <mc:Fallback xmlns="">
          <p:sp>
            <p:nvSpPr>
              <p:cNvPr id="7" name="Tekstvak 6">
                <a:extLst>
                  <a:ext uri="{FF2B5EF4-FFF2-40B4-BE49-F238E27FC236}">
                    <a16:creationId xmlns:a16="http://schemas.microsoft.com/office/drawing/2014/main" id="{9D9D9435-FFAD-4913-823F-112C58B6BE74}"/>
                  </a:ext>
                </a:extLst>
              </p:cNvPr>
              <p:cNvSpPr txBox="1">
                <a:spLocks noRot="1" noChangeAspect="1" noMove="1" noResize="1" noEditPoints="1" noAdjustHandles="1" noChangeArrowheads="1" noChangeShapeType="1" noTextEdit="1"/>
              </p:cNvSpPr>
              <p:nvPr/>
            </p:nvSpPr>
            <p:spPr>
              <a:xfrm>
                <a:off x="10987018" y="2211285"/>
                <a:ext cx="4584397" cy="1079783"/>
              </a:xfrm>
              <a:prstGeom prst="rect">
                <a:avLst/>
              </a:prstGeom>
              <a:blipFill>
                <a:blip r:embed="rId4"/>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1" name="Tekstvak 10">
                <a:extLst>
                  <a:ext uri="{FF2B5EF4-FFF2-40B4-BE49-F238E27FC236}">
                    <a16:creationId xmlns:a16="http://schemas.microsoft.com/office/drawing/2014/main" id="{BBF659C4-BCE1-499C-8B1B-C57E95012475}"/>
                  </a:ext>
                </a:extLst>
              </p:cNvPr>
              <p:cNvSpPr txBox="1"/>
              <p:nvPr/>
            </p:nvSpPr>
            <p:spPr>
              <a:xfrm>
                <a:off x="15958998" y="2366455"/>
                <a:ext cx="928139"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𝑁</m:t>
                      </m:r>
                      <m:r>
                        <a:rPr lang="nl-BE" sz="2500" b="0" i="1" smtClean="0">
                          <a:latin typeface="Cambria Math" panose="02040503050406030204" pitchFamily="18" charset="0"/>
                        </a:rPr>
                        <m:t>&gt;1</m:t>
                      </m:r>
                    </m:oMath>
                  </m:oMathPara>
                </a14:m>
                <a:endParaRPr lang="nl-BE" sz="2500" dirty="0"/>
              </a:p>
            </p:txBody>
          </p:sp>
        </mc:Choice>
        <mc:Fallback xmlns="">
          <p:sp>
            <p:nvSpPr>
              <p:cNvPr id="11" name="Tekstvak 10">
                <a:extLst>
                  <a:ext uri="{FF2B5EF4-FFF2-40B4-BE49-F238E27FC236}">
                    <a16:creationId xmlns:a16="http://schemas.microsoft.com/office/drawing/2014/main" id="{BBF659C4-BCE1-499C-8B1B-C57E95012475}"/>
                  </a:ext>
                </a:extLst>
              </p:cNvPr>
              <p:cNvSpPr txBox="1">
                <a:spLocks noRot="1" noChangeAspect="1" noMove="1" noResize="1" noEditPoints="1" noAdjustHandles="1" noChangeArrowheads="1" noChangeShapeType="1" noTextEdit="1"/>
              </p:cNvSpPr>
              <p:nvPr/>
            </p:nvSpPr>
            <p:spPr>
              <a:xfrm>
                <a:off x="15958998" y="2366455"/>
                <a:ext cx="928139" cy="384721"/>
              </a:xfrm>
              <a:prstGeom prst="rect">
                <a:avLst/>
              </a:prstGeom>
              <a:blipFill>
                <a:blip r:embed="rId5"/>
                <a:stretch>
                  <a:fillRect/>
                </a:stretch>
              </a:blipFill>
            </p:spPr>
            <p:txBody>
              <a:bodyPr/>
              <a:lstStyle/>
              <a:p>
                <a:r>
                  <a:rPr lang="nl-BE">
                    <a:noFill/>
                  </a:rPr>
                  <a:t> </a:t>
                </a:r>
              </a:p>
            </p:txBody>
          </p:sp>
        </mc:Fallback>
      </mc:AlternateContent>
      <p:pic>
        <p:nvPicPr>
          <p:cNvPr id="12" name="Picture 2" descr="Processes 07 00713 g016">
            <a:extLst>
              <a:ext uri="{FF2B5EF4-FFF2-40B4-BE49-F238E27FC236}">
                <a16:creationId xmlns:a16="http://schemas.microsoft.com/office/drawing/2014/main" id="{63985E25-AE4B-4080-A30F-33A111950A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276" y="3240014"/>
            <a:ext cx="6897338" cy="49969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iltered and noisy slip using PID controller | Download Scientific Diagram">
            <a:extLst>
              <a:ext uri="{FF2B5EF4-FFF2-40B4-BE49-F238E27FC236}">
                <a16:creationId xmlns:a16="http://schemas.microsoft.com/office/drawing/2014/main" id="{2734DED6-0EA9-4CE6-A56D-9234C21DB0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1999" y="3482080"/>
            <a:ext cx="6888430" cy="4876764"/>
          </a:xfrm>
          <a:prstGeom prst="rect">
            <a:avLst/>
          </a:prstGeom>
          <a:noFill/>
          <a:extLst>
            <a:ext uri="{909E8E84-426E-40DD-AFC4-6F175D3DCCD1}">
              <a14:hiddenFill xmlns:a14="http://schemas.microsoft.com/office/drawing/2010/main">
                <a:solidFill>
                  <a:srgbClr val="FFFFFF"/>
                </a:solidFill>
              </a14:hiddenFill>
            </a:ext>
          </a:extLst>
        </p:spPr>
      </p:pic>
      <p:sp>
        <p:nvSpPr>
          <p:cNvPr id="14" name="Tijdelijke aanduiding voor inhoud 2">
            <a:extLst>
              <a:ext uri="{FF2B5EF4-FFF2-40B4-BE49-F238E27FC236}">
                <a16:creationId xmlns:a16="http://schemas.microsoft.com/office/drawing/2014/main" id="{E092B2C7-2C76-4181-A194-777F0A6850ED}"/>
              </a:ext>
            </a:extLst>
          </p:cNvPr>
          <p:cNvSpPr>
            <a:spLocks noGrp="1"/>
          </p:cNvSpPr>
          <p:nvPr>
            <p:ph idx="1"/>
          </p:nvPr>
        </p:nvSpPr>
        <p:spPr>
          <a:xfrm>
            <a:off x="1852600" y="1299376"/>
            <a:ext cx="11039437" cy="1940638"/>
          </a:xfrm>
        </p:spPr>
        <p:txBody>
          <a:bodyPr>
            <a:normAutofit/>
          </a:bodyPr>
          <a:lstStyle/>
          <a:p>
            <a:pPr marL="85725" indent="0">
              <a:buNone/>
            </a:pPr>
            <a:r>
              <a:rPr lang="nl-BE" sz="2500" dirty="0"/>
              <a:t>Hoogfrequente ruis =&gt; grote afgeleide =&gt; grote D-actie</a:t>
            </a:r>
          </a:p>
          <a:p>
            <a:pPr marL="85725" indent="0">
              <a:buNone/>
            </a:pPr>
            <a:endParaRPr lang="nl-BE" sz="2500" dirty="0"/>
          </a:p>
          <a:p>
            <a:pPr marL="85725" indent="0">
              <a:buNone/>
            </a:pPr>
            <a:endParaRPr lang="nl-BE" sz="2500" dirty="0"/>
          </a:p>
          <a:p>
            <a:pPr marL="85725" indent="0">
              <a:buNone/>
            </a:pPr>
            <a:r>
              <a:rPr lang="nl-BE" sz="2500" dirty="0"/>
              <a:t>Alternatieve configuratie: gefilterde/Tamme D-acties</a:t>
            </a:r>
          </a:p>
        </p:txBody>
      </p:sp>
      <p:pic>
        <p:nvPicPr>
          <p:cNvPr id="15" name="Afbeelding 14" descr="\documentclass{article}&#10;\usepackage{amsmath}&#10;\pagestyle{empty}&#10;\begin{document}&#10;&#10;&#10;$A\cdot sin(\omega_d\cdot t)$&#10;&#10;\end{document}" title="IguanaTex Bitmap Display">
            <a:extLst>
              <a:ext uri="{FF2B5EF4-FFF2-40B4-BE49-F238E27FC236}">
                <a16:creationId xmlns:a16="http://schemas.microsoft.com/office/drawing/2014/main" id="{93A8733D-6A45-48C8-AB17-5C76442481D2}"/>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53771" y="1886422"/>
            <a:ext cx="2435143" cy="429429"/>
          </a:xfrm>
          <a:prstGeom prst="rect">
            <a:avLst/>
          </a:prstGeom>
        </p:spPr>
      </p:pic>
      <p:pic>
        <p:nvPicPr>
          <p:cNvPr id="16" name="Afbeelding 15" descr="\documentclass{article}&#10;\usepackage{amsmath}&#10;\pagestyle{empty}&#10;\begin{document}&#10;&#10;&#10;$\omega_d\cdot A\cdot cos(\omega_d\cdot t)$&#10;&#10;\end{document}" title="IguanaTex Bitmap Display">
            <a:extLst>
              <a:ext uri="{FF2B5EF4-FFF2-40B4-BE49-F238E27FC236}">
                <a16:creationId xmlns:a16="http://schemas.microsoft.com/office/drawing/2014/main" id="{346F4B19-07D3-48B6-819B-2306AD457E13}"/>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02516" y="1886421"/>
            <a:ext cx="3206571" cy="429429"/>
          </a:xfrm>
          <a:prstGeom prst="rect">
            <a:avLst/>
          </a:prstGeom>
        </p:spPr>
      </p:pic>
      <p:sp>
        <p:nvSpPr>
          <p:cNvPr id="2" name="Ovaal 1">
            <a:extLst>
              <a:ext uri="{FF2B5EF4-FFF2-40B4-BE49-F238E27FC236}">
                <a16:creationId xmlns:a16="http://schemas.microsoft.com/office/drawing/2014/main" id="{17394728-811D-44BB-A739-CA4001ADBB43}"/>
              </a:ext>
            </a:extLst>
          </p:cNvPr>
          <p:cNvSpPr/>
          <p:nvPr/>
        </p:nvSpPr>
        <p:spPr>
          <a:xfrm>
            <a:off x="13868400" y="1798320"/>
            <a:ext cx="1762591" cy="1866640"/>
          </a:xfrm>
          <a:prstGeom prst="ellipse">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3" name="Rechthoek 2">
            <a:extLst>
              <a:ext uri="{FF2B5EF4-FFF2-40B4-BE49-F238E27FC236}">
                <a16:creationId xmlns:a16="http://schemas.microsoft.com/office/drawing/2014/main" id="{830925F3-63FC-4E7D-A02F-88446648412B}"/>
              </a:ext>
            </a:extLst>
          </p:cNvPr>
          <p:cNvSpPr/>
          <p:nvPr/>
        </p:nvSpPr>
        <p:spPr>
          <a:xfrm>
            <a:off x="13447768" y="1119960"/>
            <a:ext cx="2603854" cy="523220"/>
          </a:xfrm>
          <a:prstGeom prst="rect">
            <a:avLst/>
          </a:prstGeom>
          <a:ln>
            <a:solidFill>
              <a:srgbClr val="FF0000"/>
            </a:solidFill>
          </a:ln>
        </p:spPr>
        <p:txBody>
          <a:bodyPr wrap="none">
            <a:spAutoFit/>
          </a:bodyPr>
          <a:lstStyle/>
          <a:p>
            <a:r>
              <a:rPr lang="nl-BE" sz="2800" dirty="0"/>
              <a:t>Tamme D-actie</a:t>
            </a:r>
            <a:endParaRPr lang="nl-BE" dirty="0"/>
          </a:p>
        </p:txBody>
      </p:sp>
    </p:spTree>
    <p:extLst>
      <p:ext uri="{BB962C8B-B14F-4D97-AF65-F5344CB8AC3E}">
        <p14:creationId xmlns:p14="http://schemas.microsoft.com/office/powerpoint/2010/main" val="3718702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27</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Afstellen: Experiment: Procesreactie curve </a:t>
            </a:r>
          </a:p>
        </p:txBody>
      </p:sp>
      <p:grpSp>
        <p:nvGrpSpPr>
          <p:cNvPr id="10" name="Groep 9">
            <a:extLst>
              <a:ext uri="{FF2B5EF4-FFF2-40B4-BE49-F238E27FC236}">
                <a16:creationId xmlns:a16="http://schemas.microsoft.com/office/drawing/2014/main" id="{D4670DF7-1CC1-4DC6-9BF4-07AC2AFA0320}"/>
              </a:ext>
            </a:extLst>
          </p:cNvPr>
          <p:cNvGrpSpPr>
            <a:grpSpLocks noChangeAspect="1"/>
          </p:cNvGrpSpPr>
          <p:nvPr/>
        </p:nvGrpSpPr>
        <p:grpSpPr>
          <a:xfrm>
            <a:off x="2692566" y="1336041"/>
            <a:ext cx="11019866" cy="4941669"/>
            <a:chOff x="854181" y="2300756"/>
            <a:chExt cx="8348383" cy="3743689"/>
          </a:xfrm>
        </p:grpSpPr>
        <p:grpSp>
          <p:nvGrpSpPr>
            <p:cNvPr id="11" name="Groep 10">
              <a:extLst>
                <a:ext uri="{FF2B5EF4-FFF2-40B4-BE49-F238E27FC236}">
                  <a16:creationId xmlns:a16="http://schemas.microsoft.com/office/drawing/2014/main" id="{AB9234BB-86A2-47A4-A5DD-ADE3BEF918D5}"/>
                </a:ext>
              </a:extLst>
            </p:cNvPr>
            <p:cNvGrpSpPr/>
            <p:nvPr/>
          </p:nvGrpSpPr>
          <p:grpSpPr>
            <a:xfrm>
              <a:off x="854181" y="2602917"/>
              <a:ext cx="8348383" cy="3441528"/>
              <a:chOff x="854181" y="2602917"/>
              <a:chExt cx="8348383" cy="3441528"/>
            </a:xfrm>
          </p:grpSpPr>
          <p:grpSp>
            <p:nvGrpSpPr>
              <p:cNvPr id="13" name="Groep 12">
                <a:extLst>
                  <a:ext uri="{FF2B5EF4-FFF2-40B4-BE49-F238E27FC236}">
                    <a16:creationId xmlns:a16="http://schemas.microsoft.com/office/drawing/2014/main" id="{F2A0192B-B35F-439A-BA7D-BE9D0E894052}"/>
                  </a:ext>
                </a:extLst>
              </p:cNvPr>
              <p:cNvGrpSpPr/>
              <p:nvPr/>
            </p:nvGrpSpPr>
            <p:grpSpPr>
              <a:xfrm>
                <a:off x="854181" y="3455045"/>
                <a:ext cx="8348383" cy="2589400"/>
                <a:chOff x="549381" y="2548667"/>
                <a:chExt cx="8348383" cy="2589400"/>
              </a:xfrm>
            </p:grpSpPr>
            <p:sp>
              <p:nvSpPr>
                <p:cNvPr id="16" name="Rechthoek 15">
                  <a:extLst>
                    <a:ext uri="{FF2B5EF4-FFF2-40B4-BE49-F238E27FC236}">
                      <a16:creationId xmlns:a16="http://schemas.microsoft.com/office/drawing/2014/main" id="{B7E6E8AC-F0A0-4590-A23A-01FEB0983549}"/>
                    </a:ext>
                  </a:extLst>
                </p:cNvPr>
                <p:cNvSpPr/>
                <p:nvPr/>
              </p:nvSpPr>
              <p:spPr>
                <a:xfrm>
                  <a:off x="2784055" y="2607787"/>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500"/>
                </a:p>
              </p:txBody>
            </p:sp>
            <p:grpSp>
              <p:nvGrpSpPr>
                <p:cNvPr id="17" name="Groep 16">
                  <a:extLst>
                    <a:ext uri="{FF2B5EF4-FFF2-40B4-BE49-F238E27FC236}">
                      <a16:creationId xmlns:a16="http://schemas.microsoft.com/office/drawing/2014/main" id="{9BA4B9F9-BFEA-474D-BFF7-FC4BF46BA397}"/>
                    </a:ext>
                  </a:extLst>
                </p:cNvPr>
                <p:cNvGrpSpPr/>
                <p:nvPr/>
              </p:nvGrpSpPr>
              <p:grpSpPr>
                <a:xfrm>
                  <a:off x="549381" y="2548667"/>
                  <a:ext cx="8348383" cy="2589400"/>
                  <a:chOff x="538870" y="2494764"/>
                  <a:chExt cx="8348383" cy="2589400"/>
                </a:xfrm>
              </p:grpSpPr>
              <p:grpSp>
                <p:nvGrpSpPr>
                  <p:cNvPr id="20" name="Groep 19">
                    <a:extLst>
                      <a:ext uri="{FF2B5EF4-FFF2-40B4-BE49-F238E27FC236}">
                        <a16:creationId xmlns:a16="http://schemas.microsoft.com/office/drawing/2014/main" id="{72388BB2-B804-4E6B-8A2D-248D54B839AA}"/>
                      </a:ext>
                    </a:extLst>
                  </p:cNvPr>
                  <p:cNvGrpSpPr/>
                  <p:nvPr/>
                </p:nvGrpSpPr>
                <p:grpSpPr>
                  <a:xfrm>
                    <a:off x="538870" y="2494764"/>
                    <a:ext cx="8348383" cy="2589400"/>
                    <a:chOff x="822650" y="1194776"/>
                    <a:chExt cx="8348383" cy="2589400"/>
                  </a:xfrm>
                </p:grpSpPr>
                <p:grpSp>
                  <p:nvGrpSpPr>
                    <p:cNvPr id="22" name="Groep 21">
                      <a:extLst>
                        <a:ext uri="{FF2B5EF4-FFF2-40B4-BE49-F238E27FC236}">
                          <a16:creationId xmlns:a16="http://schemas.microsoft.com/office/drawing/2014/main" id="{A86E5068-B916-4644-BDF1-17517B03981B}"/>
                        </a:ext>
                      </a:extLst>
                    </p:cNvPr>
                    <p:cNvGrpSpPr/>
                    <p:nvPr/>
                  </p:nvGrpSpPr>
                  <p:grpSpPr>
                    <a:xfrm>
                      <a:off x="822650" y="1194776"/>
                      <a:ext cx="8348383" cy="2589400"/>
                      <a:chOff x="538871" y="1565220"/>
                      <a:chExt cx="8348383" cy="2589400"/>
                    </a:xfrm>
                  </p:grpSpPr>
                  <p:sp>
                    <p:nvSpPr>
                      <p:cNvPr id="24" name="Tekstvak 23">
                        <a:extLst>
                          <a:ext uri="{FF2B5EF4-FFF2-40B4-BE49-F238E27FC236}">
                            <a16:creationId xmlns:a16="http://schemas.microsoft.com/office/drawing/2014/main" id="{50CA9EFC-6915-4F16-8DA0-A41F9A5EF7E4}"/>
                          </a:ext>
                        </a:extLst>
                      </p:cNvPr>
                      <p:cNvSpPr txBox="1"/>
                      <p:nvPr/>
                    </p:nvSpPr>
                    <p:spPr>
                      <a:xfrm>
                        <a:off x="1108622" y="2027721"/>
                        <a:ext cx="281983" cy="361405"/>
                      </a:xfrm>
                      <a:prstGeom prst="rect">
                        <a:avLst/>
                      </a:prstGeom>
                      <a:noFill/>
                    </p:spPr>
                    <p:txBody>
                      <a:bodyPr wrap="none" rtlCol="0">
                        <a:spAutoFit/>
                      </a:bodyPr>
                      <a:lstStyle/>
                      <a:p>
                        <a:r>
                          <a:rPr lang="nl-BE" sz="2500" dirty="0"/>
                          <a:t>+</a:t>
                        </a:r>
                      </a:p>
                    </p:txBody>
                  </p:sp>
                  <p:grpSp>
                    <p:nvGrpSpPr>
                      <p:cNvPr id="25" name="Groep 24">
                        <a:extLst>
                          <a:ext uri="{FF2B5EF4-FFF2-40B4-BE49-F238E27FC236}">
                            <a16:creationId xmlns:a16="http://schemas.microsoft.com/office/drawing/2014/main" id="{17D0FFD2-AB0F-461D-8355-F8B3BE65896A}"/>
                          </a:ext>
                        </a:extLst>
                      </p:cNvPr>
                      <p:cNvGrpSpPr/>
                      <p:nvPr/>
                    </p:nvGrpSpPr>
                    <p:grpSpPr>
                      <a:xfrm>
                        <a:off x="538871" y="1565220"/>
                        <a:ext cx="8348383" cy="2589400"/>
                        <a:chOff x="538871" y="1565220"/>
                        <a:chExt cx="8348383" cy="2589400"/>
                      </a:xfrm>
                    </p:grpSpPr>
                    <mc:AlternateContent xmlns:mc="http://schemas.openxmlformats.org/markup-compatibility/2006" xmlns:a14="http://schemas.microsoft.com/office/drawing/2010/main">
                      <mc:Choice Requires="a14">
                        <p:sp>
                          <p:nvSpPr>
                            <p:cNvPr id="26" name="Rectangle 19">
                              <a:extLst>
                                <a:ext uri="{FF2B5EF4-FFF2-40B4-BE49-F238E27FC236}">
                                  <a16:creationId xmlns:a16="http://schemas.microsoft.com/office/drawing/2014/main" id="{9BC8075D-607E-4806-96DB-8BD59087955C}"/>
                                </a:ext>
                              </a:extLst>
                            </p:cNvPr>
                            <p:cNvSpPr/>
                            <p:nvPr/>
                          </p:nvSpPr>
                          <p:spPr>
                            <a:xfrm>
                              <a:off x="4588823" y="3434620"/>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2B429B2E-6B11-4F0D-89D8-D5358F441D8F}" type="mathplaceholder">
                                      <a:rPr lang="nl-BE" sz="2500" i="1" smtClean="0">
                                        <a:latin typeface="Cambria Math" panose="02040503050406030204" pitchFamily="18" charset="0"/>
                                      </a:rPr>
                                      <a:t>Typ hier uw vergelijking.</a:t>
                                    </a:fld>
                                  </m:oMath>
                                </m:oMathPara>
                              </a14:m>
                              <a:endParaRPr lang="nl-BE" sz="2500" dirty="0"/>
                            </a:p>
                          </p:txBody>
                        </p:sp>
                      </mc:Choice>
                      <mc:Fallback xmlns="">
                        <p:sp>
                          <p:nvSpPr>
                            <p:cNvPr id="12" name="Rectangle 19">
                              <a:extLst>
                                <a:ext uri="{FF2B5EF4-FFF2-40B4-BE49-F238E27FC236}">
                                  <a16:creationId xmlns:a16="http://schemas.microsoft.com/office/drawing/2014/main" id="{EF39A8BF-BF39-4B4C-ACCD-CE439BAFDF98}"/>
                                </a:ext>
                              </a:extLst>
                            </p:cNvPr>
                            <p:cNvSpPr>
                              <a:spLocks noRot="1" noChangeAspect="1" noMove="1" noResize="1" noEditPoints="1" noAdjustHandles="1" noChangeArrowheads="1" noChangeShapeType="1" noTextEdit="1"/>
                            </p:cNvSpPr>
                            <p:nvPr/>
                          </p:nvSpPr>
                          <p:spPr>
                            <a:xfrm>
                              <a:off x="4588823" y="3434620"/>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kstvak 26">
                              <a:extLst>
                                <a:ext uri="{FF2B5EF4-FFF2-40B4-BE49-F238E27FC236}">
                                  <a16:creationId xmlns:a16="http://schemas.microsoft.com/office/drawing/2014/main" id="{7CA13885-7B0F-41CD-AE62-DD26641A1B8A}"/>
                                </a:ext>
                              </a:extLst>
                            </p:cNvPr>
                            <p:cNvSpPr txBox="1"/>
                            <p:nvPr/>
                          </p:nvSpPr>
                          <p:spPr>
                            <a:xfrm>
                              <a:off x="4992089" y="3650285"/>
                              <a:ext cx="625074" cy="291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𝑠</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27" name="Tekstvak 26">
                              <a:extLst>
                                <a:ext uri="{FF2B5EF4-FFF2-40B4-BE49-F238E27FC236}">
                                  <a16:creationId xmlns:a16="http://schemas.microsoft.com/office/drawing/2014/main" id="{7CA13885-7B0F-41CD-AE62-DD26641A1B8A}"/>
                                </a:ext>
                              </a:extLst>
                            </p:cNvPr>
                            <p:cNvSpPr txBox="1">
                              <a:spLocks noRot="1" noChangeAspect="1" noMove="1" noResize="1" noEditPoints="1" noAdjustHandles="1" noChangeArrowheads="1" noChangeShapeType="1" noTextEdit="1"/>
                            </p:cNvSpPr>
                            <p:nvPr/>
                          </p:nvSpPr>
                          <p:spPr>
                            <a:xfrm>
                              <a:off x="4992089" y="3650285"/>
                              <a:ext cx="625074" cy="291455"/>
                            </a:xfrm>
                            <a:prstGeom prst="rect">
                              <a:avLst/>
                            </a:prstGeom>
                            <a:blipFill>
                              <a:blip r:embed="rId6"/>
                              <a:stretch>
                                <a:fillRect/>
                              </a:stretch>
                            </a:blipFill>
                          </p:spPr>
                          <p:txBody>
                            <a:bodyPr/>
                            <a:lstStyle/>
                            <a:p>
                              <a:r>
                                <a:rPr lang="nl-BE">
                                  <a:noFill/>
                                </a:rPr>
                                <a:t> </a:t>
                              </a:r>
                            </a:p>
                          </p:txBody>
                        </p:sp>
                      </mc:Fallback>
                    </mc:AlternateContent>
                    <p:grpSp>
                      <p:nvGrpSpPr>
                        <p:cNvPr id="28" name="Groep 27">
                          <a:extLst>
                            <a:ext uri="{FF2B5EF4-FFF2-40B4-BE49-F238E27FC236}">
                              <a16:creationId xmlns:a16="http://schemas.microsoft.com/office/drawing/2014/main" id="{EFBEBF3B-00EB-4E9F-AD5F-677BD30B4358}"/>
                            </a:ext>
                          </a:extLst>
                        </p:cNvPr>
                        <p:cNvGrpSpPr/>
                        <p:nvPr/>
                      </p:nvGrpSpPr>
                      <p:grpSpPr>
                        <a:xfrm>
                          <a:off x="538871" y="1565220"/>
                          <a:ext cx="8348383" cy="2270248"/>
                          <a:chOff x="538871" y="1565220"/>
                          <a:chExt cx="8348383" cy="2270248"/>
                        </a:xfrm>
                      </p:grpSpPr>
                      <p:grpSp>
                        <p:nvGrpSpPr>
                          <p:cNvPr id="30" name="Groep 29">
                            <a:extLst>
                              <a:ext uri="{FF2B5EF4-FFF2-40B4-BE49-F238E27FC236}">
                                <a16:creationId xmlns:a16="http://schemas.microsoft.com/office/drawing/2014/main" id="{7719E927-2DE5-4176-BDFE-57A9D0546B26}"/>
                              </a:ext>
                            </a:extLst>
                          </p:cNvPr>
                          <p:cNvGrpSpPr/>
                          <p:nvPr/>
                        </p:nvGrpSpPr>
                        <p:grpSpPr>
                          <a:xfrm>
                            <a:off x="538871" y="1565220"/>
                            <a:ext cx="8348383" cy="2270248"/>
                            <a:chOff x="883150" y="3999892"/>
                            <a:chExt cx="8348383" cy="2270248"/>
                          </a:xfrm>
                        </p:grpSpPr>
                        <p:grpSp>
                          <p:nvGrpSpPr>
                            <p:cNvPr id="32" name="Groep 31">
                              <a:extLst>
                                <a:ext uri="{FF2B5EF4-FFF2-40B4-BE49-F238E27FC236}">
                                  <a16:creationId xmlns:a16="http://schemas.microsoft.com/office/drawing/2014/main" id="{CFCC372F-EE22-4DEF-9117-668FF1BFA77B}"/>
                                </a:ext>
                              </a:extLst>
                            </p:cNvPr>
                            <p:cNvGrpSpPr/>
                            <p:nvPr/>
                          </p:nvGrpSpPr>
                          <p:grpSpPr>
                            <a:xfrm>
                              <a:off x="883150" y="3999892"/>
                              <a:ext cx="8348383" cy="2270248"/>
                              <a:chOff x="883150" y="3999892"/>
                              <a:chExt cx="8348383" cy="2270248"/>
                            </a:xfrm>
                          </p:grpSpPr>
                          <p:cxnSp>
                            <p:nvCxnSpPr>
                              <p:cNvPr id="34" name="Straight Connector 23">
                                <a:extLst>
                                  <a:ext uri="{FF2B5EF4-FFF2-40B4-BE49-F238E27FC236}">
                                    <a16:creationId xmlns:a16="http://schemas.microsoft.com/office/drawing/2014/main" id="{A22BB2C4-D84A-4A90-A725-3CA7E46EDC1F}"/>
                                  </a:ext>
                                </a:extLst>
                              </p:cNvPr>
                              <p:cNvCxnSpPr/>
                              <p:nvPr/>
                            </p:nvCxnSpPr>
                            <p:spPr>
                              <a:xfrm>
                                <a:off x="8743848" y="4401638"/>
                                <a:ext cx="0" cy="180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ep 34">
                                <a:extLst>
                                  <a:ext uri="{FF2B5EF4-FFF2-40B4-BE49-F238E27FC236}">
                                    <a16:creationId xmlns:a16="http://schemas.microsoft.com/office/drawing/2014/main" id="{434CC495-0693-4951-9191-3AA34D042E9E}"/>
                                  </a:ext>
                                </a:extLst>
                              </p:cNvPr>
                              <p:cNvGrpSpPr/>
                              <p:nvPr/>
                            </p:nvGrpSpPr>
                            <p:grpSpPr>
                              <a:xfrm>
                                <a:off x="883150" y="3999892"/>
                                <a:ext cx="8348383" cy="2270248"/>
                                <a:chOff x="883150" y="3999892"/>
                                <a:chExt cx="8348383" cy="2270248"/>
                              </a:xfrm>
                            </p:grpSpPr>
                            <p:grpSp>
                              <p:nvGrpSpPr>
                                <p:cNvPr id="36" name="Groep 35">
                                  <a:extLst>
                                    <a:ext uri="{FF2B5EF4-FFF2-40B4-BE49-F238E27FC236}">
                                      <a16:creationId xmlns:a16="http://schemas.microsoft.com/office/drawing/2014/main" id="{29CF4808-4FBB-4D66-BBB3-6798453BBA91}"/>
                                    </a:ext>
                                  </a:extLst>
                                </p:cNvPr>
                                <p:cNvGrpSpPr/>
                                <p:nvPr/>
                              </p:nvGrpSpPr>
                              <p:grpSpPr>
                                <a:xfrm>
                                  <a:off x="883150" y="3999892"/>
                                  <a:ext cx="8348383" cy="2262387"/>
                                  <a:chOff x="883150" y="3999892"/>
                                  <a:chExt cx="8348383" cy="2262387"/>
                                </a:xfrm>
                              </p:grpSpPr>
                              <p:grpSp>
                                <p:nvGrpSpPr>
                                  <p:cNvPr id="38" name="Groep 37">
                                    <a:extLst>
                                      <a:ext uri="{FF2B5EF4-FFF2-40B4-BE49-F238E27FC236}">
                                        <a16:creationId xmlns:a16="http://schemas.microsoft.com/office/drawing/2014/main" id="{4C35D997-53E2-4379-BBE3-B635715CCF38}"/>
                                      </a:ext>
                                    </a:extLst>
                                  </p:cNvPr>
                                  <p:cNvGrpSpPr/>
                                  <p:nvPr/>
                                </p:nvGrpSpPr>
                                <p:grpSpPr>
                                  <a:xfrm>
                                    <a:off x="883150" y="3999892"/>
                                    <a:ext cx="8348383" cy="822387"/>
                                    <a:chOff x="883150" y="3999892"/>
                                    <a:chExt cx="8348383" cy="822387"/>
                                  </a:xfrm>
                                </p:grpSpPr>
                                <p:cxnSp>
                                  <p:nvCxnSpPr>
                                    <p:cNvPr id="40" name="Straight Arrow Connector 16">
                                      <a:extLst>
                                        <a:ext uri="{FF2B5EF4-FFF2-40B4-BE49-F238E27FC236}">
                                          <a16:creationId xmlns:a16="http://schemas.microsoft.com/office/drawing/2014/main" id="{8AC9B8C7-3471-45DD-BB73-044E135B9D9C}"/>
                                        </a:ext>
                                      </a:extLst>
                                    </p:cNvPr>
                                    <p:cNvCxnSpPr/>
                                    <p:nvPr/>
                                  </p:nvCxnSpPr>
                                  <p:spPr>
                                    <a:xfrm>
                                      <a:off x="883150" y="4469415"/>
                                      <a:ext cx="828000" cy="0"/>
                                    </a:xfrm>
                                    <a:prstGeom prst="straightConnector1">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nvGrpSpPr>
                                    <p:cNvPr id="41" name="Groep 40">
                                      <a:extLst>
                                        <a:ext uri="{FF2B5EF4-FFF2-40B4-BE49-F238E27FC236}">
                                          <a16:creationId xmlns:a16="http://schemas.microsoft.com/office/drawing/2014/main" id="{34AE0218-3499-4EE3-9B5B-E579329A96F4}"/>
                                        </a:ext>
                                      </a:extLst>
                                    </p:cNvPr>
                                    <p:cNvGrpSpPr/>
                                    <p:nvPr/>
                                  </p:nvGrpSpPr>
                                  <p:grpSpPr>
                                    <a:xfrm>
                                      <a:off x="1709007" y="3999892"/>
                                      <a:ext cx="7522526" cy="822387"/>
                                      <a:chOff x="1709007" y="3999892"/>
                                      <a:chExt cx="7522526" cy="822387"/>
                                    </a:xfrm>
                                  </p:grpSpPr>
                                  <p:grpSp>
                                    <p:nvGrpSpPr>
                                      <p:cNvPr id="42" name="Groep 41">
                                        <a:extLst>
                                          <a:ext uri="{FF2B5EF4-FFF2-40B4-BE49-F238E27FC236}">
                                            <a16:creationId xmlns:a16="http://schemas.microsoft.com/office/drawing/2014/main" id="{246B16F0-8F58-4494-99D5-40C0F3D910ED}"/>
                                          </a:ext>
                                        </a:extLst>
                                      </p:cNvPr>
                                      <p:cNvGrpSpPr/>
                                      <p:nvPr/>
                                    </p:nvGrpSpPr>
                                    <p:grpSpPr>
                                      <a:xfrm>
                                        <a:off x="2408335" y="3999892"/>
                                        <a:ext cx="6823198" cy="790761"/>
                                        <a:chOff x="2408335" y="3999892"/>
                                        <a:chExt cx="6823198" cy="790761"/>
                                      </a:xfrm>
                                    </p:grpSpPr>
                                    <p:grpSp>
                                      <p:nvGrpSpPr>
                                        <p:cNvPr id="44" name="Groep 43">
                                          <a:extLst>
                                            <a:ext uri="{FF2B5EF4-FFF2-40B4-BE49-F238E27FC236}">
                                              <a16:creationId xmlns:a16="http://schemas.microsoft.com/office/drawing/2014/main" id="{953F1E77-915D-4D04-BAA6-63EA7C44A938}"/>
                                            </a:ext>
                                          </a:extLst>
                                        </p:cNvPr>
                                        <p:cNvGrpSpPr/>
                                        <p:nvPr/>
                                      </p:nvGrpSpPr>
                                      <p:grpSpPr>
                                        <a:xfrm>
                                          <a:off x="2408335" y="4013453"/>
                                          <a:ext cx="6823198" cy="777200"/>
                                          <a:chOff x="2408335" y="4013453"/>
                                          <a:chExt cx="6823198" cy="777200"/>
                                        </a:xfrm>
                                      </p:grpSpPr>
                                      <p:grpSp>
                                        <p:nvGrpSpPr>
                                          <p:cNvPr id="46" name="Groep 45">
                                            <a:extLst>
                                              <a:ext uri="{FF2B5EF4-FFF2-40B4-BE49-F238E27FC236}">
                                                <a16:creationId xmlns:a16="http://schemas.microsoft.com/office/drawing/2014/main" id="{5D690365-7316-40BB-BA14-FB368CB36956}"/>
                                              </a:ext>
                                            </a:extLst>
                                          </p:cNvPr>
                                          <p:cNvGrpSpPr/>
                                          <p:nvPr/>
                                        </p:nvGrpSpPr>
                                        <p:grpSpPr>
                                          <a:xfrm>
                                            <a:off x="2408335" y="4013453"/>
                                            <a:ext cx="6823198" cy="777200"/>
                                            <a:chOff x="2408335" y="4013453"/>
                                            <a:chExt cx="6823198" cy="777200"/>
                                          </a:xfrm>
                                        </p:grpSpPr>
                                        <p:grpSp>
                                          <p:nvGrpSpPr>
                                            <p:cNvPr id="48" name="Groep 47">
                                              <a:extLst>
                                                <a:ext uri="{FF2B5EF4-FFF2-40B4-BE49-F238E27FC236}">
                                                  <a16:creationId xmlns:a16="http://schemas.microsoft.com/office/drawing/2014/main" id="{4E588893-67AC-4F0C-B6FC-190CF2403C49}"/>
                                                </a:ext>
                                              </a:extLst>
                                            </p:cNvPr>
                                            <p:cNvGrpSpPr/>
                                            <p:nvPr/>
                                          </p:nvGrpSpPr>
                                          <p:grpSpPr>
                                            <a:xfrm>
                                              <a:off x="2408335" y="4013453"/>
                                              <a:ext cx="4363601" cy="596604"/>
                                              <a:chOff x="1492671" y="2658133"/>
                                              <a:chExt cx="4363601" cy="596604"/>
                                            </a:xfrm>
                                          </p:grpSpPr>
                                          <p:grpSp>
                                            <p:nvGrpSpPr>
                                              <p:cNvPr id="51" name="Groep 50">
                                                <a:extLst>
                                                  <a:ext uri="{FF2B5EF4-FFF2-40B4-BE49-F238E27FC236}">
                                                    <a16:creationId xmlns:a16="http://schemas.microsoft.com/office/drawing/2014/main" id="{D9C6DAA6-6DFD-4533-A35F-5F86C30CF789}"/>
                                                  </a:ext>
                                                </a:extLst>
                                              </p:cNvPr>
                                              <p:cNvGrpSpPr/>
                                              <p:nvPr/>
                                            </p:nvGrpSpPr>
                                            <p:grpSpPr>
                                              <a:xfrm>
                                                <a:off x="1492671" y="2658133"/>
                                                <a:ext cx="4363601" cy="457660"/>
                                                <a:chOff x="2992419" y="2778125"/>
                                                <a:chExt cx="4363601" cy="457660"/>
                                              </a:xfrm>
                                            </p:grpSpPr>
                                            <p:grpSp>
                                              <p:nvGrpSpPr>
                                                <p:cNvPr id="53" name="Groep 52">
                                                  <a:extLst>
                                                    <a:ext uri="{FF2B5EF4-FFF2-40B4-BE49-F238E27FC236}">
                                                      <a16:creationId xmlns:a16="http://schemas.microsoft.com/office/drawing/2014/main" id="{FA1D0A86-16C4-4F3C-AD72-05908D67D4B2}"/>
                                                    </a:ext>
                                                  </a:extLst>
                                                </p:cNvPr>
                                                <p:cNvGrpSpPr/>
                                                <p:nvPr/>
                                              </p:nvGrpSpPr>
                                              <p:grpSpPr>
                                                <a:xfrm>
                                                  <a:off x="2992419" y="3232482"/>
                                                  <a:ext cx="4363601" cy="3303"/>
                                                  <a:chOff x="2902967" y="3305798"/>
                                                  <a:chExt cx="4363601" cy="3303"/>
                                                </a:xfrm>
                                              </p:grpSpPr>
                                              <p:cxnSp>
                                                <p:nvCxnSpPr>
                                                  <p:cNvPr id="56" name="Straight Arrow Connector 21">
                                                    <a:extLst>
                                                      <a:ext uri="{FF2B5EF4-FFF2-40B4-BE49-F238E27FC236}">
                                                        <a16:creationId xmlns:a16="http://schemas.microsoft.com/office/drawing/2014/main" id="{D17B751A-9836-44BD-BE41-99B42BDD0851}"/>
                                                      </a:ext>
                                                    </a:extLst>
                                                  </p:cNvPr>
                                                  <p:cNvCxnSpPr>
                                                    <a:cxnSpLocks/>
                                                  </p:cNvCxnSpPr>
                                                  <p:nvPr/>
                                                </p:nvCxnSpPr>
                                                <p:spPr>
                                                  <a:xfrm>
                                                    <a:off x="6438568" y="3305798"/>
                                                    <a:ext cx="828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14">
                                                    <a:extLst>
                                                      <a:ext uri="{FF2B5EF4-FFF2-40B4-BE49-F238E27FC236}">
                                                        <a16:creationId xmlns:a16="http://schemas.microsoft.com/office/drawing/2014/main" id="{DB63C5B7-C32D-4D13-9C0A-B5AC11B591F7}"/>
                                                      </a:ext>
                                                    </a:extLst>
                                                  </p:cNvPr>
                                                  <p:cNvCxnSpPr/>
                                                  <p:nvPr/>
                                                </p:nvCxnSpPr>
                                                <p:spPr>
                                                  <a:xfrm>
                                                    <a:off x="2902967" y="3309101"/>
                                                    <a:ext cx="720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4" name="Tekstvak 53">
                                                      <a:extLst>
                                                        <a:ext uri="{FF2B5EF4-FFF2-40B4-BE49-F238E27FC236}">
                                                          <a16:creationId xmlns:a16="http://schemas.microsoft.com/office/drawing/2014/main" id="{2B2B4388-0EEF-4B38-801C-02347C1C1299}"/>
                                                        </a:ext>
                                                      </a:extLst>
                                                    </p:cNvPr>
                                                    <p:cNvSpPr txBox="1"/>
                                                    <p:nvPr/>
                                                  </p:nvSpPr>
                                                  <p:spPr>
                                                    <a:xfrm>
                                                      <a:off x="6647618" y="2778125"/>
                                                      <a:ext cx="575799" cy="2914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𝑈</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54" name="Tekstvak 53">
                                                      <a:extLst>
                                                        <a:ext uri="{FF2B5EF4-FFF2-40B4-BE49-F238E27FC236}">
                                                          <a16:creationId xmlns:a16="http://schemas.microsoft.com/office/drawing/2014/main" id="{2B2B4388-0EEF-4B38-801C-02347C1C1299}"/>
                                                        </a:ext>
                                                      </a:extLst>
                                                    </p:cNvPr>
                                                    <p:cNvSpPr txBox="1">
                                                      <a:spLocks noRot="1" noChangeAspect="1" noMove="1" noResize="1" noEditPoints="1" noAdjustHandles="1" noChangeArrowheads="1" noChangeShapeType="1" noTextEdit="1"/>
                                                    </p:cNvSpPr>
                                                    <p:nvPr/>
                                                  </p:nvSpPr>
                                                  <p:spPr>
                                                    <a:xfrm>
                                                      <a:off x="6647618" y="2778125"/>
                                                      <a:ext cx="575799" cy="291455"/>
                                                    </a:xfrm>
                                                    <a:prstGeom prst="rect">
                                                      <a:avLst/>
                                                    </a:prstGeom>
                                                    <a:blipFill>
                                                      <a:blip r:embed="rId7"/>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55" name="Tekstvak 54">
                                                      <a:extLst>
                                                        <a:ext uri="{FF2B5EF4-FFF2-40B4-BE49-F238E27FC236}">
                                                          <a16:creationId xmlns:a16="http://schemas.microsoft.com/office/drawing/2014/main" id="{49CBFB82-D685-4AFB-BF4F-E86C9178F245}"/>
                                                        </a:ext>
                                                      </a:extLst>
                                                    </p:cNvPr>
                                                    <p:cNvSpPr txBox="1"/>
                                                    <p:nvPr/>
                                                  </p:nvSpPr>
                                                  <p:spPr>
                                                    <a:xfrm>
                                                      <a:off x="3016242" y="2835325"/>
                                                      <a:ext cx="547596" cy="291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𝐸</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55" name="Tekstvak 54">
                                                      <a:extLst>
                                                        <a:ext uri="{FF2B5EF4-FFF2-40B4-BE49-F238E27FC236}">
                                                          <a16:creationId xmlns:a16="http://schemas.microsoft.com/office/drawing/2014/main" id="{49CBFB82-D685-4AFB-BF4F-E86C9178F245}"/>
                                                        </a:ext>
                                                      </a:extLst>
                                                    </p:cNvPr>
                                                    <p:cNvSpPr txBox="1">
                                                      <a:spLocks noRot="1" noChangeAspect="1" noMove="1" noResize="1" noEditPoints="1" noAdjustHandles="1" noChangeArrowheads="1" noChangeShapeType="1" noTextEdit="1"/>
                                                    </p:cNvSpPr>
                                                    <p:nvPr/>
                                                  </p:nvSpPr>
                                                  <p:spPr>
                                                    <a:xfrm>
                                                      <a:off x="3016242" y="2835325"/>
                                                      <a:ext cx="547596" cy="291455"/>
                                                    </a:xfrm>
                                                    <a:prstGeom prst="rect">
                                                      <a:avLst/>
                                                    </a:prstGeom>
                                                    <a:blipFill>
                                                      <a:blip r:embed="rId8"/>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52" name="Tekstvak 51">
                                                    <a:extLst>
                                                      <a:ext uri="{FF2B5EF4-FFF2-40B4-BE49-F238E27FC236}">
                                                        <a16:creationId xmlns:a16="http://schemas.microsoft.com/office/drawing/2014/main" id="{5BEB1F35-E306-41EF-976C-A222A6ED2CA5}"/>
                                                      </a:ext>
                                                    </a:extLst>
                                                  </p:cNvPr>
                                                  <p:cNvSpPr txBox="1"/>
                                                  <p:nvPr/>
                                                </p:nvSpPr>
                                                <p:spPr>
                                                  <a:xfrm>
                                                    <a:off x="2437395" y="2963282"/>
                                                    <a:ext cx="634351" cy="291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𝑟</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52" name="Tekstvak 51">
                                                    <a:extLst>
                                                      <a:ext uri="{FF2B5EF4-FFF2-40B4-BE49-F238E27FC236}">
                                                        <a16:creationId xmlns:a16="http://schemas.microsoft.com/office/drawing/2014/main" id="{5BEB1F35-E306-41EF-976C-A222A6ED2CA5}"/>
                                                      </a:ext>
                                                    </a:extLst>
                                                  </p:cNvPr>
                                                  <p:cNvSpPr txBox="1">
                                                    <a:spLocks noRot="1" noChangeAspect="1" noMove="1" noResize="1" noEditPoints="1" noAdjustHandles="1" noChangeArrowheads="1" noChangeShapeType="1" noTextEdit="1"/>
                                                  </p:cNvSpPr>
                                                  <p:nvPr/>
                                                </p:nvSpPr>
                                                <p:spPr>
                                                  <a:xfrm>
                                                    <a:off x="2437395" y="2963282"/>
                                                    <a:ext cx="634351" cy="291455"/>
                                                  </a:xfrm>
                                                  <a:prstGeom prst="rect">
                                                    <a:avLst/>
                                                  </a:prstGeom>
                                                  <a:blipFill>
                                                    <a:blip r:embed="rId9"/>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49" name="Rectangle 19">
                                                  <a:extLst>
                                                    <a:ext uri="{FF2B5EF4-FFF2-40B4-BE49-F238E27FC236}">
                                                      <a16:creationId xmlns:a16="http://schemas.microsoft.com/office/drawing/2014/main" id="{B3B553A4-86FC-4D58-AC33-3E83A9F6A4D7}"/>
                                                    </a:ext>
                                                  </a:extLst>
                                                </p:cNvPr>
                                                <p:cNvSpPr/>
                                                <p:nvPr/>
                                              </p:nvSpPr>
                                              <p:spPr>
                                                <a:xfrm>
                                                  <a:off x="6783895" y="4070653"/>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F1E3E496-178E-421C-B555-AEC9512A77CD}" type="mathplaceholder">
                                                          <a:rPr lang="nl-BE" sz="2500" i="1" smtClean="0">
                                                            <a:latin typeface="Cambria Math" panose="02040503050406030204" pitchFamily="18" charset="0"/>
                                                          </a:rPr>
                                                          <a:t>Typ hier uw vergelijking.</a:t>
                                                        </a:fld>
                                                      </m:oMath>
                                                    </m:oMathPara>
                                                  </a14:m>
                                                  <a:endParaRPr lang="nl-BE" sz="2500" dirty="0"/>
                                                </a:p>
                                              </p:txBody>
                                            </p:sp>
                                          </mc:Choice>
                                          <mc:Fallback xmlns="">
                                            <p:sp>
                                              <p:nvSpPr>
                                                <p:cNvPr id="35" name="Rectangle 19">
                                                  <a:extLst>
                                                    <a:ext uri="{FF2B5EF4-FFF2-40B4-BE49-F238E27FC236}">
                                                      <a16:creationId xmlns:a16="http://schemas.microsoft.com/office/drawing/2014/main" id="{CEA0A096-F4AB-436F-8E80-DED3DB7FD193}"/>
                                                    </a:ext>
                                                  </a:extLst>
                                                </p:cNvPr>
                                                <p:cNvSpPr>
                                                  <a:spLocks noRot="1" noChangeAspect="1" noMove="1" noResize="1" noEditPoints="1" noAdjustHandles="1" noChangeArrowheads="1" noChangeShapeType="1" noTextEdit="1"/>
                                                </p:cNvSpPr>
                                                <p:nvPr/>
                                              </p:nvSpPr>
                                              <p:spPr>
                                                <a:xfrm>
                                                  <a:off x="6783895" y="4070653"/>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p:cxnSp>
                                          <p:nvCxnSpPr>
                                            <p:cNvPr id="50" name="Straight Arrow Connector 21">
                                              <a:extLst>
                                                <a:ext uri="{FF2B5EF4-FFF2-40B4-BE49-F238E27FC236}">
                                                  <a16:creationId xmlns:a16="http://schemas.microsoft.com/office/drawing/2014/main" id="{40D0EFBA-6717-4A20-A771-D2540108DE73}"/>
                                                </a:ext>
                                              </a:extLst>
                                            </p:cNvPr>
                                            <p:cNvCxnSpPr/>
                                            <p:nvPr/>
                                          </p:nvCxnSpPr>
                                          <p:spPr>
                                            <a:xfrm>
                                              <a:off x="8223533" y="4397554"/>
                                              <a:ext cx="1008000" cy="0"/>
                                            </a:xfrm>
                                            <a:prstGeom prst="straightConnector1">
                                              <a:avLst/>
                                            </a:prstGeom>
                                            <a:ln w="381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Tekstvak 46">
                                                <a:extLst>
                                                  <a:ext uri="{FF2B5EF4-FFF2-40B4-BE49-F238E27FC236}">
                                                    <a16:creationId xmlns:a16="http://schemas.microsoft.com/office/drawing/2014/main" id="{7A01FBC6-FB1E-4E48-AE84-AD74CAA75889}"/>
                                                  </a:ext>
                                                </a:extLst>
                                              </p:cNvPr>
                                              <p:cNvSpPr txBox="1"/>
                                              <p:nvPr/>
                                            </p:nvSpPr>
                                            <p:spPr>
                                              <a:xfrm>
                                                <a:off x="7155300" y="4242045"/>
                                                <a:ext cx="649120" cy="3139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𝑝</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47" name="Tekstvak 46">
                                                <a:extLst>
                                                  <a:ext uri="{FF2B5EF4-FFF2-40B4-BE49-F238E27FC236}">
                                                    <a16:creationId xmlns:a16="http://schemas.microsoft.com/office/drawing/2014/main" id="{7A01FBC6-FB1E-4E48-AE84-AD74CAA75889}"/>
                                                  </a:ext>
                                                </a:extLst>
                                              </p:cNvPr>
                                              <p:cNvSpPr txBox="1">
                                                <a:spLocks noRot="1" noChangeAspect="1" noMove="1" noResize="1" noEditPoints="1" noAdjustHandles="1" noChangeArrowheads="1" noChangeShapeType="1" noTextEdit="1"/>
                                              </p:cNvSpPr>
                                              <p:nvPr/>
                                            </p:nvSpPr>
                                            <p:spPr>
                                              <a:xfrm>
                                                <a:off x="7155300" y="4242045"/>
                                                <a:ext cx="649120" cy="313946"/>
                                              </a:xfrm>
                                              <a:prstGeom prst="rect">
                                                <a:avLst/>
                                              </a:prstGeom>
                                              <a:blipFill>
                                                <a:blip r:embed="rId10"/>
                                                <a:stretch>
                                                  <a:fillRect l="-7143" b="-19118"/>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45" name="Tekstvak 44">
                                              <a:extLst>
                                                <a:ext uri="{FF2B5EF4-FFF2-40B4-BE49-F238E27FC236}">
                                                  <a16:creationId xmlns:a16="http://schemas.microsoft.com/office/drawing/2014/main" id="{CE081D28-7A92-4DA6-B590-8063B9B97D77}"/>
                                                </a:ext>
                                              </a:extLst>
                                            </p:cNvPr>
                                            <p:cNvSpPr txBox="1"/>
                                            <p:nvPr/>
                                          </p:nvSpPr>
                                          <p:spPr>
                                            <a:xfrm>
                                              <a:off x="8689848" y="3999892"/>
                                              <a:ext cx="539192" cy="291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𝑌</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45" name="Tekstvak 44">
                                              <a:extLst>
                                                <a:ext uri="{FF2B5EF4-FFF2-40B4-BE49-F238E27FC236}">
                                                  <a16:creationId xmlns:a16="http://schemas.microsoft.com/office/drawing/2014/main" id="{CE081D28-7A92-4DA6-B590-8063B9B97D77}"/>
                                                </a:ext>
                                              </a:extLst>
                                            </p:cNvPr>
                                            <p:cNvSpPr txBox="1">
                                              <a:spLocks noRot="1" noChangeAspect="1" noMove="1" noResize="1" noEditPoints="1" noAdjustHandles="1" noChangeArrowheads="1" noChangeShapeType="1" noTextEdit="1"/>
                                            </p:cNvSpPr>
                                            <p:nvPr/>
                                          </p:nvSpPr>
                                          <p:spPr>
                                            <a:xfrm>
                                              <a:off x="8689848" y="3999892"/>
                                              <a:ext cx="539192" cy="291455"/>
                                            </a:xfrm>
                                            <a:prstGeom prst="rect">
                                              <a:avLst/>
                                            </a:prstGeom>
                                            <a:blipFill>
                                              <a:blip r:embed="rId11"/>
                                              <a:stretch>
                                                <a:fillRect/>
                                              </a:stretch>
                                            </a:blipFill>
                                          </p:spPr>
                                          <p:txBody>
                                            <a:bodyPr/>
                                            <a:lstStyle/>
                                            <a:p>
                                              <a:r>
                                                <a:rPr lang="nl-BE">
                                                  <a:noFill/>
                                                </a:rPr>
                                                <a:t> </a:t>
                                              </a:r>
                                            </a:p>
                                          </p:txBody>
                                        </p:sp>
                                      </mc:Fallback>
                                    </mc:AlternateContent>
                                  </p:grpSp>
                                  <p:sp>
                                    <p:nvSpPr>
                                      <p:cNvPr id="43" name="Oval 18">
                                        <a:extLst>
                                          <a:ext uri="{FF2B5EF4-FFF2-40B4-BE49-F238E27FC236}">
                                            <a16:creationId xmlns:a16="http://schemas.microsoft.com/office/drawing/2014/main" id="{58820994-8AE6-46B9-8F81-2E03B772AAE8}"/>
                                          </a:ext>
                                        </a:extLst>
                                      </p:cNvPr>
                                      <p:cNvSpPr/>
                                      <p:nvPr/>
                                    </p:nvSpPr>
                                    <p:spPr>
                                      <a:xfrm>
                                        <a:off x="1709007" y="4102279"/>
                                        <a:ext cx="720000" cy="72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500"/>
                                      </a:p>
                                    </p:txBody>
                                  </p:sp>
                                </p:grpSp>
                              </p:grpSp>
                              <p:cxnSp>
                                <p:nvCxnSpPr>
                                  <p:cNvPr id="39" name="Straight Arrow Connector 11">
                                    <a:extLst>
                                      <a:ext uri="{FF2B5EF4-FFF2-40B4-BE49-F238E27FC236}">
                                        <a16:creationId xmlns:a16="http://schemas.microsoft.com/office/drawing/2014/main" id="{DA2F5A72-D1C2-42E1-A26A-01CFA333D4DE}"/>
                                      </a:ext>
                                    </a:extLst>
                                  </p:cNvPr>
                                  <p:cNvCxnSpPr/>
                                  <p:nvPr/>
                                </p:nvCxnSpPr>
                                <p:spPr>
                                  <a:xfrm flipV="1">
                                    <a:off x="2058977" y="4822279"/>
                                    <a:ext cx="0" cy="14400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7" name="Straight Connector 37">
                                  <a:extLst>
                                    <a:ext uri="{FF2B5EF4-FFF2-40B4-BE49-F238E27FC236}">
                                      <a16:creationId xmlns:a16="http://schemas.microsoft.com/office/drawing/2014/main" id="{67A4BFBB-F46B-41F8-BF43-454CF0404E6C}"/>
                                    </a:ext>
                                  </a:extLst>
                                </p:cNvPr>
                                <p:cNvCxnSpPr/>
                                <p:nvPr/>
                              </p:nvCxnSpPr>
                              <p:spPr>
                                <a:xfrm>
                                  <a:off x="2058497" y="6270140"/>
                                  <a:ext cx="28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3" name="Tekstvak 32">
                                  <a:extLst>
                                    <a:ext uri="{FF2B5EF4-FFF2-40B4-BE49-F238E27FC236}">
                                      <a16:creationId xmlns:a16="http://schemas.microsoft.com/office/drawing/2014/main" id="{C3420BDF-3F3D-4AD6-9E79-F2B9B039AD46}"/>
                                    </a:ext>
                                  </a:extLst>
                                </p:cNvPr>
                                <p:cNvSpPr txBox="1"/>
                                <p:nvPr/>
                              </p:nvSpPr>
                              <p:spPr>
                                <a:xfrm>
                                  <a:off x="919618" y="4106291"/>
                                  <a:ext cx="547644" cy="291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𝑅</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33" name="Tekstvak 32">
                                  <a:extLst>
                                    <a:ext uri="{FF2B5EF4-FFF2-40B4-BE49-F238E27FC236}">
                                      <a16:creationId xmlns:a16="http://schemas.microsoft.com/office/drawing/2014/main" id="{C3420BDF-3F3D-4AD6-9E79-F2B9B039AD46}"/>
                                    </a:ext>
                                  </a:extLst>
                                </p:cNvPr>
                                <p:cNvSpPr txBox="1">
                                  <a:spLocks noRot="1" noChangeAspect="1" noMove="1" noResize="1" noEditPoints="1" noAdjustHandles="1" noChangeArrowheads="1" noChangeShapeType="1" noTextEdit="1"/>
                                </p:cNvSpPr>
                                <p:nvPr/>
                              </p:nvSpPr>
                              <p:spPr>
                                <a:xfrm>
                                  <a:off x="919618" y="4106291"/>
                                  <a:ext cx="547644" cy="291455"/>
                                </a:xfrm>
                                <a:prstGeom prst="rect">
                                  <a:avLst/>
                                </a:prstGeom>
                                <a:blipFill>
                                  <a:blip r:embed="rId12"/>
                                  <a:stretch>
                                    <a:fillRect/>
                                  </a:stretch>
                                </a:blipFill>
                              </p:spPr>
                              <p:txBody>
                                <a:bodyPr/>
                                <a:lstStyle/>
                                <a:p>
                                  <a:r>
                                    <a:rPr lang="nl-BE">
                                      <a:noFill/>
                                    </a:rPr>
                                    <a:t> </a:t>
                                  </a:r>
                                </a:p>
                              </p:txBody>
                            </p:sp>
                          </mc:Fallback>
                        </mc:AlternateContent>
                      </p:grpSp>
                      <p:sp>
                        <p:nvSpPr>
                          <p:cNvPr id="31" name="Tekstvak 30">
                            <a:extLst>
                              <a:ext uri="{FF2B5EF4-FFF2-40B4-BE49-F238E27FC236}">
                                <a16:creationId xmlns:a16="http://schemas.microsoft.com/office/drawing/2014/main" id="{6CB61AE8-D9E8-45D4-950B-E7E5245EC3E9}"/>
                              </a:ext>
                            </a:extLst>
                          </p:cNvPr>
                          <p:cNvSpPr txBox="1"/>
                          <p:nvPr/>
                        </p:nvSpPr>
                        <p:spPr>
                          <a:xfrm>
                            <a:off x="1439915" y="2301773"/>
                            <a:ext cx="221264" cy="361405"/>
                          </a:xfrm>
                          <a:prstGeom prst="rect">
                            <a:avLst/>
                          </a:prstGeom>
                          <a:noFill/>
                        </p:spPr>
                        <p:txBody>
                          <a:bodyPr wrap="none" rtlCol="0">
                            <a:spAutoFit/>
                          </a:bodyPr>
                          <a:lstStyle/>
                          <a:p>
                            <a:r>
                              <a:rPr lang="nl-BE" sz="2500" dirty="0"/>
                              <a:t>-</a:t>
                            </a:r>
                          </a:p>
                        </p:txBody>
                      </p:sp>
                    </p:grpSp>
                    <p:cxnSp>
                      <p:nvCxnSpPr>
                        <p:cNvPr id="29" name="Rechte verbindingslijn 28">
                          <a:extLst>
                            <a:ext uri="{FF2B5EF4-FFF2-40B4-BE49-F238E27FC236}">
                              <a16:creationId xmlns:a16="http://schemas.microsoft.com/office/drawing/2014/main" id="{A3238ACA-F6E1-46ED-BD93-9B7A3C8506DF}"/>
                            </a:ext>
                          </a:extLst>
                        </p:cNvPr>
                        <p:cNvCxnSpPr/>
                        <p:nvPr/>
                      </p:nvCxnSpPr>
                      <p:spPr>
                        <a:xfrm>
                          <a:off x="6076717" y="3782918"/>
                          <a:ext cx="2340000" cy="0"/>
                        </a:xfrm>
                        <a:prstGeom prst="line">
                          <a:avLst/>
                        </a:prstGeom>
                        <a:ln w="38100">
                          <a:headEnd type="stealth" w="lg" len="lg"/>
                          <a:tailEnd type="none"/>
                        </a:ln>
                      </p:spPr>
                      <p:style>
                        <a:lnRef idx="1">
                          <a:schemeClr val="dk1"/>
                        </a:lnRef>
                        <a:fillRef idx="0">
                          <a:schemeClr val="dk1"/>
                        </a:fillRef>
                        <a:effectRef idx="0">
                          <a:schemeClr val="dk1"/>
                        </a:effectRef>
                        <a:fontRef idx="minor">
                          <a:schemeClr val="tx1"/>
                        </a:fontRef>
                      </p:style>
                    </p:cxnSp>
                  </p:grpSp>
                </p:grpSp>
                <p:sp>
                  <p:nvSpPr>
                    <p:cNvPr id="23" name="Ovaal 22">
                      <a:extLst>
                        <a:ext uri="{FF2B5EF4-FFF2-40B4-BE49-F238E27FC236}">
                          <a16:creationId xmlns:a16="http://schemas.microsoft.com/office/drawing/2014/main" id="{FF8A9B6B-0260-40C5-B866-92A06EF9515B}"/>
                        </a:ext>
                      </a:extLst>
                    </p:cNvPr>
                    <p:cNvSpPr/>
                    <p:nvPr/>
                  </p:nvSpPr>
                  <p:spPr>
                    <a:xfrm>
                      <a:off x="8608331" y="152099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500"/>
                    </a:p>
                  </p:txBody>
                </p:sp>
              </p:grpSp>
              <mc:AlternateContent xmlns:mc="http://schemas.openxmlformats.org/markup-compatibility/2006" xmlns:a14="http://schemas.microsoft.com/office/drawing/2010/main">
                <mc:Choice Requires="a14">
                  <p:sp>
                    <p:nvSpPr>
                      <p:cNvPr id="21" name="Tekstvak 20">
                        <a:extLst>
                          <a:ext uri="{FF2B5EF4-FFF2-40B4-BE49-F238E27FC236}">
                            <a16:creationId xmlns:a16="http://schemas.microsoft.com/office/drawing/2014/main" id="{C661EABE-1E01-4E4C-81C9-F390063E9736}"/>
                          </a:ext>
                        </a:extLst>
                      </p:cNvPr>
                      <p:cNvSpPr txBox="1"/>
                      <p:nvPr/>
                    </p:nvSpPr>
                    <p:spPr>
                      <a:xfrm>
                        <a:off x="3338134" y="4210496"/>
                        <a:ext cx="672920" cy="291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𝑌</m:t>
                                  </m:r>
                                </m:e>
                                <m:sub>
                                  <m:r>
                                    <a:rPr lang="nl-BE" sz="2500" b="0" i="1" smtClean="0">
                                      <a:latin typeface="Cambria Math" panose="02040503050406030204" pitchFamily="18" charset="0"/>
                                    </a:rPr>
                                    <m:t>𝑚</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21" name="Tekstvak 20">
                        <a:extLst>
                          <a:ext uri="{FF2B5EF4-FFF2-40B4-BE49-F238E27FC236}">
                            <a16:creationId xmlns:a16="http://schemas.microsoft.com/office/drawing/2014/main" id="{C661EABE-1E01-4E4C-81C9-F390063E9736}"/>
                          </a:ext>
                        </a:extLst>
                      </p:cNvPr>
                      <p:cNvSpPr txBox="1">
                        <a:spLocks noRot="1" noChangeAspect="1" noMove="1" noResize="1" noEditPoints="1" noAdjustHandles="1" noChangeArrowheads="1" noChangeShapeType="1" noTextEdit="1"/>
                      </p:cNvSpPr>
                      <p:nvPr/>
                    </p:nvSpPr>
                    <p:spPr>
                      <a:xfrm>
                        <a:off x="3338134" y="4210496"/>
                        <a:ext cx="672920" cy="291455"/>
                      </a:xfrm>
                      <a:prstGeom prst="rect">
                        <a:avLst/>
                      </a:prstGeom>
                      <a:blipFill>
                        <a:blip r:embed="rId13"/>
                        <a:stretch>
                          <a:fillRect/>
                        </a:stretch>
                      </a:blipFill>
                    </p:spPr>
                    <p:txBody>
                      <a:bodyPr/>
                      <a:lstStyle/>
                      <a:p>
                        <a:r>
                          <a:rPr lang="nl-BE">
                            <a:noFill/>
                          </a:rPr>
                          <a:t> </a:t>
                        </a:r>
                      </a:p>
                    </p:txBody>
                  </p:sp>
                </mc:Fallback>
              </mc:AlternateContent>
            </p:grpSp>
            <p:sp>
              <p:nvSpPr>
                <p:cNvPr id="18" name="Rechthoek 17">
                  <a:extLst>
                    <a:ext uri="{FF2B5EF4-FFF2-40B4-BE49-F238E27FC236}">
                      <a16:creationId xmlns:a16="http://schemas.microsoft.com/office/drawing/2014/main" id="{E4FC95D5-15A1-488E-B02F-760F778A929E}"/>
                    </a:ext>
                  </a:extLst>
                </p:cNvPr>
                <p:cNvSpPr/>
                <p:nvPr/>
              </p:nvSpPr>
              <p:spPr>
                <a:xfrm>
                  <a:off x="4541056" y="2602843"/>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500"/>
                </a:p>
              </p:txBody>
            </p:sp>
            <mc:AlternateContent xmlns:mc="http://schemas.openxmlformats.org/markup-compatibility/2006" xmlns:a14="http://schemas.microsoft.com/office/drawing/2010/main">
              <mc:Choice Requires="a14">
                <p:sp>
                  <p:nvSpPr>
                    <p:cNvPr id="19" name="Tekstvak 18">
                      <a:extLst>
                        <a:ext uri="{FF2B5EF4-FFF2-40B4-BE49-F238E27FC236}">
                          <a16:creationId xmlns:a16="http://schemas.microsoft.com/office/drawing/2014/main" id="{8A1B4584-C306-4F81-A40E-5833CD3F01D5}"/>
                        </a:ext>
                      </a:extLst>
                    </p:cNvPr>
                    <p:cNvSpPr txBox="1"/>
                    <p:nvPr/>
                  </p:nvSpPr>
                  <p:spPr>
                    <a:xfrm>
                      <a:off x="4756341" y="2840050"/>
                      <a:ext cx="650042" cy="291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𝑎</m:t>
                                </m:r>
                              </m:sub>
                            </m:sSub>
                            <m:d>
                              <m:dPr>
                                <m:ctrlPr>
                                  <a:rPr lang="nl-BE" sz="2500" i="1" smtClean="0">
                                    <a:latin typeface="Cambria Math" panose="02040503050406030204" pitchFamily="18" charset="0"/>
                                  </a:rPr>
                                </m:ctrlPr>
                              </m:dPr>
                              <m:e>
                                <m:r>
                                  <a:rPr lang="nl-BE" sz="2500" b="0" i="1" smtClean="0">
                                    <a:latin typeface="Cambria Math" panose="02040503050406030204" pitchFamily="18" charset="0"/>
                                  </a:rPr>
                                  <m:t>𝑠</m:t>
                                </m:r>
                              </m:e>
                            </m:d>
                          </m:oMath>
                        </m:oMathPara>
                      </a14:m>
                      <a:endParaRPr lang="nl-BE" sz="2500" dirty="0"/>
                    </a:p>
                  </p:txBody>
                </p:sp>
              </mc:Choice>
              <mc:Fallback xmlns="">
                <p:sp>
                  <p:nvSpPr>
                    <p:cNvPr id="19" name="Tekstvak 18">
                      <a:extLst>
                        <a:ext uri="{FF2B5EF4-FFF2-40B4-BE49-F238E27FC236}">
                          <a16:creationId xmlns:a16="http://schemas.microsoft.com/office/drawing/2014/main" id="{8A1B4584-C306-4F81-A40E-5833CD3F01D5}"/>
                        </a:ext>
                      </a:extLst>
                    </p:cNvPr>
                    <p:cNvSpPr txBox="1">
                      <a:spLocks noRot="1" noChangeAspect="1" noMove="1" noResize="1" noEditPoints="1" noAdjustHandles="1" noChangeArrowheads="1" noChangeShapeType="1" noTextEdit="1"/>
                    </p:cNvSpPr>
                    <p:nvPr/>
                  </p:nvSpPr>
                  <p:spPr>
                    <a:xfrm>
                      <a:off x="4756341" y="2840050"/>
                      <a:ext cx="650042" cy="291455"/>
                    </a:xfrm>
                    <a:prstGeom prst="rect">
                      <a:avLst/>
                    </a:prstGeom>
                    <a:blipFill>
                      <a:blip r:embed="rId14"/>
                      <a:stretch>
                        <a:fillRect/>
                      </a:stretch>
                    </a:blipFill>
                  </p:spPr>
                  <p:txBody>
                    <a:bodyPr/>
                    <a:lstStyle/>
                    <a:p>
                      <a:r>
                        <a:rPr lang="nl-BE">
                          <a:noFill/>
                        </a:rPr>
                        <a:t> </a:t>
                      </a:r>
                    </a:p>
                  </p:txBody>
                </p:sp>
              </mc:Fallback>
            </mc:AlternateContent>
          </p:grpSp>
          <p:cxnSp>
            <p:nvCxnSpPr>
              <p:cNvPr id="14" name="Rechte verbindingslijn 13">
                <a:extLst>
                  <a:ext uri="{FF2B5EF4-FFF2-40B4-BE49-F238E27FC236}">
                    <a16:creationId xmlns:a16="http://schemas.microsoft.com/office/drawing/2014/main" id="{4741B52D-6777-4821-B623-D382E11941BD}"/>
                  </a:ext>
                </a:extLst>
              </p:cNvPr>
              <p:cNvCxnSpPr/>
              <p:nvPr/>
            </p:nvCxnSpPr>
            <p:spPr>
              <a:xfrm>
                <a:off x="4393322" y="2602917"/>
                <a:ext cx="0" cy="1260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Rechte verbindingslijn met pijl 14">
                <a:extLst>
                  <a:ext uri="{FF2B5EF4-FFF2-40B4-BE49-F238E27FC236}">
                    <a16:creationId xmlns:a16="http://schemas.microsoft.com/office/drawing/2014/main" id="{A5822051-542E-4C1F-AA2A-5E805DAEDECA}"/>
                  </a:ext>
                </a:extLst>
              </p:cNvPr>
              <p:cNvCxnSpPr>
                <a:cxnSpLocks/>
              </p:cNvCxnSpPr>
              <p:nvPr/>
            </p:nvCxnSpPr>
            <p:spPr>
              <a:xfrm>
                <a:off x="4372304" y="3869221"/>
                <a:ext cx="468000"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 name="Tekstvak 11">
                  <a:extLst>
                    <a:ext uri="{FF2B5EF4-FFF2-40B4-BE49-F238E27FC236}">
                      <a16:creationId xmlns:a16="http://schemas.microsoft.com/office/drawing/2014/main" id="{F3026879-EBBA-4A7B-A15A-6AC39D7B1120}"/>
                    </a:ext>
                  </a:extLst>
                </p:cNvPr>
                <p:cNvSpPr txBox="1"/>
                <p:nvPr/>
              </p:nvSpPr>
              <p:spPr>
                <a:xfrm>
                  <a:off x="3942886" y="2300756"/>
                  <a:ext cx="319774" cy="49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2500" i="1" smtClean="0">
                                <a:latin typeface="Cambria Math" panose="02040503050406030204" pitchFamily="18" charset="0"/>
                              </a:rPr>
                            </m:ctrlPr>
                          </m:fPr>
                          <m:num>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𝑢</m:t>
                                </m:r>
                              </m:e>
                              <m:sub>
                                <m:r>
                                  <a:rPr lang="nl-BE" sz="2500" b="0" i="1" smtClean="0">
                                    <a:latin typeface="Cambria Math" panose="02040503050406030204" pitchFamily="18" charset="0"/>
                                  </a:rPr>
                                  <m:t>0</m:t>
                                </m:r>
                              </m:sub>
                            </m:sSub>
                          </m:num>
                          <m:den>
                            <m:r>
                              <a:rPr lang="nl-BE" sz="2500" b="0" i="1" smtClean="0">
                                <a:latin typeface="Cambria Math" panose="02040503050406030204" pitchFamily="18" charset="0"/>
                              </a:rPr>
                              <m:t>𝑠</m:t>
                            </m:r>
                          </m:den>
                        </m:f>
                      </m:oMath>
                    </m:oMathPara>
                  </a14:m>
                  <a:endParaRPr lang="nl-BE" sz="2500" dirty="0"/>
                </a:p>
              </p:txBody>
            </p:sp>
          </mc:Choice>
          <mc:Fallback xmlns="">
            <p:sp>
              <p:nvSpPr>
                <p:cNvPr id="12" name="Tekstvak 11">
                  <a:extLst>
                    <a:ext uri="{FF2B5EF4-FFF2-40B4-BE49-F238E27FC236}">
                      <a16:creationId xmlns:a16="http://schemas.microsoft.com/office/drawing/2014/main" id="{F3026879-EBBA-4A7B-A15A-6AC39D7B1120}"/>
                    </a:ext>
                  </a:extLst>
                </p:cNvPr>
                <p:cNvSpPr txBox="1">
                  <a:spLocks noRot="1" noChangeAspect="1" noMove="1" noResize="1" noEditPoints="1" noAdjustHandles="1" noChangeArrowheads="1" noChangeShapeType="1" noTextEdit="1"/>
                </p:cNvSpPr>
                <p:nvPr/>
              </p:nvSpPr>
              <p:spPr>
                <a:xfrm>
                  <a:off x="3942886" y="2300756"/>
                  <a:ext cx="319774" cy="499263"/>
                </a:xfrm>
                <a:prstGeom prst="rect">
                  <a:avLst/>
                </a:prstGeom>
                <a:blipFill>
                  <a:blip r:embed="rId15"/>
                  <a:stretch>
                    <a:fillRect/>
                  </a:stretch>
                </a:blipFill>
              </p:spPr>
              <p:txBody>
                <a:bodyPr/>
                <a:lstStyle/>
                <a:p>
                  <a:r>
                    <a:rPr lang="nl-BE">
                      <a:noFill/>
                    </a:rPr>
                    <a:t> </a:t>
                  </a:r>
                </a:p>
              </p:txBody>
            </p:sp>
          </mc:Fallback>
        </mc:AlternateContent>
      </p:grpSp>
    </p:spTree>
    <p:extLst>
      <p:ext uri="{BB962C8B-B14F-4D97-AF65-F5344CB8AC3E}">
        <p14:creationId xmlns:p14="http://schemas.microsoft.com/office/powerpoint/2010/main" val="188206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28</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Afstellen: Experiment: benadering</a:t>
            </a:r>
          </a:p>
        </p:txBody>
      </p:sp>
      <p:grpSp>
        <p:nvGrpSpPr>
          <p:cNvPr id="59" name="Groep 58">
            <a:extLst>
              <a:ext uri="{FF2B5EF4-FFF2-40B4-BE49-F238E27FC236}">
                <a16:creationId xmlns:a16="http://schemas.microsoft.com/office/drawing/2014/main" id="{2B5EC781-80F9-4332-8DE9-C33DAFFCEEF9}"/>
              </a:ext>
            </a:extLst>
          </p:cNvPr>
          <p:cNvGrpSpPr/>
          <p:nvPr/>
        </p:nvGrpSpPr>
        <p:grpSpPr>
          <a:xfrm>
            <a:off x="412381" y="1477288"/>
            <a:ext cx="7394191" cy="3170912"/>
            <a:chOff x="854181" y="2602917"/>
            <a:chExt cx="8361337" cy="3441528"/>
          </a:xfrm>
        </p:grpSpPr>
        <p:grpSp>
          <p:nvGrpSpPr>
            <p:cNvPr id="61" name="Groep 60">
              <a:extLst>
                <a:ext uri="{FF2B5EF4-FFF2-40B4-BE49-F238E27FC236}">
                  <a16:creationId xmlns:a16="http://schemas.microsoft.com/office/drawing/2014/main" id="{FB7DD1AB-1CE5-4799-8A7A-A0AC367D6EA1}"/>
                </a:ext>
              </a:extLst>
            </p:cNvPr>
            <p:cNvGrpSpPr/>
            <p:nvPr/>
          </p:nvGrpSpPr>
          <p:grpSpPr>
            <a:xfrm>
              <a:off x="854181" y="3455045"/>
              <a:ext cx="8361337" cy="2589400"/>
              <a:chOff x="549381" y="2548667"/>
              <a:chExt cx="8361337" cy="2589400"/>
            </a:xfrm>
          </p:grpSpPr>
          <p:sp>
            <p:nvSpPr>
              <p:cNvPr id="64" name="Rechthoek 63">
                <a:extLst>
                  <a:ext uri="{FF2B5EF4-FFF2-40B4-BE49-F238E27FC236}">
                    <a16:creationId xmlns:a16="http://schemas.microsoft.com/office/drawing/2014/main" id="{CA3075EC-C643-4CF3-95F5-FC302EA51802}"/>
                  </a:ext>
                </a:extLst>
              </p:cNvPr>
              <p:cNvSpPr/>
              <p:nvPr/>
            </p:nvSpPr>
            <p:spPr>
              <a:xfrm>
                <a:off x="2784055" y="2607787"/>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65" name="Groep 64">
                <a:extLst>
                  <a:ext uri="{FF2B5EF4-FFF2-40B4-BE49-F238E27FC236}">
                    <a16:creationId xmlns:a16="http://schemas.microsoft.com/office/drawing/2014/main" id="{E88CAA56-5C5C-4E9F-9722-CCA9B2437213}"/>
                  </a:ext>
                </a:extLst>
              </p:cNvPr>
              <p:cNvGrpSpPr/>
              <p:nvPr/>
            </p:nvGrpSpPr>
            <p:grpSpPr>
              <a:xfrm>
                <a:off x="549381" y="2548667"/>
                <a:ext cx="8361337" cy="2589400"/>
                <a:chOff x="538870" y="2494764"/>
                <a:chExt cx="8361337" cy="2589400"/>
              </a:xfrm>
            </p:grpSpPr>
            <p:grpSp>
              <p:nvGrpSpPr>
                <p:cNvPr id="68" name="Groep 67">
                  <a:extLst>
                    <a:ext uri="{FF2B5EF4-FFF2-40B4-BE49-F238E27FC236}">
                      <a16:creationId xmlns:a16="http://schemas.microsoft.com/office/drawing/2014/main" id="{25027BE2-6F58-4731-B4ED-0139F8951E7C}"/>
                    </a:ext>
                  </a:extLst>
                </p:cNvPr>
                <p:cNvGrpSpPr/>
                <p:nvPr/>
              </p:nvGrpSpPr>
              <p:grpSpPr>
                <a:xfrm>
                  <a:off x="538870" y="2494764"/>
                  <a:ext cx="8361337" cy="2589400"/>
                  <a:chOff x="822650" y="1194776"/>
                  <a:chExt cx="8361337" cy="2589400"/>
                </a:xfrm>
              </p:grpSpPr>
              <p:grpSp>
                <p:nvGrpSpPr>
                  <p:cNvPr id="70" name="Groep 69">
                    <a:extLst>
                      <a:ext uri="{FF2B5EF4-FFF2-40B4-BE49-F238E27FC236}">
                        <a16:creationId xmlns:a16="http://schemas.microsoft.com/office/drawing/2014/main" id="{108D0CAF-F563-40A5-A3ED-EC3E27FEB653}"/>
                      </a:ext>
                    </a:extLst>
                  </p:cNvPr>
                  <p:cNvGrpSpPr/>
                  <p:nvPr/>
                </p:nvGrpSpPr>
                <p:grpSpPr>
                  <a:xfrm>
                    <a:off x="822650" y="1194776"/>
                    <a:ext cx="8361337" cy="2589400"/>
                    <a:chOff x="538871" y="1565220"/>
                    <a:chExt cx="8361337" cy="2589400"/>
                  </a:xfrm>
                </p:grpSpPr>
                <p:sp>
                  <p:nvSpPr>
                    <p:cNvPr id="72" name="Tekstvak 71">
                      <a:extLst>
                        <a:ext uri="{FF2B5EF4-FFF2-40B4-BE49-F238E27FC236}">
                          <a16:creationId xmlns:a16="http://schemas.microsoft.com/office/drawing/2014/main" id="{2CAB08D4-2F31-4635-AC8C-BEB3D794A545}"/>
                        </a:ext>
                      </a:extLst>
                    </p:cNvPr>
                    <p:cNvSpPr txBox="1"/>
                    <p:nvPr/>
                  </p:nvSpPr>
                  <p:spPr>
                    <a:xfrm>
                      <a:off x="1108622" y="2027721"/>
                      <a:ext cx="338554" cy="461665"/>
                    </a:xfrm>
                    <a:prstGeom prst="rect">
                      <a:avLst/>
                    </a:prstGeom>
                    <a:noFill/>
                  </p:spPr>
                  <p:txBody>
                    <a:bodyPr wrap="none" rtlCol="0">
                      <a:spAutoFit/>
                    </a:bodyPr>
                    <a:lstStyle/>
                    <a:p>
                      <a:r>
                        <a:rPr lang="nl-BE" sz="2400" dirty="0"/>
                        <a:t>+</a:t>
                      </a:r>
                    </a:p>
                  </p:txBody>
                </p:sp>
                <p:grpSp>
                  <p:nvGrpSpPr>
                    <p:cNvPr id="73" name="Groep 72">
                      <a:extLst>
                        <a:ext uri="{FF2B5EF4-FFF2-40B4-BE49-F238E27FC236}">
                          <a16:creationId xmlns:a16="http://schemas.microsoft.com/office/drawing/2014/main" id="{CA3A3C8D-5FD5-4FE3-8A3F-2238E0789A7F}"/>
                        </a:ext>
                      </a:extLst>
                    </p:cNvPr>
                    <p:cNvGrpSpPr/>
                    <p:nvPr/>
                  </p:nvGrpSpPr>
                  <p:grpSpPr>
                    <a:xfrm>
                      <a:off x="538871" y="1565220"/>
                      <a:ext cx="8361337" cy="2589400"/>
                      <a:chOff x="538871" y="1565220"/>
                      <a:chExt cx="8361337" cy="2589400"/>
                    </a:xfrm>
                  </p:grpSpPr>
                  <mc:AlternateContent xmlns:mc="http://schemas.openxmlformats.org/markup-compatibility/2006" xmlns:a14="http://schemas.microsoft.com/office/drawing/2010/main">
                    <mc:Choice Requires="a14">
                      <p:sp>
                        <p:nvSpPr>
                          <p:cNvPr id="74" name="Rectangle 19">
                            <a:extLst>
                              <a:ext uri="{FF2B5EF4-FFF2-40B4-BE49-F238E27FC236}">
                                <a16:creationId xmlns:a16="http://schemas.microsoft.com/office/drawing/2014/main" id="{F765332D-BA26-48FD-9832-030BCD8BC78C}"/>
                              </a:ext>
                            </a:extLst>
                          </p:cNvPr>
                          <p:cNvSpPr/>
                          <p:nvPr/>
                        </p:nvSpPr>
                        <p:spPr>
                          <a:xfrm>
                            <a:off x="4588823" y="3434620"/>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142CDE67-7A22-4545-9C1D-9DC8EA7E076B}" type="mathplaceholder">
                                    <a:rPr lang="nl-BE" i="1" smtClean="0">
                                      <a:latin typeface="Cambria Math" panose="02040503050406030204" pitchFamily="18" charset="0"/>
                                    </a:rPr>
                                    <a:t>Typ hier uw vergelijking.</a:t>
                                  </a:fld>
                                </m:oMath>
                              </m:oMathPara>
                            </a14:m>
                            <a:endParaRPr lang="nl-BE" dirty="0"/>
                          </a:p>
                        </p:txBody>
                      </p:sp>
                    </mc:Choice>
                    <mc:Fallback xmlns="">
                      <p:sp>
                        <p:nvSpPr>
                          <p:cNvPr id="12" name="Rectangle 19">
                            <a:extLst>
                              <a:ext uri="{FF2B5EF4-FFF2-40B4-BE49-F238E27FC236}">
                                <a16:creationId xmlns:a16="http://schemas.microsoft.com/office/drawing/2014/main" id="{EF39A8BF-BF39-4B4C-ACCD-CE439BAFDF98}"/>
                              </a:ext>
                            </a:extLst>
                          </p:cNvPr>
                          <p:cNvSpPr>
                            <a:spLocks noRot="1" noChangeAspect="1" noMove="1" noResize="1" noEditPoints="1" noAdjustHandles="1" noChangeArrowheads="1" noChangeShapeType="1" noTextEdit="1"/>
                          </p:cNvSpPr>
                          <p:nvPr/>
                        </p:nvSpPr>
                        <p:spPr>
                          <a:xfrm>
                            <a:off x="4588823" y="3434620"/>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5" name="Tekstvak 74">
                            <a:extLst>
                              <a:ext uri="{FF2B5EF4-FFF2-40B4-BE49-F238E27FC236}">
                                <a16:creationId xmlns:a16="http://schemas.microsoft.com/office/drawing/2014/main" id="{4F2A6148-DFE9-4301-9413-BC135EBCF994}"/>
                              </a:ext>
                            </a:extLst>
                          </p:cNvPr>
                          <p:cNvSpPr txBox="1"/>
                          <p:nvPr/>
                        </p:nvSpPr>
                        <p:spPr>
                          <a:xfrm>
                            <a:off x="4992089" y="3650285"/>
                            <a:ext cx="6472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𝑠</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3" name="Tekstvak 12">
                            <a:extLst>
                              <a:ext uri="{FF2B5EF4-FFF2-40B4-BE49-F238E27FC236}">
                                <a16:creationId xmlns:a16="http://schemas.microsoft.com/office/drawing/2014/main" id="{34E07A92-FED0-4414-ADE8-0E7191A1BB5D}"/>
                              </a:ext>
                            </a:extLst>
                          </p:cNvPr>
                          <p:cNvSpPr txBox="1">
                            <a:spLocks noRot="1" noChangeAspect="1" noMove="1" noResize="1" noEditPoints="1" noAdjustHandles="1" noChangeArrowheads="1" noChangeShapeType="1" noTextEdit="1"/>
                          </p:cNvSpPr>
                          <p:nvPr/>
                        </p:nvSpPr>
                        <p:spPr>
                          <a:xfrm>
                            <a:off x="4992089" y="3650285"/>
                            <a:ext cx="647228" cy="307777"/>
                          </a:xfrm>
                          <a:prstGeom prst="rect">
                            <a:avLst/>
                          </a:prstGeom>
                          <a:blipFill>
                            <a:blip r:embed="rId6"/>
                            <a:stretch>
                              <a:fillRect l="-8491" b="-9804"/>
                            </a:stretch>
                          </a:blipFill>
                        </p:spPr>
                        <p:txBody>
                          <a:bodyPr/>
                          <a:lstStyle/>
                          <a:p>
                            <a:r>
                              <a:rPr lang="nl-BE">
                                <a:noFill/>
                              </a:rPr>
                              <a:t> </a:t>
                            </a:r>
                          </a:p>
                        </p:txBody>
                      </p:sp>
                    </mc:Fallback>
                  </mc:AlternateContent>
                  <p:grpSp>
                    <p:nvGrpSpPr>
                      <p:cNvPr id="76" name="Groep 75">
                        <a:extLst>
                          <a:ext uri="{FF2B5EF4-FFF2-40B4-BE49-F238E27FC236}">
                            <a16:creationId xmlns:a16="http://schemas.microsoft.com/office/drawing/2014/main" id="{5F00E929-A635-4E9D-8607-9726C398B615}"/>
                          </a:ext>
                        </a:extLst>
                      </p:cNvPr>
                      <p:cNvGrpSpPr/>
                      <p:nvPr/>
                    </p:nvGrpSpPr>
                    <p:grpSpPr>
                      <a:xfrm>
                        <a:off x="538871" y="1565220"/>
                        <a:ext cx="8361337" cy="2270248"/>
                        <a:chOff x="538871" y="1565220"/>
                        <a:chExt cx="8361337" cy="2270248"/>
                      </a:xfrm>
                    </p:grpSpPr>
                    <p:grpSp>
                      <p:nvGrpSpPr>
                        <p:cNvPr id="78" name="Groep 77">
                          <a:extLst>
                            <a:ext uri="{FF2B5EF4-FFF2-40B4-BE49-F238E27FC236}">
                              <a16:creationId xmlns:a16="http://schemas.microsoft.com/office/drawing/2014/main" id="{64B6266E-A302-4B04-84B0-71EA114708DA}"/>
                            </a:ext>
                          </a:extLst>
                        </p:cNvPr>
                        <p:cNvGrpSpPr/>
                        <p:nvPr/>
                      </p:nvGrpSpPr>
                      <p:grpSpPr>
                        <a:xfrm>
                          <a:off x="538871" y="1565220"/>
                          <a:ext cx="8361337" cy="2270248"/>
                          <a:chOff x="883150" y="3999892"/>
                          <a:chExt cx="8361337" cy="2270248"/>
                        </a:xfrm>
                      </p:grpSpPr>
                      <p:grpSp>
                        <p:nvGrpSpPr>
                          <p:cNvPr id="80" name="Groep 79">
                            <a:extLst>
                              <a:ext uri="{FF2B5EF4-FFF2-40B4-BE49-F238E27FC236}">
                                <a16:creationId xmlns:a16="http://schemas.microsoft.com/office/drawing/2014/main" id="{F4FC5791-5D1B-4282-8256-E36B9D3C4A1E}"/>
                              </a:ext>
                            </a:extLst>
                          </p:cNvPr>
                          <p:cNvGrpSpPr/>
                          <p:nvPr/>
                        </p:nvGrpSpPr>
                        <p:grpSpPr>
                          <a:xfrm>
                            <a:off x="883150" y="3999892"/>
                            <a:ext cx="8361337" cy="2270248"/>
                            <a:chOff x="883150" y="3999892"/>
                            <a:chExt cx="8361337" cy="2270248"/>
                          </a:xfrm>
                        </p:grpSpPr>
                        <p:cxnSp>
                          <p:nvCxnSpPr>
                            <p:cNvPr id="82" name="Straight Connector 23">
                              <a:extLst>
                                <a:ext uri="{FF2B5EF4-FFF2-40B4-BE49-F238E27FC236}">
                                  <a16:creationId xmlns:a16="http://schemas.microsoft.com/office/drawing/2014/main" id="{4824E2A6-300E-4832-8EE0-B35CEE43BC4B}"/>
                                </a:ext>
                              </a:extLst>
                            </p:cNvPr>
                            <p:cNvCxnSpPr/>
                            <p:nvPr/>
                          </p:nvCxnSpPr>
                          <p:spPr>
                            <a:xfrm>
                              <a:off x="8743848" y="4401638"/>
                              <a:ext cx="0" cy="180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ep 82">
                              <a:extLst>
                                <a:ext uri="{FF2B5EF4-FFF2-40B4-BE49-F238E27FC236}">
                                  <a16:creationId xmlns:a16="http://schemas.microsoft.com/office/drawing/2014/main" id="{C50B1F46-80CF-4BF3-B422-0F5D572322A7}"/>
                                </a:ext>
                              </a:extLst>
                            </p:cNvPr>
                            <p:cNvGrpSpPr/>
                            <p:nvPr/>
                          </p:nvGrpSpPr>
                          <p:grpSpPr>
                            <a:xfrm>
                              <a:off x="883150" y="3999892"/>
                              <a:ext cx="8361337" cy="2270248"/>
                              <a:chOff x="883150" y="3999892"/>
                              <a:chExt cx="8361337" cy="2270248"/>
                            </a:xfrm>
                          </p:grpSpPr>
                          <p:grpSp>
                            <p:nvGrpSpPr>
                              <p:cNvPr id="84" name="Groep 83">
                                <a:extLst>
                                  <a:ext uri="{FF2B5EF4-FFF2-40B4-BE49-F238E27FC236}">
                                    <a16:creationId xmlns:a16="http://schemas.microsoft.com/office/drawing/2014/main" id="{C77B2289-C34C-4899-99FB-E6EDA7A9F467}"/>
                                  </a:ext>
                                </a:extLst>
                              </p:cNvPr>
                              <p:cNvGrpSpPr/>
                              <p:nvPr/>
                            </p:nvGrpSpPr>
                            <p:grpSpPr>
                              <a:xfrm>
                                <a:off x="883150" y="3999892"/>
                                <a:ext cx="8361337" cy="2262387"/>
                                <a:chOff x="883150" y="3999892"/>
                                <a:chExt cx="8361337" cy="2262387"/>
                              </a:xfrm>
                            </p:grpSpPr>
                            <p:grpSp>
                              <p:nvGrpSpPr>
                                <p:cNvPr id="86" name="Groep 85">
                                  <a:extLst>
                                    <a:ext uri="{FF2B5EF4-FFF2-40B4-BE49-F238E27FC236}">
                                      <a16:creationId xmlns:a16="http://schemas.microsoft.com/office/drawing/2014/main" id="{4F09D584-0BB0-4944-B084-A6679A5C31BB}"/>
                                    </a:ext>
                                  </a:extLst>
                                </p:cNvPr>
                                <p:cNvGrpSpPr/>
                                <p:nvPr/>
                              </p:nvGrpSpPr>
                              <p:grpSpPr>
                                <a:xfrm>
                                  <a:off x="883150" y="3999892"/>
                                  <a:ext cx="8361337" cy="822387"/>
                                  <a:chOff x="883150" y="3999892"/>
                                  <a:chExt cx="8361337" cy="822387"/>
                                </a:xfrm>
                              </p:grpSpPr>
                              <p:cxnSp>
                                <p:nvCxnSpPr>
                                  <p:cNvPr id="88" name="Straight Arrow Connector 16">
                                    <a:extLst>
                                      <a:ext uri="{FF2B5EF4-FFF2-40B4-BE49-F238E27FC236}">
                                        <a16:creationId xmlns:a16="http://schemas.microsoft.com/office/drawing/2014/main" id="{5213F762-9998-4043-BA34-DF0356B1417E}"/>
                                      </a:ext>
                                    </a:extLst>
                                  </p:cNvPr>
                                  <p:cNvCxnSpPr/>
                                  <p:nvPr/>
                                </p:nvCxnSpPr>
                                <p:spPr>
                                  <a:xfrm>
                                    <a:off x="883150" y="4469415"/>
                                    <a:ext cx="828000" cy="0"/>
                                  </a:xfrm>
                                  <a:prstGeom prst="straightConnector1">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nvGrpSpPr>
                                  <p:cNvPr id="89" name="Groep 88">
                                    <a:extLst>
                                      <a:ext uri="{FF2B5EF4-FFF2-40B4-BE49-F238E27FC236}">
                                        <a16:creationId xmlns:a16="http://schemas.microsoft.com/office/drawing/2014/main" id="{5C5347A4-1292-4D26-A9F9-8543F7EE0523}"/>
                                      </a:ext>
                                    </a:extLst>
                                  </p:cNvPr>
                                  <p:cNvGrpSpPr/>
                                  <p:nvPr/>
                                </p:nvGrpSpPr>
                                <p:grpSpPr>
                                  <a:xfrm>
                                    <a:off x="1709007" y="3999892"/>
                                    <a:ext cx="7535480" cy="822387"/>
                                    <a:chOff x="1709007" y="3999892"/>
                                    <a:chExt cx="7535480" cy="822387"/>
                                  </a:xfrm>
                                </p:grpSpPr>
                                <p:grpSp>
                                  <p:nvGrpSpPr>
                                    <p:cNvPr id="90" name="Groep 89">
                                      <a:extLst>
                                        <a:ext uri="{FF2B5EF4-FFF2-40B4-BE49-F238E27FC236}">
                                          <a16:creationId xmlns:a16="http://schemas.microsoft.com/office/drawing/2014/main" id="{4749AD1F-F5ED-47A4-96DA-27566B480AE9}"/>
                                        </a:ext>
                                      </a:extLst>
                                    </p:cNvPr>
                                    <p:cNvGrpSpPr/>
                                    <p:nvPr/>
                                  </p:nvGrpSpPr>
                                  <p:grpSpPr>
                                    <a:xfrm>
                                      <a:off x="2408335" y="3999892"/>
                                      <a:ext cx="6836152" cy="790761"/>
                                      <a:chOff x="2408335" y="3999892"/>
                                      <a:chExt cx="6836152" cy="790761"/>
                                    </a:xfrm>
                                  </p:grpSpPr>
                                  <p:grpSp>
                                    <p:nvGrpSpPr>
                                      <p:cNvPr id="92" name="Groep 91">
                                        <a:extLst>
                                          <a:ext uri="{FF2B5EF4-FFF2-40B4-BE49-F238E27FC236}">
                                            <a16:creationId xmlns:a16="http://schemas.microsoft.com/office/drawing/2014/main" id="{7A9B5E44-CBEF-47D9-89EE-691491E0AD82}"/>
                                          </a:ext>
                                        </a:extLst>
                                      </p:cNvPr>
                                      <p:cNvGrpSpPr/>
                                      <p:nvPr/>
                                    </p:nvGrpSpPr>
                                    <p:grpSpPr>
                                      <a:xfrm>
                                        <a:off x="2408335" y="4013453"/>
                                        <a:ext cx="6823198" cy="777200"/>
                                        <a:chOff x="2408335" y="4013453"/>
                                        <a:chExt cx="6823198" cy="777200"/>
                                      </a:xfrm>
                                    </p:grpSpPr>
                                    <p:grpSp>
                                      <p:nvGrpSpPr>
                                        <p:cNvPr id="94" name="Groep 93">
                                          <a:extLst>
                                            <a:ext uri="{FF2B5EF4-FFF2-40B4-BE49-F238E27FC236}">
                                              <a16:creationId xmlns:a16="http://schemas.microsoft.com/office/drawing/2014/main" id="{50CF28C1-486F-4DEE-8A56-E932A52A028B}"/>
                                            </a:ext>
                                          </a:extLst>
                                        </p:cNvPr>
                                        <p:cNvGrpSpPr/>
                                        <p:nvPr/>
                                      </p:nvGrpSpPr>
                                      <p:grpSpPr>
                                        <a:xfrm>
                                          <a:off x="2408335" y="4013453"/>
                                          <a:ext cx="6823198" cy="777200"/>
                                          <a:chOff x="2408335" y="4013453"/>
                                          <a:chExt cx="6823198" cy="777200"/>
                                        </a:xfrm>
                                      </p:grpSpPr>
                                      <p:grpSp>
                                        <p:nvGrpSpPr>
                                          <p:cNvPr id="96" name="Groep 95">
                                            <a:extLst>
                                              <a:ext uri="{FF2B5EF4-FFF2-40B4-BE49-F238E27FC236}">
                                                <a16:creationId xmlns:a16="http://schemas.microsoft.com/office/drawing/2014/main" id="{0ED222B3-2404-4405-93CF-A0F8F1F19BE1}"/>
                                              </a:ext>
                                            </a:extLst>
                                          </p:cNvPr>
                                          <p:cNvGrpSpPr/>
                                          <p:nvPr/>
                                        </p:nvGrpSpPr>
                                        <p:grpSpPr>
                                          <a:xfrm>
                                            <a:off x="2408335" y="4013453"/>
                                            <a:ext cx="4363601" cy="612926"/>
                                            <a:chOff x="1492671" y="2658133"/>
                                            <a:chExt cx="4363601" cy="612926"/>
                                          </a:xfrm>
                                        </p:grpSpPr>
                                        <p:grpSp>
                                          <p:nvGrpSpPr>
                                            <p:cNvPr id="99" name="Groep 98">
                                              <a:extLst>
                                                <a:ext uri="{FF2B5EF4-FFF2-40B4-BE49-F238E27FC236}">
                                                  <a16:creationId xmlns:a16="http://schemas.microsoft.com/office/drawing/2014/main" id="{24CCBEB5-D819-4880-849D-0B9C343C5DCA}"/>
                                                </a:ext>
                                              </a:extLst>
                                            </p:cNvPr>
                                            <p:cNvGrpSpPr/>
                                            <p:nvPr/>
                                          </p:nvGrpSpPr>
                                          <p:grpSpPr>
                                            <a:xfrm>
                                              <a:off x="1492671" y="2658133"/>
                                              <a:ext cx="4363601" cy="457660"/>
                                              <a:chOff x="2992419" y="2778125"/>
                                              <a:chExt cx="4363601" cy="457660"/>
                                            </a:xfrm>
                                          </p:grpSpPr>
                                          <p:grpSp>
                                            <p:nvGrpSpPr>
                                              <p:cNvPr id="101" name="Groep 100">
                                                <a:extLst>
                                                  <a:ext uri="{FF2B5EF4-FFF2-40B4-BE49-F238E27FC236}">
                                                    <a16:creationId xmlns:a16="http://schemas.microsoft.com/office/drawing/2014/main" id="{7811270C-51E8-446C-87FA-E6EE9CCB4348}"/>
                                                  </a:ext>
                                                </a:extLst>
                                              </p:cNvPr>
                                              <p:cNvGrpSpPr/>
                                              <p:nvPr/>
                                            </p:nvGrpSpPr>
                                            <p:grpSpPr>
                                              <a:xfrm>
                                                <a:off x="2992419" y="3232482"/>
                                                <a:ext cx="4363601" cy="3303"/>
                                                <a:chOff x="2902967" y="3305798"/>
                                                <a:chExt cx="4363601" cy="3303"/>
                                              </a:xfrm>
                                            </p:grpSpPr>
                                            <p:cxnSp>
                                              <p:nvCxnSpPr>
                                                <p:cNvPr id="104" name="Straight Arrow Connector 21">
                                                  <a:extLst>
                                                    <a:ext uri="{FF2B5EF4-FFF2-40B4-BE49-F238E27FC236}">
                                                      <a16:creationId xmlns:a16="http://schemas.microsoft.com/office/drawing/2014/main" id="{794CF2C3-D7EE-4277-A388-9477249C7D4C}"/>
                                                    </a:ext>
                                                  </a:extLst>
                                                </p:cNvPr>
                                                <p:cNvCxnSpPr>
                                                  <a:cxnSpLocks/>
                                                </p:cNvCxnSpPr>
                                                <p:nvPr/>
                                              </p:nvCxnSpPr>
                                              <p:spPr>
                                                <a:xfrm>
                                                  <a:off x="6438568" y="3305798"/>
                                                  <a:ext cx="828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4">
                                                  <a:extLst>
                                                    <a:ext uri="{FF2B5EF4-FFF2-40B4-BE49-F238E27FC236}">
                                                      <a16:creationId xmlns:a16="http://schemas.microsoft.com/office/drawing/2014/main" id="{35E30E6B-C754-4B46-AC89-309EF786FFA7}"/>
                                                    </a:ext>
                                                  </a:extLst>
                                                </p:cNvPr>
                                                <p:cNvCxnSpPr/>
                                                <p:nvPr/>
                                              </p:nvCxnSpPr>
                                              <p:spPr>
                                                <a:xfrm>
                                                  <a:off x="2902967" y="3309101"/>
                                                  <a:ext cx="720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2" name="Tekstvak 101">
                                                    <a:extLst>
                                                      <a:ext uri="{FF2B5EF4-FFF2-40B4-BE49-F238E27FC236}">
                                                        <a16:creationId xmlns:a16="http://schemas.microsoft.com/office/drawing/2014/main" id="{BF717451-0617-4065-902A-7D0B0DAF8639}"/>
                                                      </a:ext>
                                                    </a:extLst>
                                                  </p:cNvPr>
                                                  <p:cNvSpPr txBox="1"/>
                                                  <p:nvPr/>
                                                </p:nvSpPr>
                                                <p:spPr>
                                                  <a:xfrm>
                                                    <a:off x="6647618" y="2778125"/>
                                                    <a:ext cx="5757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𝑈</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40" name="Tekstvak 39">
                                                    <a:extLst>
                                                      <a:ext uri="{FF2B5EF4-FFF2-40B4-BE49-F238E27FC236}">
                                                        <a16:creationId xmlns:a16="http://schemas.microsoft.com/office/drawing/2014/main" id="{0514D05B-4BF6-43FE-8F3B-F30BB60822C6}"/>
                                                      </a:ext>
                                                    </a:extLst>
                                                  </p:cNvPr>
                                                  <p:cNvSpPr txBox="1">
                                                    <a:spLocks noRot="1" noChangeAspect="1" noMove="1" noResize="1" noEditPoints="1" noAdjustHandles="1" noChangeArrowheads="1" noChangeShapeType="1" noTextEdit="1"/>
                                                  </p:cNvSpPr>
                                                  <p:nvPr/>
                                                </p:nvSpPr>
                                                <p:spPr>
                                                  <a:xfrm>
                                                    <a:off x="6647618" y="2778125"/>
                                                    <a:ext cx="575799" cy="307777"/>
                                                  </a:xfrm>
                                                  <a:prstGeom prst="rect">
                                                    <a:avLst/>
                                                  </a:prstGeom>
                                                  <a:blipFill>
                                                    <a:blip r:embed="rId7"/>
                                                    <a:stretch>
                                                      <a:fillRect l="-9474" b="-588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03" name="Tekstvak 102">
                                                    <a:extLst>
                                                      <a:ext uri="{FF2B5EF4-FFF2-40B4-BE49-F238E27FC236}">
                                                        <a16:creationId xmlns:a16="http://schemas.microsoft.com/office/drawing/2014/main" id="{1A0D4F11-9430-4956-A62A-9CAE50FAD40B}"/>
                                                      </a:ext>
                                                    </a:extLst>
                                                  </p:cNvPr>
                                                  <p:cNvSpPr txBox="1"/>
                                                  <p:nvPr/>
                                                </p:nvSpPr>
                                                <p:spPr>
                                                  <a:xfrm>
                                                    <a:off x="3016242" y="2835325"/>
                                                    <a:ext cx="5647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𝐸</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54" name="Tekstvak 53">
                                                    <a:extLst>
                                                      <a:ext uri="{FF2B5EF4-FFF2-40B4-BE49-F238E27FC236}">
                                                        <a16:creationId xmlns:a16="http://schemas.microsoft.com/office/drawing/2014/main" id="{F00A0748-189F-4ACA-AB03-DD1221E393EF}"/>
                                                      </a:ext>
                                                    </a:extLst>
                                                  </p:cNvPr>
                                                  <p:cNvSpPr txBox="1">
                                                    <a:spLocks noRot="1" noChangeAspect="1" noMove="1" noResize="1" noEditPoints="1" noAdjustHandles="1" noChangeArrowheads="1" noChangeShapeType="1" noTextEdit="1"/>
                                                  </p:cNvSpPr>
                                                  <p:nvPr/>
                                                </p:nvSpPr>
                                                <p:spPr>
                                                  <a:xfrm>
                                                    <a:off x="3016242" y="2835325"/>
                                                    <a:ext cx="564770" cy="307777"/>
                                                  </a:xfrm>
                                                  <a:prstGeom prst="rect">
                                                    <a:avLst/>
                                                  </a:prstGeom>
                                                  <a:blipFill>
                                                    <a:blip r:embed="rId8"/>
                                                    <a:stretch>
                                                      <a:fillRect l="-9677" b="-5882"/>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00" name="Tekstvak 99">
                                                  <a:extLst>
                                                    <a:ext uri="{FF2B5EF4-FFF2-40B4-BE49-F238E27FC236}">
                                                      <a16:creationId xmlns:a16="http://schemas.microsoft.com/office/drawing/2014/main" id="{6BF24694-E616-4840-AEDE-658EF482797D}"/>
                                                    </a:ext>
                                                  </a:extLst>
                                                </p:cNvPr>
                                                <p:cNvSpPr txBox="1"/>
                                                <p:nvPr/>
                                              </p:nvSpPr>
                                              <p:spPr>
                                                <a:xfrm>
                                                  <a:off x="2437395" y="2963282"/>
                                                  <a:ext cx="65735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𝑟</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8" name="Tekstvak 37">
                                                  <a:extLst>
                                                    <a:ext uri="{FF2B5EF4-FFF2-40B4-BE49-F238E27FC236}">
                                                      <a16:creationId xmlns:a16="http://schemas.microsoft.com/office/drawing/2014/main" id="{C9984615-35B0-4605-927E-C2FF180A57D1}"/>
                                                    </a:ext>
                                                  </a:extLst>
                                                </p:cNvPr>
                                                <p:cNvSpPr txBox="1">
                                                  <a:spLocks noRot="1" noChangeAspect="1" noMove="1" noResize="1" noEditPoints="1" noAdjustHandles="1" noChangeArrowheads="1" noChangeShapeType="1" noTextEdit="1"/>
                                                </p:cNvSpPr>
                                                <p:nvPr/>
                                              </p:nvSpPr>
                                              <p:spPr>
                                                <a:xfrm>
                                                  <a:off x="2437395" y="2963282"/>
                                                  <a:ext cx="657359" cy="307777"/>
                                                </a:xfrm>
                                                <a:prstGeom prst="rect">
                                                  <a:avLst/>
                                                </a:prstGeom>
                                                <a:blipFill>
                                                  <a:blip r:embed="rId9"/>
                                                  <a:stretch>
                                                    <a:fillRect l="-9259" b="-9804"/>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97" name="Rectangle 19">
                                                <a:extLst>
                                                  <a:ext uri="{FF2B5EF4-FFF2-40B4-BE49-F238E27FC236}">
                                                    <a16:creationId xmlns:a16="http://schemas.microsoft.com/office/drawing/2014/main" id="{D3C554BD-AD9A-4A86-8E1B-F758066DA92F}"/>
                                                  </a:ext>
                                                </a:extLst>
                                              </p:cNvPr>
                                              <p:cNvSpPr/>
                                              <p:nvPr/>
                                            </p:nvSpPr>
                                            <p:spPr>
                                              <a:xfrm>
                                                <a:off x="6783895" y="4070653"/>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DCE5533-4B6D-4EA1-BFA1-5F77A291BDF6}" type="mathplaceholder">
                                                        <a:rPr lang="nl-BE" i="1" smtClean="0">
                                                          <a:latin typeface="Cambria Math" panose="02040503050406030204" pitchFamily="18" charset="0"/>
                                                        </a:rPr>
                                                        <a:t>Typ hier uw vergelijking.</a:t>
                                                      </a:fld>
                                                    </m:oMath>
                                                  </m:oMathPara>
                                                </a14:m>
                                                <a:endParaRPr lang="nl-BE" dirty="0"/>
                                              </a:p>
                                            </p:txBody>
                                          </p:sp>
                                        </mc:Choice>
                                        <mc:Fallback xmlns="">
                                          <p:sp>
                                            <p:nvSpPr>
                                              <p:cNvPr id="35" name="Rectangle 19">
                                                <a:extLst>
                                                  <a:ext uri="{FF2B5EF4-FFF2-40B4-BE49-F238E27FC236}">
                                                    <a16:creationId xmlns:a16="http://schemas.microsoft.com/office/drawing/2014/main" id="{CEA0A096-F4AB-436F-8E80-DED3DB7FD193}"/>
                                                  </a:ext>
                                                </a:extLst>
                                              </p:cNvPr>
                                              <p:cNvSpPr>
                                                <a:spLocks noRot="1" noChangeAspect="1" noMove="1" noResize="1" noEditPoints="1" noAdjustHandles="1" noChangeArrowheads="1" noChangeShapeType="1" noTextEdit="1"/>
                                              </p:cNvSpPr>
                                              <p:nvPr/>
                                            </p:nvSpPr>
                                            <p:spPr>
                                              <a:xfrm>
                                                <a:off x="6783895" y="4070653"/>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p:cxnSp>
                                        <p:nvCxnSpPr>
                                          <p:cNvPr id="98" name="Straight Arrow Connector 21">
                                            <a:extLst>
                                              <a:ext uri="{FF2B5EF4-FFF2-40B4-BE49-F238E27FC236}">
                                                <a16:creationId xmlns:a16="http://schemas.microsoft.com/office/drawing/2014/main" id="{75CB6B29-3029-4ED3-BA13-F238A11517BA}"/>
                                              </a:ext>
                                            </a:extLst>
                                          </p:cNvPr>
                                          <p:cNvCxnSpPr/>
                                          <p:nvPr/>
                                        </p:nvCxnSpPr>
                                        <p:spPr>
                                          <a:xfrm>
                                            <a:off x="8223533" y="4397554"/>
                                            <a:ext cx="1008000" cy="0"/>
                                          </a:xfrm>
                                          <a:prstGeom prst="straightConnector1">
                                            <a:avLst/>
                                          </a:prstGeom>
                                          <a:ln w="381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5" name="Tekstvak 94">
                                              <a:extLst>
                                                <a:ext uri="{FF2B5EF4-FFF2-40B4-BE49-F238E27FC236}">
                                                  <a16:creationId xmlns:a16="http://schemas.microsoft.com/office/drawing/2014/main" id="{F8650A10-EFA1-4AF0-B662-BBFEDDF1B86D}"/>
                                                </a:ext>
                                              </a:extLst>
                                            </p:cNvPr>
                                            <p:cNvSpPr txBox="1"/>
                                            <p:nvPr/>
                                          </p:nvSpPr>
                                          <p:spPr>
                                            <a:xfrm>
                                              <a:off x="7155300" y="4242045"/>
                                              <a:ext cx="672941"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𝑝</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3" name="Tekstvak 32">
                                              <a:extLst>
                                                <a:ext uri="{FF2B5EF4-FFF2-40B4-BE49-F238E27FC236}">
                                                  <a16:creationId xmlns:a16="http://schemas.microsoft.com/office/drawing/2014/main" id="{BE2EA17A-513A-4876-BC6A-54F879EA7EC4}"/>
                                                </a:ext>
                                              </a:extLst>
                                            </p:cNvPr>
                                            <p:cNvSpPr txBox="1">
                                              <a:spLocks noRot="1" noChangeAspect="1" noMove="1" noResize="1" noEditPoints="1" noAdjustHandles="1" noChangeArrowheads="1" noChangeShapeType="1" noTextEdit="1"/>
                                            </p:cNvSpPr>
                                            <p:nvPr/>
                                          </p:nvSpPr>
                                          <p:spPr>
                                            <a:xfrm>
                                              <a:off x="7155300" y="4242045"/>
                                              <a:ext cx="672941" cy="331437"/>
                                            </a:xfrm>
                                            <a:prstGeom prst="rect">
                                              <a:avLst/>
                                            </a:prstGeom>
                                            <a:blipFill>
                                              <a:blip r:embed="rId10"/>
                                              <a:stretch>
                                                <a:fillRect l="-9091" b="-22222"/>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93" name="Tekstvak 92">
                                            <a:extLst>
                                              <a:ext uri="{FF2B5EF4-FFF2-40B4-BE49-F238E27FC236}">
                                                <a16:creationId xmlns:a16="http://schemas.microsoft.com/office/drawing/2014/main" id="{F566597A-E27C-4CA4-B02C-02E1A147C58F}"/>
                                              </a:ext>
                                            </a:extLst>
                                          </p:cNvPr>
                                          <p:cNvSpPr txBox="1"/>
                                          <p:nvPr/>
                                        </p:nvSpPr>
                                        <p:spPr>
                                          <a:xfrm>
                                            <a:off x="8689848" y="3999892"/>
                                            <a:ext cx="5546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𝑌</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1" name="Tekstvak 30">
                                            <a:extLst>
                                              <a:ext uri="{FF2B5EF4-FFF2-40B4-BE49-F238E27FC236}">
                                                <a16:creationId xmlns:a16="http://schemas.microsoft.com/office/drawing/2014/main" id="{43269C31-B62A-4E95-93A8-CB9EB08C1D6C}"/>
                                              </a:ext>
                                            </a:extLst>
                                          </p:cNvPr>
                                          <p:cNvSpPr txBox="1">
                                            <a:spLocks noRot="1" noChangeAspect="1" noMove="1" noResize="1" noEditPoints="1" noAdjustHandles="1" noChangeArrowheads="1" noChangeShapeType="1" noTextEdit="1"/>
                                          </p:cNvSpPr>
                                          <p:nvPr/>
                                        </p:nvSpPr>
                                        <p:spPr>
                                          <a:xfrm>
                                            <a:off x="8689848" y="3999892"/>
                                            <a:ext cx="554639" cy="307777"/>
                                          </a:xfrm>
                                          <a:prstGeom prst="rect">
                                            <a:avLst/>
                                          </a:prstGeom>
                                          <a:blipFill>
                                            <a:blip r:embed="rId11"/>
                                            <a:stretch>
                                              <a:fillRect l="-9890" b="-5882"/>
                                            </a:stretch>
                                          </a:blipFill>
                                        </p:spPr>
                                        <p:txBody>
                                          <a:bodyPr/>
                                          <a:lstStyle/>
                                          <a:p>
                                            <a:r>
                                              <a:rPr lang="nl-BE">
                                                <a:noFill/>
                                              </a:rPr>
                                              <a:t> </a:t>
                                            </a:r>
                                          </a:p>
                                        </p:txBody>
                                      </p:sp>
                                    </mc:Fallback>
                                  </mc:AlternateContent>
                                </p:grpSp>
                                <p:sp>
                                  <p:nvSpPr>
                                    <p:cNvPr id="91" name="Oval 18">
                                      <a:extLst>
                                        <a:ext uri="{FF2B5EF4-FFF2-40B4-BE49-F238E27FC236}">
                                          <a16:creationId xmlns:a16="http://schemas.microsoft.com/office/drawing/2014/main" id="{3A5EE787-D926-4772-9E8A-3AF5D551D263}"/>
                                        </a:ext>
                                      </a:extLst>
                                    </p:cNvPr>
                                    <p:cNvSpPr/>
                                    <p:nvPr/>
                                  </p:nvSpPr>
                                  <p:spPr>
                                    <a:xfrm>
                                      <a:off x="1709007" y="4102279"/>
                                      <a:ext cx="720000" cy="72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cxnSp>
                              <p:nvCxnSpPr>
                                <p:cNvPr id="87" name="Straight Arrow Connector 11">
                                  <a:extLst>
                                    <a:ext uri="{FF2B5EF4-FFF2-40B4-BE49-F238E27FC236}">
                                      <a16:creationId xmlns:a16="http://schemas.microsoft.com/office/drawing/2014/main" id="{008632C2-CC51-42AC-B565-99AE9062CABF}"/>
                                    </a:ext>
                                  </a:extLst>
                                </p:cNvPr>
                                <p:cNvCxnSpPr/>
                                <p:nvPr/>
                              </p:nvCxnSpPr>
                              <p:spPr>
                                <a:xfrm flipV="1">
                                  <a:off x="2058977" y="4822279"/>
                                  <a:ext cx="0" cy="14400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85" name="Straight Connector 37">
                                <a:extLst>
                                  <a:ext uri="{FF2B5EF4-FFF2-40B4-BE49-F238E27FC236}">
                                    <a16:creationId xmlns:a16="http://schemas.microsoft.com/office/drawing/2014/main" id="{F954F50F-CE93-44AF-8B9C-DDE73279050D}"/>
                                  </a:ext>
                                </a:extLst>
                              </p:cNvPr>
                              <p:cNvCxnSpPr/>
                              <p:nvPr/>
                            </p:nvCxnSpPr>
                            <p:spPr>
                              <a:xfrm>
                                <a:off x="2058497" y="6270140"/>
                                <a:ext cx="28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1" name="Tekstvak 80">
                                <a:extLst>
                                  <a:ext uri="{FF2B5EF4-FFF2-40B4-BE49-F238E27FC236}">
                                    <a16:creationId xmlns:a16="http://schemas.microsoft.com/office/drawing/2014/main" id="{E73CB4AA-E345-4412-9897-5B48808E32B1}"/>
                                  </a:ext>
                                </a:extLst>
                              </p:cNvPr>
                              <p:cNvSpPr txBox="1"/>
                              <p:nvPr/>
                            </p:nvSpPr>
                            <p:spPr>
                              <a:xfrm>
                                <a:off x="919618" y="4106291"/>
                                <a:ext cx="56547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𝑅</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9" name="Tekstvak 18">
                                <a:extLst>
                                  <a:ext uri="{FF2B5EF4-FFF2-40B4-BE49-F238E27FC236}">
                                    <a16:creationId xmlns:a16="http://schemas.microsoft.com/office/drawing/2014/main" id="{F4842031-BAC2-408B-8BCB-EBE8F83F3254}"/>
                                  </a:ext>
                                </a:extLst>
                              </p:cNvPr>
                              <p:cNvSpPr txBox="1">
                                <a:spLocks noRot="1" noChangeAspect="1" noMove="1" noResize="1" noEditPoints="1" noAdjustHandles="1" noChangeArrowheads="1" noChangeShapeType="1" noTextEdit="1"/>
                              </p:cNvSpPr>
                              <p:nvPr/>
                            </p:nvSpPr>
                            <p:spPr>
                              <a:xfrm>
                                <a:off x="919618" y="4106291"/>
                                <a:ext cx="565475" cy="307777"/>
                              </a:xfrm>
                              <a:prstGeom prst="rect">
                                <a:avLst/>
                              </a:prstGeom>
                              <a:blipFill>
                                <a:blip r:embed="rId12"/>
                                <a:stretch>
                                  <a:fillRect l="-10870" b="-6000"/>
                                </a:stretch>
                              </a:blipFill>
                            </p:spPr>
                            <p:txBody>
                              <a:bodyPr/>
                              <a:lstStyle/>
                              <a:p>
                                <a:r>
                                  <a:rPr lang="nl-BE">
                                    <a:noFill/>
                                  </a:rPr>
                                  <a:t> </a:t>
                                </a:r>
                              </a:p>
                            </p:txBody>
                          </p:sp>
                        </mc:Fallback>
                      </mc:AlternateContent>
                    </p:grpSp>
                    <p:sp>
                      <p:nvSpPr>
                        <p:cNvPr id="79" name="Tekstvak 78">
                          <a:extLst>
                            <a:ext uri="{FF2B5EF4-FFF2-40B4-BE49-F238E27FC236}">
                              <a16:creationId xmlns:a16="http://schemas.microsoft.com/office/drawing/2014/main" id="{5264FBBF-79B9-41E4-850E-3E1978B851CC}"/>
                            </a:ext>
                          </a:extLst>
                        </p:cNvPr>
                        <p:cNvSpPr txBox="1"/>
                        <p:nvPr/>
                      </p:nvSpPr>
                      <p:spPr>
                        <a:xfrm>
                          <a:off x="1439915" y="2301773"/>
                          <a:ext cx="279244" cy="461665"/>
                        </a:xfrm>
                        <a:prstGeom prst="rect">
                          <a:avLst/>
                        </a:prstGeom>
                        <a:noFill/>
                      </p:spPr>
                      <p:txBody>
                        <a:bodyPr wrap="none" rtlCol="0">
                          <a:spAutoFit/>
                        </a:bodyPr>
                        <a:lstStyle/>
                        <a:p>
                          <a:r>
                            <a:rPr lang="nl-BE" sz="2400" dirty="0"/>
                            <a:t>-</a:t>
                          </a:r>
                        </a:p>
                      </p:txBody>
                    </p:sp>
                  </p:grpSp>
                  <p:cxnSp>
                    <p:nvCxnSpPr>
                      <p:cNvPr id="77" name="Rechte verbindingslijn 76">
                        <a:extLst>
                          <a:ext uri="{FF2B5EF4-FFF2-40B4-BE49-F238E27FC236}">
                            <a16:creationId xmlns:a16="http://schemas.microsoft.com/office/drawing/2014/main" id="{EADC922F-888B-4406-90F6-219A1D0E8713}"/>
                          </a:ext>
                        </a:extLst>
                      </p:cNvPr>
                      <p:cNvCxnSpPr/>
                      <p:nvPr/>
                    </p:nvCxnSpPr>
                    <p:spPr>
                      <a:xfrm>
                        <a:off x="6076717" y="3782918"/>
                        <a:ext cx="2340000" cy="0"/>
                      </a:xfrm>
                      <a:prstGeom prst="line">
                        <a:avLst/>
                      </a:prstGeom>
                      <a:ln w="38100">
                        <a:headEnd type="stealth" w="lg" len="lg"/>
                        <a:tailEnd type="none"/>
                      </a:ln>
                    </p:spPr>
                    <p:style>
                      <a:lnRef idx="1">
                        <a:schemeClr val="dk1"/>
                      </a:lnRef>
                      <a:fillRef idx="0">
                        <a:schemeClr val="dk1"/>
                      </a:fillRef>
                      <a:effectRef idx="0">
                        <a:schemeClr val="dk1"/>
                      </a:effectRef>
                      <a:fontRef idx="minor">
                        <a:schemeClr val="tx1"/>
                      </a:fontRef>
                    </p:style>
                  </p:cxnSp>
                </p:grpSp>
              </p:grpSp>
              <p:sp>
                <p:nvSpPr>
                  <p:cNvPr id="71" name="Ovaal 70">
                    <a:extLst>
                      <a:ext uri="{FF2B5EF4-FFF2-40B4-BE49-F238E27FC236}">
                        <a16:creationId xmlns:a16="http://schemas.microsoft.com/office/drawing/2014/main" id="{4ACE8524-A425-43F9-A975-50F4317E8087}"/>
                      </a:ext>
                    </a:extLst>
                  </p:cNvPr>
                  <p:cNvSpPr/>
                  <p:nvPr/>
                </p:nvSpPr>
                <p:spPr>
                  <a:xfrm>
                    <a:off x="8608331" y="152099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mc:AlternateContent xmlns:mc="http://schemas.openxmlformats.org/markup-compatibility/2006" xmlns:a14="http://schemas.microsoft.com/office/drawing/2010/main">
              <mc:Choice Requires="a14">
                <p:sp>
                  <p:nvSpPr>
                    <p:cNvPr id="69" name="Tekstvak 68">
                      <a:extLst>
                        <a:ext uri="{FF2B5EF4-FFF2-40B4-BE49-F238E27FC236}">
                          <a16:creationId xmlns:a16="http://schemas.microsoft.com/office/drawing/2014/main" id="{8D509196-7DAC-41BC-BACD-47E00B5B809B}"/>
                        </a:ext>
                      </a:extLst>
                    </p:cNvPr>
                    <p:cNvSpPr txBox="1"/>
                    <p:nvPr/>
                  </p:nvSpPr>
                  <p:spPr>
                    <a:xfrm>
                      <a:off x="3338134" y="4210496"/>
                      <a:ext cx="6884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𝑌</m:t>
                                </m:r>
                              </m:e>
                              <m:sub>
                                <m:r>
                                  <a:rPr lang="nl-BE" sz="2000" b="0" i="1" smtClean="0">
                                    <a:latin typeface="Cambria Math" panose="02040503050406030204" pitchFamily="18" charset="0"/>
                                  </a:rPr>
                                  <m:t>𝑚</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46" name="Tekstvak 45">
                      <a:extLst>
                        <a:ext uri="{FF2B5EF4-FFF2-40B4-BE49-F238E27FC236}">
                          <a16:creationId xmlns:a16="http://schemas.microsoft.com/office/drawing/2014/main" id="{6C38DE3A-0F66-400F-993D-452D4313476C}"/>
                        </a:ext>
                      </a:extLst>
                    </p:cNvPr>
                    <p:cNvSpPr txBox="1">
                      <a:spLocks noRot="1" noChangeAspect="1" noMove="1" noResize="1" noEditPoints="1" noAdjustHandles="1" noChangeArrowheads="1" noChangeShapeType="1" noTextEdit="1"/>
                    </p:cNvSpPr>
                    <p:nvPr/>
                  </p:nvSpPr>
                  <p:spPr>
                    <a:xfrm>
                      <a:off x="3338134" y="4210496"/>
                      <a:ext cx="688458" cy="307777"/>
                    </a:xfrm>
                    <a:prstGeom prst="rect">
                      <a:avLst/>
                    </a:prstGeom>
                    <a:blipFill>
                      <a:blip r:embed="rId13"/>
                      <a:stretch>
                        <a:fillRect l="-8850" b="-12000"/>
                      </a:stretch>
                    </a:blipFill>
                  </p:spPr>
                  <p:txBody>
                    <a:bodyPr/>
                    <a:lstStyle/>
                    <a:p>
                      <a:r>
                        <a:rPr lang="nl-BE">
                          <a:noFill/>
                        </a:rPr>
                        <a:t> </a:t>
                      </a:r>
                    </a:p>
                  </p:txBody>
                </p:sp>
              </mc:Fallback>
            </mc:AlternateContent>
          </p:grpSp>
          <p:sp>
            <p:nvSpPr>
              <p:cNvPr id="66" name="Rechthoek 65">
                <a:extLst>
                  <a:ext uri="{FF2B5EF4-FFF2-40B4-BE49-F238E27FC236}">
                    <a16:creationId xmlns:a16="http://schemas.microsoft.com/office/drawing/2014/main" id="{83DA588E-627A-448F-92EA-C97A56C4FE2B}"/>
                  </a:ext>
                </a:extLst>
              </p:cNvPr>
              <p:cNvSpPr/>
              <p:nvPr/>
            </p:nvSpPr>
            <p:spPr>
              <a:xfrm>
                <a:off x="4541056" y="2602843"/>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mc:AlternateContent xmlns:mc="http://schemas.openxmlformats.org/markup-compatibility/2006" xmlns:a14="http://schemas.microsoft.com/office/drawing/2010/main">
            <mc:Choice Requires="a14">
              <p:sp>
                <p:nvSpPr>
                  <p:cNvPr id="67" name="Tekstvak 66">
                    <a:extLst>
                      <a:ext uri="{FF2B5EF4-FFF2-40B4-BE49-F238E27FC236}">
                        <a16:creationId xmlns:a16="http://schemas.microsoft.com/office/drawing/2014/main" id="{FB9AE8AE-42B9-40D3-B4F4-449334CE6EB6}"/>
                      </a:ext>
                    </a:extLst>
                  </p:cNvPr>
                  <p:cNvSpPr txBox="1"/>
                  <p:nvPr/>
                </p:nvSpPr>
                <p:spPr>
                  <a:xfrm>
                    <a:off x="4756341" y="2840050"/>
                    <a:ext cx="67358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𝑎</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30" name="Tekstvak 129">
                    <a:extLst>
                      <a:ext uri="{FF2B5EF4-FFF2-40B4-BE49-F238E27FC236}">
                        <a16:creationId xmlns:a16="http://schemas.microsoft.com/office/drawing/2014/main" id="{06845794-CA7C-419C-9D3E-7EDF8EA4D977}"/>
                      </a:ext>
                    </a:extLst>
                  </p:cNvPr>
                  <p:cNvSpPr txBox="1">
                    <a:spLocks noRot="1" noChangeAspect="1" noMove="1" noResize="1" noEditPoints="1" noAdjustHandles="1" noChangeArrowheads="1" noChangeShapeType="1" noTextEdit="1"/>
                  </p:cNvSpPr>
                  <p:nvPr/>
                </p:nvSpPr>
                <p:spPr>
                  <a:xfrm>
                    <a:off x="4756341" y="2840050"/>
                    <a:ext cx="673582" cy="307777"/>
                  </a:xfrm>
                  <a:prstGeom prst="rect">
                    <a:avLst/>
                  </a:prstGeom>
                  <a:blipFill>
                    <a:blip r:embed="rId14"/>
                    <a:stretch>
                      <a:fillRect l="-9091" b="-12000"/>
                    </a:stretch>
                  </a:blipFill>
                </p:spPr>
                <p:txBody>
                  <a:bodyPr/>
                  <a:lstStyle/>
                  <a:p>
                    <a:r>
                      <a:rPr lang="nl-BE">
                        <a:noFill/>
                      </a:rPr>
                      <a:t> </a:t>
                    </a:r>
                  </a:p>
                </p:txBody>
              </p:sp>
            </mc:Fallback>
          </mc:AlternateContent>
        </p:grpSp>
        <p:cxnSp>
          <p:nvCxnSpPr>
            <p:cNvPr id="62" name="Rechte verbindingslijn 61">
              <a:extLst>
                <a:ext uri="{FF2B5EF4-FFF2-40B4-BE49-F238E27FC236}">
                  <a16:creationId xmlns:a16="http://schemas.microsoft.com/office/drawing/2014/main" id="{FB25BE07-327F-4C97-B305-686DD4CD3674}"/>
                </a:ext>
              </a:extLst>
            </p:cNvPr>
            <p:cNvCxnSpPr/>
            <p:nvPr/>
          </p:nvCxnSpPr>
          <p:spPr>
            <a:xfrm>
              <a:off x="4393322" y="2602917"/>
              <a:ext cx="0" cy="1260000"/>
            </a:xfrm>
            <a:prstGeom prst="line">
              <a:avLst/>
            </a:prstGeom>
            <a:ln w="38100"/>
          </p:spPr>
          <p:style>
            <a:lnRef idx="1">
              <a:schemeClr val="dk1"/>
            </a:lnRef>
            <a:fillRef idx="0">
              <a:schemeClr val="dk1"/>
            </a:fillRef>
            <a:effectRef idx="0">
              <a:schemeClr val="dk1"/>
            </a:effectRef>
            <a:fontRef idx="minor">
              <a:schemeClr val="tx1"/>
            </a:fontRef>
          </p:style>
        </p:cxnSp>
        <p:cxnSp>
          <p:nvCxnSpPr>
            <p:cNvPr id="63" name="Rechte verbindingslijn met pijl 62">
              <a:extLst>
                <a:ext uri="{FF2B5EF4-FFF2-40B4-BE49-F238E27FC236}">
                  <a16:creationId xmlns:a16="http://schemas.microsoft.com/office/drawing/2014/main" id="{9417BE5C-A4E3-4451-B87D-D0721DF108B1}"/>
                </a:ext>
              </a:extLst>
            </p:cNvPr>
            <p:cNvCxnSpPr>
              <a:cxnSpLocks/>
            </p:cNvCxnSpPr>
            <p:nvPr/>
          </p:nvCxnSpPr>
          <p:spPr>
            <a:xfrm>
              <a:off x="4372304" y="3869221"/>
              <a:ext cx="468000"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grpSp>
      <p:pic>
        <p:nvPicPr>
          <p:cNvPr id="107" name="Afbeelding 106">
            <a:extLst>
              <a:ext uri="{FF2B5EF4-FFF2-40B4-BE49-F238E27FC236}">
                <a16:creationId xmlns:a16="http://schemas.microsoft.com/office/drawing/2014/main" id="{D98459E4-4A2E-4E28-9849-57FBD5A9C4EC}"/>
              </a:ext>
            </a:extLst>
          </p:cNvPr>
          <p:cNvPicPr>
            <a:picLocks noChangeAspect="1"/>
          </p:cNvPicPr>
          <p:nvPr/>
        </p:nvPicPr>
        <p:blipFill>
          <a:blip r:embed="rId15"/>
          <a:stretch>
            <a:fillRect/>
          </a:stretch>
        </p:blipFill>
        <p:spPr>
          <a:xfrm>
            <a:off x="9251346" y="3204312"/>
            <a:ext cx="6134100" cy="4600575"/>
          </a:xfrm>
          <a:prstGeom prst="rect">
            <a:avLst/>
          </a:prstGeom>
        </p:spPr>
      </p:pic>
      <p:sp>
        <p:nvSpPr>
          <p:cNvPr id="2" name="Tekstvak 1">
            <a:extLst>
              <a:ext uri="{FF2B5EF4-FFF2-40B4-BE49-F238E27FC236}">
                <a16:creationId xmlns:a16="http://schemas.microsoft.com/office/drawing/2014/main" id="{06F7535D-87C2-4EB4-B4ED-20B89993E9CD}"/>
              </a:ext>
            </a:extLst>
          </p:cNvPr>
          <p:cNvSpPr txBox="1"/>
          <p:nvPr/>
        </p:nvSpPr>
        <p:spPr>
          <a:xfrm>
            <a:off x="10481833" y="2286349"/>
            <a:ext cx="3017173" cy="511615"/>
          </a:xfrm>
          <a:prstGeom prst="rect">
            <a:avLst/>
          </a:prstGeom>
          <a:noFill/>
          <a:ln w="28575">
            <a:solidFill>
              <a:schemeClr val="tx2"/>
            </a:solidFill>
          </a:ln>
        </p:spPr>
        <p:txBody>
          <a:bodyPr wrap="none" rtlCol="0">
            <a:spAutoFit/>
          </a:bodyPr>
          <a:lstStyle/>
          <a:p>
            <a:pPr algn="l">
              <a:lnSpc>
                <a:spcPct val="120000"/>
              </a:lnSpc>
            </a:pPr>
            <a:r>
              <a:rPr lang="nl-BE" sz="2500" dirty="0"/>
              <a:t>Procesreactie curve</a:t>
            </a:r>
          </a:p>
        </p:txBody>
      </p:sp>
      <p:grpSp>
        <p:nvGrpSpPr>
          <p:cNvPr id="56" name="Groep 55">
            <a:extLst>
              <a:ext uri="{FF2B5EF4-FFF2-40B4-BE49-F238E27FC236}">
                <a16:creationId xmlns:a16="http://schemas.microsoft.com/office/drawing/2014/main" id="{10F3D5C7-08CA-4CE5-9F74-CC143EC18BE6}"/>
              </a:ext>
            </a:extLst>
          </p:cNvPr>
          <p:cNvGrpSpPr/>
          <p:nvPr/>
        </p:nvGrpSpPr>
        <p:grpSpPr>
          <a:xfrm>
            <a:off x="435631" y="5208118"/>
            <a:ext cx="7394191" cy="3170912"/>
            <a:chOff x="854181" y="2602917"/>
            <a:chExt cx="8361337" cy="3441528"/>
          </a:xfrm>
        </p:grpSpPr>
        <p:grpSp>
          <p:nvGrpSpPr>
            <p:cNvPr id="106" name="Groep 105">
              <a:extLst>
                <a:ext uri="{FF2B5EF4-FFF2-40B4-BE49-F238E27FC236}">
                  <a16:creationId xmlns:a16="http://schemas.microsoft.com/office/drawing/2014/main" id="{C1063FAE-EBAA-4D89-94D9-20F14F210C16}"/>
                </a:ext>
              </a:extLst>
            </p:cNvPr>
            <p:cNvGrpSpPr/>
            <p:nvPr/>
          </p:nvGrpSpPr>
          <p:grpSpPr>
            <a:xfrm>
              <a:off x="854181" y="3455045"/>
              <a:ext cx="8361337" cy="2589400"/>
              <a:chOff x="549381" y="2548667"/>
              <a:chExt cx="8361337" cy="2589400"/>
            </a:xfrm>
          </p:grpSpPr>
          <p:sp>
            <p:nvSpPr>
              <p:cNvPr id="110" name="Rechthoek 109">
                <a:extLst>
                  <a:ext uri="{FF2B5EF4-FFF2-40B4-BE49-F238E27FC236}">
                    <a16:creationId xmlns:a16="http://schemas.microsoft.com/office/drawing/2014/main" id="{395EE866-1662-471D-A970-76E3389CAC0F}"/>
                  </a:ext>
                </a:extLst>
              </p:cNvPr>
              <p:cNvSpPr/>
              <p:nvPr/>
            </p:nvSpPr>
            <p:spPr>
              <a:xfrm>
                <a:off x="2784055" y="2607787"/>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11" name="Groep 110">
                <a:extLst>
                  <a:ext uri="{FF2B5EF4-FFF2-40B4-BE49-F238E27FC236}">
                    <a16:creationId xmlns:a16="http://schemas.microsoft.com/office/drawing/2014/main" id="{D92F6900-93F3-49FA-9AF1-1D937FE109DA}"/>
                  </a:ext>
                </a:extLst>
              </p:cNvPr>
              <p:cNvGrpSpPr/>
              <p:nvPr/>
            </p:nvGrpSpPr>
            <p:grpSpPr>
              <a:xfrm>
                <a:off x="549381" y="2548667"/>
                <a:ext cx="8361337" cy="2589400"/>
                <a:chOff x="538870" y="2494764"/>
                <a:chExt cx="8361337" cy="2589400"/>
              </a:xfrm>
            </p:grpSpPr>
            <p:grpSp>
              <p:nvGrpSpPr>
                <p:cNvPr id="114" name="Groep 113">
                  <a:extLst>
                    <a:ext uri="{FF2B5EF4-FFF2-40B4-BE49-F238E27FC236}">
                      <a16:creationId xmlns:a16="http://schemas.microsoft.com/office/drawing/2014/main" id="{1293DFC2-0659-4AFC-A990-62AEEA209E60}"/>
                    </a:ext>
                  </a:extLst>
                </p:cNvPr>
                <p:cNvGrpSpPr/>
                <p:nvPr/>
              </p:nvGrpSpPr>
              <p:grpSpPr>
                <a:xfrm>
                  <a:off x="538870" y="2494764"/>
                  <a:ext cx="8361337" cy="2589400"/>
                  <a:chOff x="822650" y="1194776"/>
                  <a:chExt cx="8361337" cy="2589400"/>
                </a:xfrm>
              </p:grpSpPr>
              <p:grpSp>
                <p:nvGrpSpPr>
                  <p:cNvPr id="116" name="Groep 115">
                    <a:extLst>
                      <a:ext uri="{FF2B5EF4-FFF2-40B4-BE49-F238E27FC236}">
                        <a16:creationId xmlns:a16="http://schemas.microsoft.com/office/drawing/2014/main" id="{11BEDE2B-DD6E-4BDF-A3DA-0E9A434CCA51}"/>
                      </a:ext>
                    </a:extLst>
                  </p:cNvPr>
                  <p:cNvGrpSpPr/>
                  <p:nvPr/>
                </p:nvGrpSpPr>
                <p:grpSpPr>
                  <a:xfrm>
                    <a:off x="822650" y="1194776"/>
                    <a:ext cx="8361337" cy="2589400"/>
                    <a:chOff x="538871" y="1565220"/>
                    <a:chExt cx="8361337" cy="2589400"/>
                  </a:xfrm>
                </p:grpSpPr>
                <p:sp>
                  <p:nvSpPr>
                    <p:cNvPr id="118" name="Tekstvak 117">
                      <a:extLst>
                        <a:ext uri="{FF2B5EF4-FFF2-40B4-BE49-F238E27FC236}">
                          <a16:creationId xmlns:a16="http://schemas.microsoft.com/office/drawing/2014/main" id="{B36D40AB-FEB5-434F-BA8A-28C9B913DE51}"/>
                        </a:ext>
                      </a:extLst>
                    </p:cNvPr>
                    <p:cNvSpPr txBox="1"/>
                    <p:nvPr/>
                  </p:nvSpPr>
                  <p:spPr>
                    <a:xfrm>
                      <a:off x="1108622" y="2027721"/>
                      <a:ext cx="338554" cy="461665"/>
                    </a:xfrm>
                    <a:prstGeom prst="rect">
                      <a:avLst/>
                    </a:prstGeom>
                    <a:noFill/>
                  </p:spPr>
                  <p:txBody>
                    <a:bodyPr wrap="none" rtlCol="0">
                      <a:spAutoFit/>
                    </a:bodyPr>
                    <a:lstStyle/>
                    <a:p>
                      <a:r>
                        <a:rPr lang="nl-BE" sz="2400" dirty="0"/>
                        <a:t>+</a:t>
                      </a:r>
                    </a:p>
                  </p:txBody>
                </p:sp>
                <p:grpSp>
                  <p:nvGrpSpPr>
                    <p:cNvPr id="119" name="Groep 118">
                      <a:extLst>
                        <a:ext uri="{FF2B5EF4-FFF2-40B4-BE49-F238E27FC236}">
                          <a16:creationId xmlns:a16="http://schemas.microsoft.com/office/drawing/2014/main" id="{FBD25154-7BE7-411C-943D-EFA30DCA2E29}"/>
                        </a:ext>
                      </a:extLst>
                    </p:cNvPr>
                    <p:cNvGrpSpPr/>
                    <p:nvPr/>
                  </p:nvGrpSpPr>
                  <p:grpSpPr>
                    <a:xfrm>
                      <a:off x="538871" y="1565220"/>
                      <a:ext cx="8361337" cy="2589400"/>
                      <a:chOff x="538871" y="1565220"/>
                      <a:chExt cx="8361337" cy="2589400"/>
                    </a:xfrm>
                  </p:grpSpPr>
                  <mc:AlternateContent xmlns:mc="http://schemas.openxmlformats.org/markup-compatibility/2006" xmlns:a14="http://schemas.microsoft.com/office/drawing/2010/main">
                    <mc:Choice Requires="a14">
                      <p:sp>
                        <p:nvSpPr>
                          <p:cNvPr id="120" name="Rectangle 19">
                            <a:extLst>
                              <a:ext uri="{FF2B5EF4-FFF2-40B4-BE49-F238E27FC236}">
                                <a16:creationId xmlns:a16="http://schemas.microsoft.com/office/drawing/2014/main" id="{24EE0184-0CF5-42EC-AFB6-8EC025F8800D}"/>
                              </a:ext>
                            </a:extLst>
                          </p:cNvPr>
                          <p:cNvSpPr/>
                          <p:nvPr/>
                        </p:nvSpPr>
                        <p:spPr>
                          <a:xfrm>
                            <a:off x="4588823" y="3434620"/>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04DDD9D-5BA5-4130-825A-2F5E24903CC8}" type="mathplaceholder">
                                    <a:rPr lang="nl-BE" i="1" smtClean="0">
                                      <a:latin typeface="Cambria Math" panose="02040503050406030204" pitchFamily="18" charset="0"/>
                                    </a:rPr>
                                    <a:t>Typ hier uw vergelijking.</a:t>
                                  </a:fld>
                                </m:oMath>
                              </m:oMathPara>
                            </a14:m>
                            <a:endParaRPr lang="nl-BE" dirty="0"/>
                          </a:p>
                        </p:txBody>
                      </p:sp>
                    </mc:Choice>
                    <mc:Fallback xmlns="">
                      <p:sp>
                        <p:nvSpPr>
                          <p:cNvPr id="12" name="Rectangle 19">
                            <a:extLst>
                              <a:ext uri="{FF2B5EF4-FFF2-40B4-BE49-F238E27FC236}">
                                <a16:creationId xmlns:a16="http://schemas.microsoft.com/office/drawing/2014/main" id="{EF39A8BF-BF39-4B4C-ACCD-CE439BAFDF98}"/>
                              </a:ext>
                            </a:extLst>
                          </p:cNvPr>
                          <p:cNvSpPr>
                            <a:spLocks noRot="1" noChangeAspect="1" noMove="1" noResize="1" noEditPoints="1" noAdjustHandles="1" noChangeArrowheads="1" noChangeShapeType="1" noTextEdit="1"/>
                          </p:cNvSpPr>
                          <p:nvPr/>
                        </p:nvSpPr>
                        <p:spPr>
                          <a:xfrm>
                            <a:off x="4588823" y="3434620"/>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21" name="Tekstvak 120">
                            <a:extLst>
                              <a:ext uri="{FF2B5EF4-FFF2-40B4-BE49-F238E27FC236}">
                                <a16:creationId xmlns:a16="http://schemas.microsoft.com/office/drawing/2014/main" id="{1BD5D647-FEFC-4C9D-A5BD-2FF0728714D8}"/>
                              </a:ext>
                            </a:extLst>
                          </p:cNvPr>
                          <p:cNvSpPr txBox="1"/>
                          <p:nvPr/>
                        </p:nvSpPr>
                        <p:spPr>
                          <a:xfrm>
                            <a:off x="4992089" y="3650285"/>
                            <a:ext cx="6472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𝑠</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3" name="Tekstvak 12">
                            <a:extLst>
                              <a:ext uri="{FF2B5EF4-FFF2-40B4-BE49-F238E27FC236}">
                                <a16:creationId xmlns:a16="http://schemas.microsoft.com/office/drawing/2014/main" id="{34E07A92-FED0-4414-ADE8-0E7191A1BB5D}"/>
                              </a:ext>
                            </a:extLst>
                          </p:cNvPr>
                          <p:cNvSpPr txBox="1">
                            <a:spLocks noRot="1" noChangeAspect="1" noMove="1" noResize="1" noEditPoints="1" noAdjustHandles="1" noChangeArrowheads="1" noChangeShapeType="1" noTextEdit="1"/>
                          </p:cNvSpPr>
                          <p:nvPr/>
                        </p:nvSpPr>
                        <p:spPr>
                          <a:xfrm>
                            <a:off x="4992089" y="3650285"/>
                            <a:ext cx="647228" cy="307777"/>
                          </a:xfrm>
                          <a:prstGeom prst="rect">
                            <a:avLst/>
                          </a:prstGeom>
                          <a:blipFill>
                            <a:blip r:embed="rId6"/>
                            <a:stretch>
                              <a:fillRect l="-8491" b="-9804"/>
                            </a:stretch>
                          </a:blipFill>
                        </p:spPr>
                        <p:txBody>
                          <a:bodyPr/>
                          <a:lstStyle/>
                          <a:p>
                            <a:r>
                              <a:rPr lang="nl-BE">
                                <a:noFill/>
                              </a:rPr>
                              <a:t> </a:t>
                            </a:r>
                          </a:p>
                        </p:txBody>
                      </p:sp>
                    </mc:Fallback>
                  </mc:AlternateContent>
                  <p:grpSp>
                    <p:nvGrpSpPr>
                      <p:cNvPr id="122" name="Groep 121">
                        <a:extLst>
                          <a:ext uri="{FF2B5EF4-FFF2-40B4-BE49-F238E27FC236}">
                            <a16:creationId xmlns:a16="http://schemas.microsoft.com/office/drawing/2014/main" id="{B17FA986-ACC9-43E5-A5E2-5FFC67BF5EE8}"/>
                          </a:ext>
                        </a:extLst>
                      </p:cNvPr>
                      <p:cNvGrpSpPr/>
                      <p:nvPr/>
                    </p:nvGrpSpPr>
                    <p:grpSpPr>
                      <a:xfrm>
                        <a:off x="538871" y="1565220"/>
                        <a:ext cx="8361337" cy="2270248"/>
                        <a:chOff x="538871" y="1565220"/>
                        <a:chExt cx="8361337" cy="2270248"/>
                      </a:xfrm>
                    </p:grpSpPr>
                    <p:grpSp>
                      <p:nvGrpSpPr>
                        <p:cNvPr id="124" name="Groep 123">
                          <a:extLst>
                            <a:ext uri="{FF2B5EF4-FFF2-40B4-BE49-F238E27FC236}">
                              <a16:creationId xmlns:a16="http://schemas.microsoft.com/office/drawing/2014/main" id="{DCC65E4A-E131-4B78-877C-19A8D576FF2B}"/>
                            </a:ext>
                          </a:extLst>
                        </p:cNvPr>
                        <p:cNvGrpSpPr/>
                        <p:nvPr/>
                      </p:nvGrpSpPr>
                      <p:grpSpPr>
                        <a:xfrm>
                          <a:off x="538871" y="1565220"/>
                          <a:ext cx="8361337" cy="2270248"/>
                          <a:chOff x="883150" y="3999892"/>
                          <a:chExt cx="8361337" cy="2270248"/>
                        </a:xfrm>
                      </p:grpSpPr>
                      <p:grpSp>
                        <p:nvGrpSpPr>
                          <p:cNvPr id="126" name="Groep 125">
                            <a:extLst>
                              <a:ext uri="{FF2B5EF4-FFF2-40B4-BE49-F238E27FC236}">
                                <a16:creationId xmlns:a16="http://schemas.microsoft.com/office/drawing/2014/main" id="{80C7E00D-5364-4F59-84B9-B84BAE64EA07}"/>
                              </a:ext>
                            </a:extLst>
                          </p:cNvPr>
                          <p:cNvGrpSpPr/>
                          <p:nvPr/>
                        </p:nvGrpSpPr>
                        <p:grpSpPr>
                          <a:xfrm>
                            <a:off x="883150" y="3999892"/>
                            <a:ext cx="8361337" cy="2270248"/>
                            <a:chOff x="883150" y="3999892"/>
                            <a:chExt cx="8361337" cy="2270248"/>
                          </a:xfrm>
                        </p:grpSpPr>
                        <p:cxnSp>
                          <p:nvCxnSpPr>
                            <p:cNvPr id="128" name="Straight Connector 23">
                              <a:extLst>
                                <a:ext uri="{FF2B5EF4-FFF2-40B4-BE49-F238E27FC236}">
                                  <a16:creationId xmlns:a16="http://schemas.microsoft.com/office/drawing/2014/main" id="{858B5978-1CE1-4C49-9620-1318F7959387}"/>
                                </a:ext>
                              </a:extLst>
                            </p:cNvPr>
                            <p:cNvCxnSpPr/>
                            <p:nvPr/>
                          </p:nvCxnSpPr>
                          <p:spPr>
                            <a:xfrm>
                              <a:off x="8743848" y="4401638"/>
                              <a:ext cx="0" cy="180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ep 128">
                              <a:extLst>
                                <a:ext uri="{FF2B5EF4-FFF2-40B4-BE49-F238E27FC236}">
                                  <a16:creationId xmlns:a16="http://schemas.microsoft.com/office/drawing/2014/main" id="{75E7E5CA-3475-43B3-A8C9-B730805A0460}"/>
                                </a:ext>
                              </a:extLst>
                            </p:cNvPr>
                            <p:cNvGrpSpPr/>
                            <p:nvPr/>
                          </p:nvGrpSpPr>
                          <p:grpSpPr>
                            <a:xfrm>
                              <a:off x="883150" y="3999892"/>
                              <a:ext cx="8361337" cy="2270248"/>
                              <a:chOff x="883150" y="3999892"/>
                              <a:chExt cx="8361337" cy="2270248"/>
                            </a:xfrm>
                          </p:grpSpPr>
                          <p:grpSp>
                            <p:nvGrpSpPr>
                              <p:cNvPr id="130" name="Groep 129">
                                <a:extLst>
                                  <a:ext uri="{FF2B5EF4-FFF2-40B4-BE49-F238E27FC236}">
                                    <a16:creationId xmlns:a16="http://schemas.microsoft.com/office/drawing/2014/main" id="{3EAA22B9-E178-440C-BF38-3A4B14BC045F}"/>
                                  </a:ext>
                                </a:extLst>
                              </p:cNvPr>
                              <p:cNvGrpSpPr/>
                              <p:nvPr/>
                            </p:nvGrpSpPr>
                            <p:grpSpPr>
                              <a:xfrm>
                                <a:off x="883150" y="3999892"/>
                                <a:ext cx="8361337" cy="2262387"/>
                                <a:chOff x="883150" y="3999892"/>
                                <a:chExt cx="8361337" cy="2262387"/>
                              </a:xfrm>
                            </p:grpSpPr>
                            <p:grpSp>
                              <p:nvGrpSpPr>
                                <p:cNvPr id="132" name="Groep 131">
                                  <a:extLst>
                                    <a:ext uri="{FF2B5EF4-FFF2-40B4-BE49-F238E27FC236}">
                                      <a16:creationId xmlns:a16="http://schemas.microsoft.com/office/drawing/2014/main" id="{53EA8D6D-F686-415F-98CA-062E488E01C8}"/>
                                    </a:ext>
                                  </a:extLst>
                                </p:cNvPr>
                                <p:cNvGrpSpPr/>
                                <p:nvPr/>
                              </p:nvGrpSpPr>
                              <p:grpSpPr>
                                <a:xfrm>
                                  <a:off x="883150" y="3999892"/>
                                  <a:ext cx="8361337" cy="822387"/>
                                  <a:chOff x="883150" y="3999892"/>
                                  <a:chExt cx="8361337" cy="822387"/>
                                </a:xfrm>
                              </p:grpSpPr>
                              <p:cxnSp>
                                <p:nvCxnSpPr>
                                  <p:cNvPr id="134" name="Straight Arrow Connector 16">
                                    <a:extLst>
                                      <a:ext uri="{FF2B5EF4-FFF2-40B4-BE49-F238E27FC236}">
                                        <a16:creationId xmlns:a16="http://schemas.microsoft.com/office/drawing/2014/main" id="{09570F4A-BC3A-4A07-8743-DCFFCBF10937}"/>
                                      </a:ext>
                                    </a:extLst>
                                  </p:cNvPr>
                                  <p:cNvCxnSpPr/>
                                  <p:nvPr/>
                                </p:nvCxnSpPr>
                                <p:spPr>
                                  <a:xfrm>
                                    <a:off x="883150" y="4469415"/>
                                    <a:ext cx="828000" cy="0"/>
                                  </a:xfrm>
                                  <a:prstGeom prst="straightConnector1">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nvGrpSpPr>
                                  <p:cNvPr id="135" name="Groep 134">
                                    <a:extLst>
                                      <a:ext uri="{FF2B5EF4-FFF2-40B4-BE49-F238E27FC236}">
                                        <a16:creationId xmlns:a16="http://schemas.microsoft.com/office/drawing/2014/main" id="{50326EFF-9E5F-4386-A6CE-661CDCCD5DC1}"/>
                                      </a:ext>
                                    </a:extLst>
                                  </p:cNvPr>
                                  <p:cNvGrpSpPr/>
                                  <p:nvPr/>
                                </p:nvGrpSpPr>
                                <p:grpSpPr>
                                  <a:xfrm>
                                    <a:off x="1709007" y="3999892"/>
                                    <a:ext cx="7535480" cy="822387"/>
                                    <a:chOff x="1709007" y="3999892"/>
                                    <a:chExt cx="7535480" cy="822387"/>
                                  </a:xfrm>
                                </p:grpSpPr>
                                <p:grpSp>
                                  <p:nvGrpSpPr>
                                    <p:cNvPr id="136" name="Groep 135">
                                      <a:extLst>
                                        <a:ext uri="{FF2B5EF4-FFF2-40B4-BE49-F238E27FC236}">
                                          <a16:creationId xmlns:a16="http://schemas.microsoft.com/office/drawing/2014/main" id="{7374994F-3AE5-435C-92C1-C6CC80A81107}"/>
                                        </a:ext>
                                      </a:extLst>
                                    </p:cNvPr>
                                    <p:cNvGrpSpPr/>
                                    <p:nvPr/>
                                  </p:nvGrpSpPr>
                                  <p:grpSpPr>
                                    <a:xfrm>
                                      <a:off x="2408335" y="3999892"/>
                                      <a:ext cx="6836152" cy="790761"/>
                                      <a:chOff x="2408335" y="3999892"/>
                                      <a:chExt cx="6836152" cy="790761"/>
                                    </a:xfrm>
                                  </p:grpSpPr>
                                  <p:grpSp>
                                    <p:nvGrpSpPr>
                                      <p:cNvPr id="138" name="Groep 137">
                                        <a:extLst>
                                          <a:ext uri="{FF2B5EF4-FFF2-40B4-BE49-F238E27FC236}">
                                            <a16:creationId xmlns:a16="http://schemas.microsoft.com/office/drawing/2014/main" id="{A8C0F525-C30F-44A2-A1A7-AEFDA668AC5A}"/>
                                          </a:ext>
                                        </a:extLst>
                                      </p:cNvPr>
                                      <p:cNvGrpSpPr/>
                                      <p:nvPr/>
                                    </p:nvGrpSpPr>
                                    <p:grpSpPr>
                                      <a:xfrm>
                                        <a:off x="2408335" y="4013453"/>
                                        <a:ext cx="6823198" cy="777200"/>
                                        <a:chOff x="2408335" y="4013453"/>
                                        <a:chExt cx="6823198" cy="777200"/>
                                      </a:xfrm>
                                    </p:grpSpPr>
                                    <p:grpSp>
                                      <p:nvGrpSpPr>
                                        <p:cNvPr id="140" name="Groep 139">
                                          <a:extLst>
                                            <a:ext uri="{FF2B5EF4-FFF2-40B4-BE49-F238E27FC236}">
                                              <a16:creationId xmlns:a16="http://schemas.microsoft.com/office/drawing/2014/main" id="{A21BF5F8-CF3F-4D19-B3B8-DC5F63844312}"/>
                                            </a:ext>
                                          </a:extLst>
                                        </p:cNvPr>
                                        <p:cNvGrpSpPr/>
                                        <p:nvPr/>
                                      </p:nvGrpSpPr>
                                      <p:grpSpPr>
                                        <a:xfrm>
                                          <a:off x="2408335" y="4013453"/>
                                          <a:ext cx="6823198" cy="777200"/>
                                          <a:chOff x="2408335" y="4013453"/>
                                          <a:chExt cx="6823198" cy="777200"/>
                                        </a:xfrm>
                                      </p:grpSpPr>
                                      <p:grpSp>
                                        <p:nvGrpSpPr>
                                          <p:cNvPr id="142" name="Groep 141">
                                            <a:extLst>
                                              <a:ext uri="{FF2B5EF4-FFF2-40B4-BE49-F238E27FC236}">
                                                <a16:creationId xmlns:a16="http://schemas.microsoft.com/office/drawing/2014/main" id="{E56ABE7A-E69E-4228-B1E7-2245FA14E8B5}"/>
                                              </a:ext>
                                            </a:extLst>
                                          </p:cNvPr>
                                          <p:cNvGrpSpPr/>
                                          <p:nvPr/>
                                        </p:nvGrpSpPr>
                                        <p:grpSpPr>
                                          <a:xfrm>
                                            <a:off x="2408335" y="4013453"/>
                                            <a:ext cx="4363601" cy="612926"/>
                                            <a:chOff x="1492671" y="2658133"/>
                                            <a:chExt cx="4363601" cy="612926"/>
                                          </a:xfrm>
                                        </p:grpSpPr>
                                        <p:grpSp>
                                          <p:nvGrpSpPr>
                                            <p:cNvPr id="145" name="Groep 144">
                                              <a:extLst>
                                                <a:ext uri="{FF2B5EF4-FFF2-40B4-BE49-F238E27FC236}">
                                                  <a16:creationId xmlns:a16="http://schemas.microsoft.com/office/drawing/2014/main" id="{C687F28B-2AF0-4531-B2FB-413AD82BA68C}"/>
                                                </a:ext>
                                              </a:extLst>
                                            </p:cNvPr>
                                            <p:cNvGrpSpPr/>
                                            <p:nvPr/>
                                          </p:nvGrpSpPr>
                                          <p:grpSpPr>
                                            <a:xfrm>
                                              <a:off x="1492671" y="2658133"/>
                                              <a:ext cx="4363601" cy="457660"/>
                                              <a:chOff x="2992419" y="2778125"/>
                                              <a:chExt cx="4363601" cy="457660"/>
                                            </a:xfrm>
                                          </p:grpSpPr>
                                          <p:grpSp>
                                            <p:nvGrpSpPr>
                                              <p:cNvPr id="147" name="Groep 146">
                                                <a:extLst>
                                                  <a:ext uri="{FF2B5EF4-FFF2-40B4-BE49-F238E27FC236}">
                                                    <a16:creationId xmlns:a16="http://schemas.microsoft.com/office/drawing/2014/main" id="{9E1E5E27-9164-45A8-96D4-D9682E029691}"/>
                                                  </a:ext>
                                                </a:extLst>
                                              </p:cNvPr>
                                              <p:cNvGrpSpPr/>
                                              <p:nvPr/>
                                            </p:nvGrpSpPr>
                                            <p:grpSpPr>
                                              <a:xfrm>
                                                <a:off x="2992419" y="3232482"/>
                                                <a:ext cx="4363601" cy="3303"/>
                                                <a:chOff x="2902967" y="3305798"/>
                                                <a:chExt cx="4363601" cy="3303"/>
                                              </a:xfrm>
                                            </p:grpSpPr>
                                            <p:cxnSp>
                                              <p:nvCxnSpPr>
                                                <p:cNvPr id="150" name="Straight Arrow Connector 21">
                                                  <a:extLst>
                                                    <a:ext uri="{FF2B5EF4-FFF2-40B4-BE49-F238E27FC236}">
                                                      <a16:creationId xmlns:a16="http://schemas.microsoft.com/office/drawing/2014/main" id="{6B51B332-6FB6-4CD8-B13E-CF7B2898A8BF}"/>
                                                    </a:ext>
                                                  </a:extLst>
                                                </p:cNvPr>
                                                <p:cNvCxnSpPr>
                                                  <a:cxnSpLocks/>
                                                </p:cNvCxnSpPr>
                                                <p:nvPr/>
                                              </p:nvCxnSpPr>
                                              <p:spPr>
                                                <a:xfrm>
                                                  <a:off x="6438568" y="3305798"/>
                                                  <a:ext cx="828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1" name="Straight Arrow Connector 14">
                                                  <a:extLst>
                                                    <a:ext uri="{FF2B5EF4-FFF2-40B4-BE49-F238E27FC236}">
                                                      <a16:creationId xmlns:a16="http://schemas.microsoft.com/office/drawing/2014/main" id="{F228FD49-D03A-414F-B7F8-CF38083CE256}"/>
                                                    </a:ext>
                                                  </a:extLst>
                                                </p:cNvPr>
                                                <p:cNvCxnSpPr/>
                                                <p:nvPr/>
                                              </p:nvCxnSpPr>
                                              <p:spPr>
                                                <a:xfrm>
                                                  <a:off x="2902967" y="3309101"/>
                                                  <a:ext cx="720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8" name="Tekstvak 147">
                                                    <a:extLst>
                                                      <a:ext uri="{FF2B5EF4-FFF2-40B4-BE49-F238E27FC236}">
                                                        <a16:creationId xmlns:a16="http://schemas.microsoft.com/office/drawing/2014/main" id="{DB8C6755-4EE6-4D0E-836B-1A665475E5F9}"/>
                                                      </a:ext>
                                                    </a:extLst>
                                                  </p:cNvPr>
                                                  <p:cNvSpPr txBox="1"/>
                                                  <p:nvPr/>
                                                </p:nvSpPr>
                                                <p:spPr>
                                                  <a:xfrm>
                                                    <a:off x="6647618" y="2778125"/>
                                                    <a:ext cx="5757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𝑈</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40" name="Tekstvak 39">
                                                    <a:extLst>
                                                      <a:ext uri="{FF2B5EF4-FFF2-40B4-BE49-F238E27FC236}">
                                                        <a16:creationId xmlns:a16="http://schemas.microsoft.com/office/drawing/2014/main" id="{0514D05B-4BF6-43FE-8F3B-F30BB60822C6}"/>
                                                      </a:ext>
                                                    </a:extLst>
                                                  </p:cNvPr>
                                                  <p:cNvSpPr txBox="1">
                                                    <a:spLocks noRot="1" noChangeAspect="1" noMove="1" noResize="1" noEditPoints="1" noAdjustHandles="1" noChangeArrowheads="1" noChangeShapeType="1" noTextEdit="1"/>
                                                  </p:cNvSpPr>
                                                  <p:nvPr/>
                                                </p:nvSpPr>
                                                <p:spPr>
                                                  <a:xfrm>
                                                    <a:off x="6647618" y="2778125"/>
                                                    <a:ext cx="575799" cy="307777"/>
                                                  </a:xfrm>
                                                  <a:prstGeom prst="rect">
                                                    <a:avLst/>
                                                  </a:prstGeom>
                                                  <a:blipFill>
                                                    <a:blip r:embed="rId7"/>
                                                    <a:stretch>
                                                      <a:fillRect l="-9474" b="-588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49" name="Tekstvak 148">
                                                    <a:extLst>
                                                      <a:ext uri="{FF2B5EF4-FFF2-40B4-BE49-F238E27FC236}">
                                                        <a16:creationId xmlns:a16="http://schemas.microsoft.com/office/drawing/2014/main" id="{ADB5DB7D-3D34-4D97-A839-537814D8226A}"/>
                                                      </a:ext>
                                                    </a:extLst>
                                                  </p:cNvPr>
                                                  <p:cNvSpPr txBox="1"/>
                                                  <p:nvPr/>
                                                </p:nvSpPr>
                                                <p:spPr>
                                                  <a:xfrm>
                                                    <a:off x="3016242" y="2835325"/>
                                                    <a:ext cx="5647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𝐸</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54" name="Tekstvak 53">
                                                    <a:extLst>
                                                      <a:ext uri="{FF2B5EF4-FFF2-40B4-BE49-F238E27FC236}">
                                                        <a16:creationId xmlns:a16="http://schemas.microsoft.com/office/drawing/2014/main" id="{F00A0748-189F-4ACA-AB03-DD1221E393EF}"/>
                                                      </a:ext>
                                                    </a:extLst>
                                                  </p:cNvPr>
                                                  <p:cNvSpPr txBox="1">
                                                    <a:spLocks noRot="1" noChangeAspect="1" noMove="1" noResize="1" noEditPoints="1" noAdjustHandles="1" noChangeArrowheads="1" noChangeShapeType="1" noTextEdit="1"/>
                                                  </p:cNvSpPr>
                                                  <p:nvPr/>
                                                </p:nvSpPr>
                                                <p:spPr>
                                                  <a:xfrm>
                                                    <a:off x="3016242" y="2835325"/>
                                                    <a:ext cx="564770" cy="307777"/>
                                                  </a:xfrm>
                                                  <a:prstGeom prst="rect">
                                                    <a:avLst/>
                                                  </a:prstGeom>
                                                  <a:blipFill>
                                                    <a:blip r:embed="rId8"/>
                                                    <a:stretch>
                                                      <a:fillRect l="-9677" b="-5882"/>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46" name="Tekstvak 145">
                                                  <a:extLst>
                                                    <a:ext uri="{FF2B5EF4-FFF2-40B4-BE49-F238E27FC236}">
                                                      <a16:creationId xmlns:a16="http://schemas.microsoft.com/office/drawing/2014/main" id="{18FAB1BE-4D4F-40A1-85B0-C7E843B7292E}"/>
                                                    </a:ext>
                                                  </a:extLst>
                                                </p:cNvPr>
                                                <p:cNvSpPr txBox="1"/>
                                                <p:nvPr/>
                                              </p:nvSpPr>
                                              <p:spPr>
                                                <a:xfrm>
                                                  <a:off x="2437395" y="2963282"/>
                                                  <a:ext cx="65735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𝑟</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8" name="Tekstvak 37">
                                                  <a:extLst>
                                                    <a:ext uri="{FF2B5EF4-FFF2-40B4-BE49-F238E27FC236}">
                                                      <a16:creationId xmlns:a16="http://schemas.microsoft.com/office/drawing/2014/main" id="{C9984615-35B0-4605-927E-C2FF180A57D1}"/>
                                                    </a:ext>
                                                  </a:extLst>
                                                </p:cNvPr>
                                                <p:cNvSpPr txBox="1">
                                                  <a:spLocks noRot="1" noChangeAspect="1" noMove="1" noResize="1" noEditPoints="1" noAdjustHandles="1" noChangeArrowheads="1" noChangeShapeType="1" noTextEdit="1"/>
                                                </p:cNvSpPr>
                                                <p:nvPr/>
                                              </p:nvSpPr>
                                              <p:spPr>
                                                <a:xfrm>
                                                  <a:off x="2437395" y="2963282"/>
                                                  <a:ext cx="657359" cy="307777"/>
                                                </a:xfrm>
                                                <a:prstGeom prst="rect">
                                                  <a:avLst/>
                                                </a:prstGeom>
                                                <a:blipFill>
                                                  <a:blip r:embed="rId9"/>
                                                  <a:stretch>
                                                    <a:fillRect l="-9259" b="-9804"/>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43" name="Rectangle 19">
                                                <a:extLst>
                                                  <a:ext uri="{FF2B5EF4-FFF2-40B4-BE49-F238E27FC236}">
                                                    <a16:creationId xmlns:a16="http://schemas.microsoft.com/office/drawing/2014/main" id="{A0941BBB-85B0-41CC-B8B8-31276F860BA5}"/>
                                                  </a:ext>
                                                </a:extLst>
                                              </p:cNvPr>
                                              <p:cNvSpPr/>
                                              <p:nvPr/>
                                            </p:nvSpPr>
                                            <p:spPr>
                                              <a:xfrm>
                                                <a:off x="6783895" y="4070653"/>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7F195A55-746D-433C-AE66-545CEAB1F8E3}" type="mathplaceholder">
                                                        <a:rPr lang="nl-BE" i="1" smtClean="0">
                                                          <a:latin typeface="Cambria Math" panose="02040503050406030204" pitchFamily="18" charset="0"/>
                                                        </a:rPr>
                                                        <a:t>Typ hier uw vergelijking.</a:t>
                                                      </a:fld>
                                                    </m:oMath>
                                                  </m:oMathPara>
                                                </a14:m>
                                                <a:endParaRPr lang="nl-BE" dirty="0"/>
                                              </a:p>
                                            </p:txBody>
                                          </p:sp>
                                        </mc:Choice>
                                        <mc:Fallback xmlns="">
                                          <p:sp>
                                            <p:nvSpPr>
                                              <p:cNvPr id="35" name="Rectangle 19">
                                                <a:extLst>
                                                  <a:ext uri="{FF2B5EF4-FFF2-40B4-BE49-F238E27FC236}">
                                                    <a16:creationId xmlns:a16="http://schemas.microsoft.com/office/drawing/2014/main" id="{CEA0A096-F4AB-436F-8E80-DED3DB7FD193}"/>
                                                  </a:ext>
                                                </a:extLst>
                                              </p:cNvPr>
                                              <p:cNvSpPr>
                                                <a:spLocks noRot="1" noChangeAspect="1" noMove="1" noResize="1" noEditPoints="1" noAdjustHandles="1" noChangeArrowheads="1" noChangeShapeType="1" noTextEdit="1"/>
                                              </p:cNvSpPr>
                                              <p:nvPr/>
                                            </p:nvSpPr>
                                            <p:spPr>
                                              <a:xfrm>
                                                <a:off x="6783895" y="4070653"/>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p:cxnSp>
                                        <p:nvCxnSpPr>
                                          <p:cNvPr id="144" name="Straight Arrow Connector 21">
                                            <a:extLst>
                                              <a:ext uri="{FF2B5EF4-FFF2-40B4-BE49-F238E27FC236}">
                                                <a16:creationId xmlns:a16="http://schemas.microsoft.com/office/drawing/2014/main" id="{5F980A72-455B-4A98-ADA8-04D5FFF3777D}"/>
                                              </a:ext>
                                            </a:extLst>
                                          </p:cNvPr>
                                          <p:cNvCxnSpPr/>
                                          <p:nvPr/>
                                        </p:nvCxnSpPr>
                                        <p:spPr>
                                          <a:xfrm>
                                            <a:off x="8223533" y="4397554"/>
                                            <a:ext cx="1008000" cy="0"/>
                                          </a:xfrm>
                                          <a:prstGeom prst="straightConnector1">
                                            <a:avLst/>
                                          </a:prstGeom>
                                          <a:ln w="381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1" name="Tekstvak 140">
                                              <a:extLst>
                                                <a:ext uri="{FF2B5EF4-FFF2-40B4-BE49-F238E27FC236}">
                                                  <a16:creationId xmlns:a16="http://schemas.microsoft.com/office/drawing/2014/main" id="{F2E5ED0D-A012-42C4-885F-CEA4635ED37C}"/>
                                                </a:ext>
                                              </a:extLst>
                                            </p:cNvPr>
                                            <p:cNvSpPr txBox="1"/>
                                            <p:nvPr/>
                                          </p:nvSpPr>
                                          <p:spPr>
                                            <a:xfrm>
                                              <a:off x="7155300" y="4242045"/>
                                              <a:ext cx="672941"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𝑝</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3" name="Tekstvak 32">
                                              <a:extLst>
                                                <a:ext uri="{FF2B5EF4-FFF2-40B4-BE49-F238E27FC236}">
                                                  <a16:creationId xmlns:a16="http://schemas.microsoft.com/office/drawing/2014/main" id="{BE2EA17A-513A-4876-BC6A-54F879EA7EC4}"/>
                                                </a:ext>
                                              </a:extLst>
                                            </p:cNvPr>
                                            <p:cNvSpPr txBox="1">
                                              <a:spLocks noRot="1" noChangeAspect="1" noMove="1" noResize="1" noEditPoints="1" noAdjustHandles="1" noChangeArrowheads="1" noChangeShapeType="1" noTextEdit="1"/>
                                            </p:cNvSpPr>
                                            <p:nvPr/>
                                          </p:nvSpPr>
                                          <p:spPr>
                                            <a:xfrm>
                                              <a:off x="7155300" y="4242045"/>
                                              <a:ext cx="672941" cy="331437"/>
                                            </a:xfrm>
                                            <a:prstGeom prst="rect">
                                              <a:avLst/>
                                            </a:prstGeom>
                                            <a:blipFill>
                                              <a:blip r:embed="rId10"/>
                                              <a:stretch>
                                                <a:fillRect l="-9091" b="-22222"/>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39" name="Tekstvak 138">
                                            <a:extLst>
                                              <a:ext uri="{FF2B5EF4-FFF2-40B4-BE49-F238E27FC236}">
                                                <a16:creationId xmlns:a16="http://schemas.microsoft.com/office/drawing/2014/main" id="{3FA6574E-2128-4E98-A349-E48C3BBB1AF7}"/>
                                              </a:ext>
                                            </a:extLst>
                                          </p:cNvPr>
                                          <p:cNvSpPr txBox="1"/>
                                          <p:nvPr/>
                                        </p:nvSpPr>
                                        <p:spPr>
                                          <a:xfrm>
                                            <a:off x="8689848" y="3999892"/>
                                            <a:ext cx="5546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𝑌</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1" name="Tekstvak 30">
                                            <a:extLst>
                                              <a:ext uri="{FF2B5EF4-FFF2-40B4-BE49-F238E27FC236}">
                                                <a16:creationId xmlns:a16="http://schemas.microsoft.com/office/drawing/2014/main" id="{43269C31-B62A-4E95-93A8-CB9EB08C1D6C}"/>
                                              </a:ext>
                                            </a:extLst>
                                          </p:cNvPr>
                                          <p:cNvSpPr txBox="1">
                                            <a:spLocks noRot="1" noChangeAspect="1" noMove="1" noResize="1" noEditPoints="1" noAdjustHandles="1" noChangeArrowheads="1" noChangeShapeType="1" noTextEdit="1"/>
                                          </p:cNvSpPr>
                                          <p:nvPr/>
                                        </p:nvSpPr>
                                        <p:spPr>
                                          <a:xfrm>
                                            <a:off x="8689848" y="3999892"/>
                                            <a:ext cx="554639" cy="307777"/>
                                          </a:xfrm>
                                          <a:prstGeom prst="rect">
                                            <a:avLst/>
                                          </a:prstGeom>
                                          <a:blipFill>
                                            <a:blip r:embed="rId11"/>
                                            <a:stretch>
                                              <a:fillRect l="-9890" b="-5882"/>
                                            </a:stretch>
                                          </a:blipFill>
                                        </p:spPr>
                                        <p:txBody>
                                          <a:bodyPr/>
                                          <a:lstStyle/>
                                          <a:p>
                                            <a:r>
                                              <a:rPr lang="nl-BE">
                                                <a:noFill/>
                                              </a:rPr>
                                              <a:t> </a:t>
                                            </a:r>
                                          </a:p>
                                        </p:txBody>
                                      </p:sp>
                                    </mc:Fallback>
                                  </mc:AlternateContent>
                                </p:grpSp>
                                <p:sp>
                                  <p:nvSpPr>
                                    <p:cNvPr id="137" name="Oval 18">
                                      <a:extLst>
                                        <a:ext uri="{FF2B5EF4-FFF2-40B4-BE49-F238E27FC236}">
                                          <a16:creationId xmlns:a16="http://schemas.microsoft.com/office/drawing/2014/main" id="{BCEB0DFA-34ED-4C29-A860-E973BD692446}"/>
                                        </a:ext>
                                      </a:extLst>
                                    </p:cNvPr>
                                    <p:cNvSpPr/>
                                    <p:nvPr/>
                                  </p:nvSpPr>
                                  <p:spPr>
                                    <a:xfrm>
                                      <a:off x="1709007" y="4102279"/>
                                      <a:ext cx="720000" cy="72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cxnSp>
                              <p:nvCxnSpPr>
                                <p:cNvPr id="133" name="Straight Arrow Connector 11">
                                  <a:extLst>
                                    <a:ext uri="{FF2B5EF4-FFF2-40B4-BE49-F238E27FC236}">
                                      <a16:creationId xmlns:a16="http://schemas.microsoft.com/office/drawing/2014/main" id="{4B600962-3A8B-48AB-B64A-18FFAE282A4A}"/>
                                    </a:ext>
                                  </a:extLst>
                                </p:cNvPr>
                                <p:cNvCxnSpPr/>
                                <p:nvPr/>
                              </p:nvCxnSpPr>
                              <p:spPr>
                                <a:xfrm flipV="1">
                                  <a:off x="2058977" y="4822279"/>
                                  <a:ext cx="0" cy="14400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31" name="Straight Connector 37">
                                <a:extLst>
                                  <a:ext uri="{FF2B5EF4-FFF2-40B4-BE49-F238E27FC236}">
                                    <a16:creationId xmlns:a16="http://schemas.microsoft.com/office/drawing/2014/main" id="{4A47ADE3-25CE-4FA2-85AC-02BF7F6BEE36}"/>
                                  </a:ext>
                                </a:extLst>
                              </p:cNvPr>
                              <p:cNvCxnSpPr/>
                              <p:nvPr/>
                            </p:nvCxnSpPr>
                            <p:spPr>
                              <a:xfrm>
                                <a:off x="2058497" y="6270140"/>
                                <a:ext cx="28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27" name="Tekstvak 126">
                                <a:extLst>
                                  <a:ext uri="{FF2B5EF4-FFF2-40B4-BE49-F238E27FC236}">
                                    <a16:creationId xmlns:a16="http://schemas.microsoft.com/office/drawing/2014/main" id="{CFCCB790-8A6D-4564-A544-F7CBA611B8DE}"/>
                                  </a:ext>
                                </a:extLst>
                              </p:cNvPr>
                              <p:cNvSpPr txBox="1"/>
                              <p:nvPr/>
                            </p:nvSpPr>
                            <p:spPr>
                              <a:xfrm>
                                <a:off x="919618" y="4106291"/>
                                <a:ext cx="56547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𝑅</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9" name="Tekstvak 18">
                                <a:extLst>
                                  <a:ext uri="{FF2B5EF4-FFF2-40B4-BE49-F238E27FC236}">
                                    <a16:creationId xmlns:a16="http://schemas.microsoft.com/office/drawing/2014/main" id="{F4842031-BAC2-408B-8BCB-EBE8F83F3254}"/>
                                  </a:ext>
                                </a:extLst>
                              </p:cNvPr>
                              <p:cNvSpPr txBox="1">
                                <a:spLocks noRot="1" noChangeAspect="1" noMove="1" noResize="1" noEditPoints="1" noAdjustHandles="1" noChangeArrowheads="1" noChangeShapeType="1" noTextEdit="1"/>
                              </p:cNvSpPr>
                              <p:nvPr/>
                            </p:nvSpPr>
                            <p:spPr>
                              <a:xfrm>
                                <a:off x="919618" y="4106291"/>
                                <a:ext cx="565475" cy="307777"/>
                              </a:xfrm>
                              <a:prstGeom prst="rect">
                                <a:avLst/>
                              </a:prstGeom>
                              <a:blipFill>
                                <a:blip r:embed="rId12"/>
                                <a:stretch>
                                  <a:fillRect l="-10870" b="-6000"/>
                                </a:stretch>
                              </a:blipFill>
                            </p:spPr>
                            <p:txBody>
                              <a:bodyPr/>
                              <a:lstStyle/>
                              <a:p>
                                <a:r>
                                  <a:rPr lang="nl-BE">
                                    <a:noFill/>
                                  </a:rPr>
                                  <a:t> </a:t>
                                </a:r>
                              </a:p>
                            </p:txBody>
                          </p:sp>
                        </mc:Fallback>
                      </mc:AlternateContent>
                    </p:grpSp>
                    <p:sp>
                      <p:nvSpPr>
                        <p:cNvPr id="125" name="Tekstvak 124">
                          <a:extLst>
                            <a:ext uri="{FF2B5EF4-FFF2-40B4-BE49-F238E27FC236}">
                              <a16:creationId xmlns:a16="http://schemas.microsoft.com/office/drawing/2014/main" id="{5EB75684-B19A-48CA-9E7B-C8971F8CD60D}"/>
                            </a:ext>
                          </a:extLst>
                        </p:cNvPr>
                        <p:cNvSpPr txBox="1"/>
                        <p:nvPr/>
                      </p:nvSpPr>
                      <p:spPr>
                        <a:xfrm>
                          <a:off x="1439915" y="2301773"/>
                          <a:ext cx="279244" cy="461665"/>
                        </a:xfrm>
                        <a:prstGeom prst="rect">
                          <a:avLst/>
                        </a:prstGeom>
                        <a:noFill/>
                      </p:spPr>
                      <p:txBody>
                        <a:bodyPr wrap="none" rtlCol="0">
                          <a:spAutoFit/>
                        </a:bodyPr>
                        <a:lstStyle/>
                        <a:p>
                          <a:r>
                            <a:rPr lang="nl-BE" sz="2400" dirty="0"/>
                            <a:t>-</a:t>
                          </a:r>
                        </a:p>
                      </p:txBody>
                    </p:sp>
                  </p:grpSp>
                  <p:cxnSp>
                    <p:nvCxnSpPr>
                      <p:cNvPr id="123" name="Rechte verbindingslijn 122">
                        <a:extLst>
                          <a:ext uri="{FF2B5EF4-FFF2-40B4-BE49-F238E27FC236}">
                            <a16:creationId xmlns:a16="http://schemas.microsoft.com/office/drawing/2014/main" id="{D8B0526B-B34E-4BBC-BF17-DCDE02BA2CAE}"/>
                          </a:ext>
                        </a:extLst>
                      </p:cNvPr>
                      <p:cNvCxnSpPr/>
                      <p:nvPr/>
                    </p:nvCxnSpPr>
                    <p:spPr>
                      <a:xfrm>
                        <a:off x="6076717" y="3782918"/>
                        <a:ext cx="2340000" cy="0"/>
                      </a:xfrm>
                      <a:prstGeom prst="line">
                        <a:avLst/>
                      </a:prstGeom>
                      <a:ln w="38100">
                        <a:headEnd type="stealth" w="lg" len="lg"/>
                        <a:tailEnd type="none"/>
                      </a:ln>
                    </p:spPr>
                    <p:style>
                      <a:lnRef idx="1">
                        <a:schemeClr val="dk1"/>
                      </a:lnRef>
                      <a:fillRef idx="0">
                        <a:schemeClr val="dk1"/>
                      </a:fillRef>
                      <a:effectRef idx="0">
                        <a:schemeClr val="dk1"/>
                      </a:effectRef>
                      <a:fontRef idx="minor">
                        <a:schemeClr val="tx1"/>
                      </a:fontRef>
                    </p:style>
                  </p:cxnSp>
                </p:grpSp>
              </p:grpSp>
              <p:sp>
                <p:nvSpPr>
                  <p:cNvPr id="117" name="Ovaal 116">
                    <a:extLst>
                      <a:ext uri="{FF2B5EF4-FFF2-40B4-BE49-F238E27FC236}">
                        <a16:creationId xmlns:a16="http://schemas.microsoft.com/office/drawing/2014/main" id="{C900C832-349E-4737-868D-DC5BAD9E7DC6}"/>
                      </a:ext>
                    </a:extLst>
                  </p:cNvPr>
                  <p:cNvSpPr/>
                  <p:nvPr/>
                </p:nvSpPr>
                <p:spPr>
                  <a:xfrm>
                    <a:off x="8608331" y="152099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mc:AlternateContent xmlns:mc="http://schemas.openxmlformats.org/markup-compatibility/2006" xmlns:a14="http://schemas.microsoft.com/office/drawing/2010/main">
              <mc:Choice Requires="a14">
                <p:sp>
                  <p:nvSpPr>
                    <p:cNvPr id="115" name="Tekstvak 114">
                      <a:extLst>
                        <a:ext uri="{FF2B5EF4-FFF2-40B4-BE49-F238E27FC236}">
                          <a16:creationId xmlns:a16="http://schemas.microsoft.com/office/drawing/2014/main" id="{643401E6-27DA-4B12-9AA4-916877BC5F1C}"/>
                        </a:ext>
                      </a:extLst>
                    </p:cNvPr>
                    <p:cNvSpPr txBox="1"/>
                    <p:nvPr/>
                  </p:nvSpPr>
                  <p:spPr>
                    <a:xfrm>
                      <a:off x="3338134" y="4210496"/>
                      <a:ext cx="6884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𝑌</m:t>
                                </m:r>
                              </m:e>
                              <m:sub>
                                <m:r>
                                  <a:rPr lang="nl-BE" sz="2000" b="0" i="1" smtClean="0">
                                    <a:latin typeface="Cambria Math" panose="02040503050406030204" pitchFamily="18" charset="0"/>
                                  </a:rPr>
                                  <m:t>𝑚</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46" name="Tekstvak 45">
                      <a:extLst>
                        <a:ext uri="{FF2B5EF4-FFF2-40B4-BE49-F238E27FC236}">
                          <a16:creationId xmlns:a16="http://schemas.microsoft.com/office/drawing/2014/main" id="{6C38DE3A-0F66-400F-993D-452D4313476C}"/>
                        </a:ext>
                      </a:extLst>
                    </p:cNvPr>
                    <p:cNvSpPr txBox="1">
                      <a:spLocks noRot="1" noChangeAspect="1" noMove="1" noResize="1" noEditPoints="1" noAdjustHandles="1" noChangeArrowheads="1" noChangeShapeType="1" noTextEdit="1"/>
                    </p:cNvSpPr>
                    <p:nvPr/>
                  </p:nvSpPr>
                  <p:spPr>
                    <a:xfrm>
                      <a:off x="3338134" y="4210496"/>
                      <a:ext cx="688458" cy="307777"/>
                    </a:xfrm>
                    <a:prstGeom prst="rect">
                      <a:avLst/>
                    </a:prstGeom>
                    <a:blipFill>
                      <a:blip r:embed="rId13"/>
                      <a:stretch>
                        <a:fillRect l="-8850" b="-12000"/>
                      </a:stretch>
                    </a:blipFill>
                  </p:spPr>
                  <p:txBody>
                    <a:bodyPr/>
                    <a:lstStyle/>
                    <a:p>
                      <a:r>
                        <a:rPr lang="nl-BE">
                          <a:noFill/>
                        </a:rPr>
                        <a:t> </a:t>
                      </a:r>
                    </a:p>
                  </p:txBody>
                </p:sp>
              </mc:Fallback>
            </mc:AlternateContent>
          </p:grpSp>
          <p:sp>
            <p:nvSpPr>
              <p:cNvPr id="112" name="Rechthoek 111">
                <a:extLst>
                  <a:ext uri="{FF2B5EF4-FFF2-40B4-BE49-F238E27FC236}">
                    <a16:creationId xmlns:a16="http://schemas.microsoft.com/office/drawing/2014/main" id="{9FDB7E5C-9CAD-404C-8096-7ABA09596B21}"/>
                  </a:ext>
                </a:extLst>
              </p:cNvPr>
              <p:cNvSpPr/>
              <p:nvPr/>
            </p:nvSpPr>
            <p:spPr>
              <a:xfrm>
                <a:off x="4541056" y="2602843"/>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mc:AlternateContent xmlns:mc="http://schemas.openxmlformats.org/markup-compatibility/2006" xmlns:a14="http://schemas.microsoft.com/office/drawing/2010/main">
            <mc:Choice Requires="a14">
              <p:sp>
                <p:nvSpPr>
                  <p:cNvPr id="113" name="Tekstvak 112">
                    <a:extLst>
                      <a:ext uri="{FF2B5EF4-FFF2-40B4-BE49-F238E27FC236}">
                        <a16:creationId xmlns:a16="http://schemas.microsoft.com/office/drawing/2014/main" id="{00632019-6508-4847-AC7B-D8411EA2CDFE}"/>
                      </a:ext>
                    </a:extLst>
                  </p:cNvPr>
                  <p:cNvSpPr txBox="1"/>
                  <p:nvPr/>
                </p:nvSpPr>
                <p:spPr>
                  <a:xfrm>
                    <a:off x="4756341" y="2840050"/>
                    <a:ext cx="67358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𝑎</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30" name="Tekstvak 129">
                    <a:extLst>
                      <a:ext uri="{FF2B5EF4-FFF2-40B4-BE49-F238E27FC236}">
                        <a16:creationId xmlns:a16="http://schemas.microsoft.com/office/drawing/2014/main" id="{06845794-CA7C-419C-9D3E-7EDF8EA4D977}"/>
                      </a:ext>
                    </a:extLst>
                  </p:cNvPr>
                  <p:cNvSpPr txBox="1">
                    <a:spLocks noRot="1" noChangeAspect="1" noMove="1" noResize="1" noEditPoints="1" noAdjustHandles="1" noChangeArrowheads="1" noChangeShapeType="1" noTextEdit="1"/>
                  </p:cNvSpPr>
                  <p:nvPr/>
                </p:nvSpPr>
                <p:spPr>
                  <a:xfrm>
                    <a:off x="4756341" y="2840050"/>
                    <a:ext cx="673582" cy="307777"/>
                  </a:xfrm>
                  <a:prstGeom prst="rect">
                    <a:avLst/>
                  </a:prstGeom>
                  <a:blipFill>
                    <a:blip r:embed="rId14"/>
                    <a:stretch>
                      <a:fillRect l="-9091" b="-12000"/>
                    </a:stretch>
                  </a:blipFill>
                </p:spPr>
                <p:txBody>
                  <a:bodyPr/>
                  <a:lstStyle/>
                  <a:p>
                    <a:r>
                      <a:rPr lang="nl-BE">
                        <a:noFill/>
                      </a:rPr>
                      <a:t> </a:t>
                    </a:r>
                  </a:p>
                </p:txBody>
              </p:sp>
            </mc:Fallback>
          </mc:AlternateContent>
        </p:grpSp>
        <p:cxnSp>
          <p:nvCxnSpPr>
            <p:cNvPr id="108" name="Rechte verbindingslijn 107">
              <a:extLst>
                <a:ext uri="{FF2B5EF4-FFF2-40B4-BE49-F238E27FC236}">
                  <a16:creationId xmlns:a16="http://schemas.microsoft.com/office/drawing/2014/main" id="{E93511B0-45DB-46B3-A5BE-BBB4EA3A30CC}"/>
                </a:ext>
              </a:extLst>
            </p:cNvPr>
            <p:cNvCxnSpPr/>
            <p:nvPr/>
          </p:nvCxnSpPr>
          <p:spPr>
            <a:xfrm>
              <a:off x="4393322" y="2602917"/>
              <a:ext cx="0" cy="1260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09" name="Rechte verbindingslijn met pijl 108">
              <a:extLst>
                <a:ext uri="{FF2B5EF4-FFF2-40B4-BE49-F238E27FC236}">
                  <a16:creationId xmlns:a16="http://schemas.microsoft.com/office/drawing/2014/main" id="{326CC508-4922-4DB1-B24C-72D7FC387255}"/>
                </a:ext>
              </a:extLst>
            </p:cNvPr>
            <p:cNvCxnSpPr>
              <a:cxnSpLocks/>
            </p:cNvCxnSpPr>
            <p:nvPr/>
          </p:nvCxnSpPr>
          <p:spPr>
            <a:xfrm>
              <a:off x="4372304" y="3869221"/>
              <a:ext cx="468000"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grpSp>
      <p:sp>
        <p:nvSpPr>
          <p:cNvPr id="152" name="Tekstvak 151">
            <a:extLst>
              <a:ext uri="{FF2B5EF4-FFF2-40B4-BE49-F238E27FC236}">
                <a16:creationId xmlns:a16="http://schemas.microsoft.com/office/drawing/2014/main" id="{6D3267A4-02CF-426A-8535-D559D67AA873}"/>
              </a:ext>
            </a:extLst>
          </p:cNvPr>
          <p:cNvSpPr txBox="1"/>
          <p:nvPr/>
        </p:nvSpPr>
        <p:spPr>
          <a:xfrm>
            <a:off x="5496482" y="5198106"/>
            <a:ext cx="3190297" cy="628955"/>
          </a:xfrm>
          <a:prstGeom prst="rect">
            <a:avLst/>
          </a:prstGeom>
          <a:noFill/>
          <a:ln w="28575">
            <a:solidFill>
              <a:schemeClr val="tx2"/>
            </a:solidFill>
          </a:ln>
        </p:spPr>
        <p:txBody>
          <a:bodyPr wrap="none" rtlCol="0">
            <a:spAutoFit/>
          </a:bodyPr>
          <a:lstStyle/>
          <a:p>
            <a:pPr algn="l">
              <a:lnSpc>
                <a:spcPct val="120000"/>
              </a:lnSpc>
            </a:pPr>
            <a:r>
              <a:rPr lang="nl-BE" sz="3200" dirty="0"/>
              <a:t>niet zelfregelend</a:t>
            </a:r>
          </a:p>
        </p:txBody>
      </p:sp>
      <p:sp>
        <p:nvSpPr>
          <p:cNvPr id="153" name="Tekstvak 152">
            <a:extLst>
              <a:ext uri="{FF2B5EF4-FFF2-40B4-BE49-F238E27FC236}">
                <a16:creationId xmlns:a16="http://schemas.microsoft.com/office/drawing/2014/main" id="{F5EC1EC2-FFC1-44A5-BEF8-12DD7CA86498}"/>
              </a:ext>
            </a:extLst>
          </p:cNvPr>
          <p:cNvSpPr txBox="1"/>
          <p:nvPr/>
        </p:nvSpPr>
        <p:spPr>
          <a:xfrm>
            <a:off x="5416845" y="1431615"/>
            <a:ext cx="2416046" cy="628955"/>
          </a:xfrm>
          <a:prstGeom prst="rect">
            <a:avLst/>
          </a:prstGeom>
          <a:noFill/>
          <a:ln w="28575">
            <a:solidFill>
              <a:schemeClr val="tx2"/>
            </a:solidFill>
          </a:ln>
        </p:spPr>
        <p:txBody>
          <a:bodyPr wrap="none" rtlCol="0">
            <a:spAutoFit/>
          </a:bodyPr>
          <a:lstStyle/>
          <a:p>
            <a:pPr algn="l">
              <a:lnSpc>
                <a:spcPct val="120000"/>
              </a:lnSpc>
            </a:pPr>
            <a:r>
              <a:rPr lang="nl-BE" sz="3200" dirty="0"/>
              <a:t>zelfregelend</a:t>
            </a:r>
          </a:p>
        </p:txBody>
      </p:sp>
      <p:cxnSp>
        <p:nvCxnSpPr>
          <p:cNvPr id="6" name="Verbindingslijn: gebogen 5">
            <a:extLst>
              <a:ext uri="{FF2B5EF4-FFF2-40B4-BE49-F238E27FC236}">
                <a16:creationId xmlns:a16="http://schemas.microsoft.com/office/drawing/2014/main" id="{F059CE98-523C-4224-B3EA-75F302E6FD2B}"/>
              </a:ext>
            </a:extLst>
          </p:cNvPr>
          <p:cNvCxnSpPr>
            <a:cxnSpLocks/>
          </p:cNvCxnSpPr>
          <p:nvPr/>
        </p:nvCxnSpPr>
        <p:spPr>
          <a:xfrm flipV="1">
            <a:off x="818562" y="1700529"/>
            <a:ext cx="2396957" cy="601507"/>
          </a:xfrm>
          <a:prstGeom prst="bentConnector3">
            <a:avLst>
              <a:gd name="adj1" fmla="val 14395"/>
            </a:avLst>
          </a:prstGeom>
          <a:ln w="38100">
            <a:solidFill>
              <a:srgbClr val="FF0000"/>
            </a:solidFill>
            <a:headEnd type="none" w="lg" len="lg"/>
            <a:tailEnd type="none" w="lg" len="lg"/>
          </a:ln>
        </p:spPr>
        <p:style>
          <a:lnRef idx="1">
            <a:schemeClr val="dk1"/>
          </a:lnRef>
          <a:fillRef idx="0">
            <a:schemeClr val="dk1"/>
          </a:fillRef>
          <a:effectRef idx="0">
            <a:schemeClr val="dk1"/>
          </a:effectRef>
          <a:fontRef idx="minor">
            <a:schemeClr val="tx1"/>
          </a:fontRef>
        </p:style>
      </p:cxnSp>
      <p:grpSp>
        <p:nvGrpSpPr>
          <p:cNvPr id="17" name="Groep 16">
            <a:extLst>
              <a:ext uri="{FF2B5EF4-FFF2-40B4-BE49-F238E27FC236}">
                <a16:creationId xmlns:a16="http://schemas.microsoft.com/office/drawing/2014/main" id="{DFDA9ECA-D960-4287-BE63-054AA0FAFBD9}"/>
              </a:ext>
            </a:extLst>
          </p:cNvPr>
          <p:cNvGrpSpPr/>
          <p:nvPr/>
        </p:nvGrpSpPr>
        <p:grpSpPr>
          <a:xfrm>
            <a:off x="2596599" y="4900601"/>
            <a:ext cx="834986" cy="893960"/>
            <a:chOff x="14889480" y="2285607"/>
            <a:chExt cx="834986" cy="445225"/>
          </a:xfrm>
        </p:grpSpPr>
        <p:cxnSp>
          <p:nvCxnSpPr>
            <p:cNvPr id="13" name="Verbindingslijn: gebogen 12">
              <a:extLst>
                <a:ext uri="{FF2B5EF4-FFF2-40B4-BE49-F238E27FC236}">
                  <a16:creationId xmlns:a16="http://schemas.microsoft.com/office/drawing/2014/main" id="{38B99BFC-BD44-4639-8F68-5D176E4490A9}"/>
                </a:ext>
              </a:extLst>
            </p:cNvPr>
            <p:cNvCxnSpPr>
              <a:cxnSpLocks/>
            </p:cNvCxnSpPr>
            <p:nvPr/>
          </p:nvCxnSpPr>
          <p:spPr>
            <a:xfrm flipV="1">
              <a:off x="14889480" y="2286349"/>
              <a:ext cx="495966" cy="444483"/>
            </a:xfrm>
            <a:prstGeom prst="bentConnector3">
              <a:avLst/>
            </a:prstGeom>
            <a:ln w="28575">
              <a:solidFill>
                <a:srgbClr val="FF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4" name="Verbindingslijn: gebogen 153">
              <a:extLst>
                <a:ext uri="{FF2B5EF4-FFF2-40B4-BE49-F238E27FC236}">
                  <a16:creationId xmlns:a16="http://schemas.microsoft.com/office/drawing/2014/main" id="{13B29177-8A8F-4A9F-9AD4-21365FA04B15}"/>
                </a:ext>
              </a:extLst>
            </p:cNvPr>
            <p:cNvCxnSpPr>
              <a:cxnSpLocks/>
            </p:cNvCxnSpPr>
            <p:nvPr/>
          </p:nvCxnSpPr>
          <p:spPr>
            <a:xfrm flipH="1" flipV="1">
              <a:off x="15228500" y="2285607"/>
              <a:ext cx="495966" cy="444483"/>
            </a:xfrm>
            <a:prstGeom prst="bentConnector3">
              <a:avLst/>
            </a:prstGeom>
            <a:ln w="28575">
              <a:solidFill>
                <a:srgbClr val="FF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18" name="Tekstvak 17">
            <a:extLst>
              <a:ext uri="{FF2B5EF4-FFF2-40B4-BE49-F238E27FC236}">
                <a16:creationId xmlns:a16="http://schemas.microsoft.com/office/drawing/2014/main" id="{429E5C44-0277-4EAF-BF75-0FF13AF11E8D}"/>
              </a:ext>
            </a:extLst>
          </p:cNvPr>
          <p:cNvSpPr txBox="1"/>
          <p:nvPr/>
        </p:nvSpPr>
        <p:spPr>
          <a:xfrm>
            <a:off x="2576300" y="1168317"/>
            <a:ext cx="790601" cy="511615"/>
          </a:xfrm>
          <a:prstGeom prst="rect">
            <a:avLst/>
          </a:prstGeom>
          <a:noFill/>
        </p:spPr>
        <p:txBody>
          <a:bodyPr wrap="none" rtlCol="0">
            <a:spAutoFit/>
          </a:bodyPr>
          <a:lstStyle/>
          <a:p>
            <a:pPr algn="l">
              <a:lnSpc>
                <a:spcPct val="120000"/>
              </a:lnSpc>
            </a:pPr>
            <a:r>
              <a:rPr lang="nl-BE" sz="2500" dirty="0"/>
              <a:t>stap</a:t>
            </a:r>
          </a:p>
        </p:txBody>
      </p:sp>
      <p:sp>
        <p:nvSpPr>
          <p:cNvPr id="155" name="Tekstvak 154">
            <a:extLst>
              <a:ext uri="{FF2B5EF4-FFF2-40B4-BE49-F238E27FC236}">
                <a16:creationId xmlns:a16="http://schemas.microsoft.com/office/drawing/2014/main" id="{90496D4F-7A68-4DE7-B718-071A2D5C7F0C}"/>
              </a:ext>
            </a:extLst>
          </p:cNvPr>
          <p:cNvSpPr txBox="1"/>
          <p:nvPr/>
        </p:nvSpPr>
        <p:spPr>
          <a:xfrm>
            <a:off x="2084869" y="4628289"/>
            <a:ext cx="771365" cy="511615"/>
          </a:xfrm>
          <a:prstGeom prst="rect">
            <a:avLst/>
          </a:prstGeom>
          <a:noFill/>
        </p:spPr>
        <p:txBody>
          <a:bodyPr wrap="none" rtlCol="0">
            <a:spAutoFit/>
          </a:bodyPr>
          <a:lstStyle/>
          <a:p>
            <a:pPr algn="l">
              <a:lnSpc>
                <a:spcPct val="120000"/>
              </a:lnSpc>
            </a:pPr>
            <a:r>
              <a:rPr lang="nl-BE" sz="2500" dirty="0"/>
              <a:t>puls</a:t>
            </a:r>
          </a:p>
        </p:txBody>
      </p:sp>
    </p:spTree>
    <p:extLst>
      <p:ext uri="{BB962C8B-B14F-4D97-AF65-F5344CB8AC3E}">
        <p14:creationId xmlns:p14="http://schemas.microsoft.com/office/powerpoint/2010/main" val="2499339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29</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Afstellen: Experiment: Procesreactie curve </a:t>
            </a:r>
          </a:p>
        </p:txBody>
      </p:sp>
      <p:grpSp>
        <p:nvGrpSpPr>
          <p:cNvPr id="58" name="Groep 57">
            <a:extLst>
              <a:ext uri="{FF2B5EF4-FFF2-40B4-BE49-F238E27FC236}">
                <a16:creationId xmlns:a16="http://schemas.microsoft.com/office/drawing/2014/main" id="{6400F347-0707-42B4-B666-D1873C1177CE}"/>
              </a:ext>
            </a:extLst>
          </p:cNvPr>
          <p:cNvGrpSpPr/>
          <p:nvPr/>
        </p:nvGrpSpPr>
        <p:grpSpPr>
          <a:xfrm>
            <a:off x="412381" y="1427487"/>
            <a:ext cx="7394191" cy="3449313"/>
            <a:chOff x="854181" y="2300756"/>
            <a:chExt cx="8361337" cy="3743689"/>
          </a:xfrm>
        </p:grpSpPr>
        <p:grpSp>
          <p:nvGrpSpPr>
            <p:cNvPr id="59" name="Groep 58">
              <a:extLst>
                <a:ext uri="{FF2B5EF4-FFF2-40B4-BE49-F238E27FC236}">
                  <a16:creationId xmlns:a16="http://schemas.microsoft.com/office/drawing/2014/main" id="{2B5EC781-80F9-4332-8DE9-C33DAFFCEEF9}"/>
                </a:ext>
              </a:extLst>
            </p:cNvPr>
            <p:cNvGrpSpPr/>
            <p:nvPr/>
          </p:nvGrpSpPr>
          <p:grpSpPr>
            <a:xfrm>
              <a:off x="854181" y="2602917"/>
              <a:ext cx="8361337" cy="3441528"/>
              <a:chOff x="854181" y="2602917"/>
              <a:chExt cx="8361337" cy="3441528"/>
            </a:xfrm>
          </p:grpSpPr>
          <p:grpSp>
            <p:nvGrpSpPr>
              <p:cNvPr id="61" name="Groep 60">
                <a:extLst>
                  <a:ext uri="{FF2B5EF4-FFF2-40B4-BE49-F238E27FC236}">
                    <a16:creationId xmlns:a16="http://schemas.microsoft.com/office/drawing/2014/main" id="{FB7DD1AB-1CE5-4799-8A7A-A0AC367D6EA1}"/>
                  </a:ext>
                </a:extLst>
              </p:cNvPr>
              <p:cNvGrpSpPr/>
              <p:nvPr/>
            </p:nvGrpSpPr>
            <p:grpSpPr>
              <a:xfrm>
                <a:off x="854181" y="3455045"/>
                <a:ext cx="8361337" cy="2589400"/>
                <a:chOff x="549381" y="2548667"/>
                <a:chExt cx="8361337" cy="2589400"/>
              </a:xfrm>
            </p:grpSpPr>
            <p:sp>
              <p:nvSpPr>
                <p:cNvPr id="64" name="Rechthoek 63">
                  <a:extLst>
                    <a:ext uri="{FF2B5EF4-FFF2-40B4-BE49-F238E27FC236}">
                      <a16:creationId xmlns:a16="http://schemas.microsoft.com/office/drawing/2014/main" id="{CA3075EC-C643-4CF3-95F5-FC302EA51802}"/>
                    </a:ext>
                  </a:extLst>
                </p:cNvPr>
                <p:cNvSpPr/>
                <p:nvPr/>
              </p:nvSpPr>
              <p:spPr>
                <a:xfrm>
                  <a:off x="2784055" y="2607787"/>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65" name="Groep 64">
                  <a:extLst>
                    <a:ext uri="{FF2B5EF4-FFF2-40B4-BE49-F238E27FC236}">
                      <a16:creationId xmlns:a16="http://schemas.microsoft.com/office/drawing/2014/main" id="{E88CAA56-5C5C-4E9F-9722-CCA9B2437213}"/>
                    </a:ext>
                  </a:extLst>
                </p:cNvPr>
                <p:cNvGrpSpPr/>
                <p:nvPr/>
              </p:nvGrpSpPr>
              <p:grpSpPr>
                <a:xfrm>
                  <a:off x="549381" y="2548667"/>
                  <a:ext cx="8361337" cy="2589400"/>
                  <a:chOff x="538870" y="2494764"/>
                  <a:chExt cx="8361337" cy="2589400"/>
                </a:xfrm>
              </p:grpSpPr>
              <p:grpSp>
                <p:nvGrpSpPr>
                  <p:cNvPr id="68" name="Groep 67">
                    <a:extLst>
                      <a:ext uri="{FF2B5EF4-FFF2-40B4-BE49-F238E27FC236}">
                        <a16:creationId xmlns:a16="http://schemas.microsoft.com/office/drawing/2014/main" id="{25027BE2-6F58-4731-B4ED-0139F8951E7C}"/>
                      </a:ext>
                    </a:extLst>
                  </p:cNvPr>
                  <p:cNvGrpSpPr/>
                  <p:nvPr/>
                </p:nvGrpSpPr>
                <p:grpSpPr>
                  <a:xfrm>
                    <a:off x="538870" y="2494764"/>
                    <a:ext cx="8361337" cy="2589400"/>
                    <a:chOff x="822650" y="1194776"/>
                    <a:chExt cx="8361337" cy="2589400"/>
                  </a:xfrm>
                </p:grpSpPr>
                <p:grpSp>
                  <p:nvGrpSpPr>
                    <p:cNvPr id="70" name="Groep 69">
                      <a:extLst>
                        <a:ext uri="{FF2B5EF4-FFF2-40B4-BE49-F238E27FC236}">
                          <a16:creationId xmlns:a16="http://schemas.microsoft.com/office/drawing/2014/main" id="{108D0CAF-F563-40A5-A3ED-EC3E27FEB653}"/>
                        </a:ext>
                      </a:extLst>
                    </p:cNvPr>
                    <p:cNvGrpSpPr/>
                    <p:nvPr/>
                  </p:nvGrpSpPr>
                  <p:grpSpPr>
                    <a:xfrm>
                      <a:off x="822650" y="1194776"/>
                      <a:ext cx="8361337" cy="2589400"/>
                      <a:chOff x="538871" y="1565220"/>
                      <a:chExt cx="8361337" cy="2589400"/>
                    </a:xfrm>
                  </p:grpSpPr>
                  <p:sp>
                    <p:nvSpPr>
                      <p:cNvPr id="72" name="Tekstvak 71">
                        <a:extLst>
                          <a:ext uri="{FF2B5EF4-FFF2-40B4-BE49-F238E27FC236}">
                            <a16:creationId xmlns:a16="http://schemas.microsoft.com/office/drawing/2014/main" id="{2CAB08D4-2F31-4635-AC8C-BEB3D794A545}"/>
                          </a:ext>
                        </a:extLst>
                      </p:cNvPr>
                      <p:cNvSpPr txBox="1"/>
                      <p:nvPr/>
                    </p:nvSpPr>
                    <p:spPr>
                      <a:xfrm>
                        <a:off x="1108622" y="2027721"/>
                        <a:ext cx="338554" cy="461665"/>
                      </a:xfrm>
                      <a:prstGeom prst="rect">
                        <a:avLst/>
                      </a:prstGeom>
                      <a:noFill/>
                    </p:spPr>
                    <p:txBody>
                      <a:bodyPr wrap="none" rtlCol="0">
                        <a:spAutoFit/>
                      </a:bodyPr>
                      <a:lstStyle/>
                      <a:p>
                        <a:r>
                          <a:rPr lang="nl-BE" sz="2400" dirty="0"/>
                          <a:t>+</a:t>
                        </a:r>
                      </a:p>
                    </p:txBody>
                  </p:sp>
                  <p:grpSp>
                    <p:nvGrpSpPr>
                      <p:cNvPr id="73" name="Groep 72">
                        <a:extLst>
                          <a:ext uri="{FF2B5EF4-FFF2-40B4-BE49-F238E27FC236}">
                            <a16:creationId xmlns:a16="http://schemas.microsoft.com/office/drawing/2014/main" id="{CA3A3C8D-5FD5-4FE3-8A3F-2238E0789A7F}"/>
                          </a:ext>
                        </a:extLst>
                      </p:cNvPr>
                      <p:cNvGrpSpPr/>
                      <p:nvPr/>
                    </p:nvGrpSpPr>
                    <p:grpSpPr>
                      <a:xfrm>
                        <a:off x="538871" y="1565220"/>
                        <a:ext cx="8361337" cy="2589400"/>
                        <a:chOff x="538871" y="1565220"/>
                        <a:chExt cx="8361337" cy="2589400"/>
                      </a:xfrm>
                    </p:grpSpPr>
                    <mc:AlternateContent xmlns:mc="http://schemas.openxmlformats.org/markup-compatibility/2006" xmlns:a14="http://schemas.microsoft.com/office/drawing/2010/main">
                      <mc:Choice Requires="a14">
                        <p:sp>
                          <p:nvSpPr>
                            <p:cNvPr id="74" name="Rectangle 19">
                              <a:extLst>
                                <a:ext uri="{FF2B5EF4-FFF2-40B4-BE49-F238E27FC236}">
                                  <a16:creationId xmlns:a16="http://schemas.microsoft.com/office/drawing/2014/main" id="{F765332D-BA26-48FD-9832-030BCD8BC78C}"/>
                                </a:ext>
                              </a:extLst>
                            </p:cNvPr>
                            <p:cNvSpPr/>
                            <p:nvPr/>
                          </p:nvSpPr>
                          <p:spPr>
                            <a:xfrm>
                              <a:off x="4588823" y="3434620"/>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9C93C5B8-9BCD-4EAC-A9F7-0BA4CA84ADF5}" type="mathplaceholder">
                                      <a:rPr lang="nl-BE" i="1" smtClean="0">
                                        <a:latin typeface="Cambria Math" panose="02040503050406030204" pitchFamily="18" charset="0"/>
                                      </a:rPr>
                                      <a:t>Typ hier uw vergelijking.</a:t>
                                    </a:fld>
                                  </m:oMath>
                                </m:oMathPara>
                              </a14:m>
                              <a:endParaRPr lang="nl-BE" dirty="0"/>
                            </a:p>
                          </p:txBody>
                        </p:sp>
                      </mc:Choice>
                      <mc:Fallback xmlns="">
                        <p:sp>
                          <p:nvSpPr>
                            <p:cNvPr id="12" name="Rectangle 19">
                              <a:extLst>
                                <a:ext uri="{FF2B5EF4-FFF2-40B4-BE49-F238E27FC236}">
                                  <a16:creationId xmlns:a16="http://schemas.microsoft.com/office/drawing/2014/main" id="{EF39A8BF-BF39-4B4C-ACCD-CE439BAFDF98}"/>
                                </a:ext>
                              </a:extLst>
                            </p:cNvPr>
                            <p:cNvSpPr>
                              <a:spLocks noRot="1" noChangeAspect="1" noMove="1" noResize="1" noEditPoints="1" noAdjustHandles="1" noChangeArrowheads="1" noChangeShapeType="1" noTextEdit="1"/>
                            </p:cNvSpPr>
                            <p:nvPr/>
                          </p:nvSpPr>
                          <p:spPr>
                            <a:xfrm>
                              <a:off x="4588823" y="3434620"/>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5" name="Tekstvak 74">
                              <a:extLst>
                                <a:ext uri="{FF2B5EF4-FFF2-40B4-BE49-F238E27FC236}">
                                  <a16:creationId xmlns:a16="http://schemas.microsoft.com/office/drawing/2014/main" id="{4F2A6148-DFE9-4301-9413-BC135EBCF994}"/>
                                </a:ext>
                              </a:extLst>
                            </p:cNvPr>
                            <p:cNvSpPr txBox="1"/>
                            <p:nvPr/>
                          </p:nvSpPr>
                          <p:spPr>
                            <a:xfrm>
                              <a:off x="4992089" y="3650285"/>
                              <a:ext cx="6472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𝑠</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3" name="Tekstvak 12">
                              <a:extLst>
                                <a:ext uri="{FF2B5EF4-FFF2-40B4-BE49-F238E27FC236}">
                                  <a16:creationId xmlns:a16="http://schemas.microsoft.com/office/drawing/2014/main" id="{34E07A92-FED0-4414-ADE8-0E7191A1BB5D}"/>
                                </a:ext>
                              </a:extLst>
                            </p:cNvPr>
                            <p:cNvSpPr txBox="1">
                              <a:spLocks noRot="1" noChangeAspect="1" noMove="1" noResize="1" noEditPoints="1" noAdjustHandles="1" noChangeArrowheads="1" noChangeShapeType="1" noTextEdit="1"/>
                            </p:cNvSpPr>
                            <p:nvPr/>
                          </p:nvSpPr>
                          <p:spPr>
                            <a:xfrm>
                              <a:off x="4992089" y="3650285"/>
                              <a:ext cx="647228" cy="307777"/>
                            </a:xfrm>
                            <a:prstGeom prst="rect">
                              <a:avLst/>
                            </a:prstGeom>
                            <a:blipFill>
                              <a:blip r:embed="rId6"/>
                              <a:stretch>
                                <a:fillRect l="-8491" b="-9804"/>
                              </a:stretch>
                            </a:blipFill>
                          </p:spPr>
                          <p:txBody>
                            <a:bodyPr/>
                            <a:lstStyle/>
                            <a:p>
                              <a:r>
                                <a:rPr lang="nl-BE">
                                  <a:noFill/>
                                </a:rPr>
                                <a:t> </a:t>
                              </a:r>
                            </a:p>
                          </p:txBody>
                        </p:sp>
                      </mc:Fallback>
                    </mc:AlternateContent>
                    <p:grpSp>
                      <p:nvGrpSpPr>
                        <p:cNvPr id="76" name="Groep 75">
                          <a:extLst>
                            <a:ext uri="{FF2B5EF4-FFF2-40B4-BE49-F238E27FC236}">
                              <a16:creationId xmlns:a16="http://schemas.microsoft.com/office/drawing/2014/main" id="{5F00E929-A635-4E9D-8607-9726C398B615}"/>
                            </a:ext>
                          </a:extLst>
                        </p:cNvPr>
                        <p:cNvGrpSpPr/>
                        <p:nvPr/>
                      </p:nvGrpSpPr>
                      <p:grpSpPr>
                        <a:xfrm>
                          <a:off x="538871" y="1565220"/>
                          <a:ext cx="8361337" cy="2270248"/>
                          <a:chOff x="538871" y="1565220"/>
                          <a:chExt cx="8361337" cy="2270248"/>
                        </a:xfrm>
                      </p:grpSpPr>
                      <p:grpSp>
                        <p:nvGrpSpPr>
                          <p:cNvPr id="78" name="Groep 77">
                            <a:extLst>
                              <a:ext uri="{FF2B5EF4-FFF2-40B4-BE49-F238E27FC236}">
                                <a16:creationId xmlns:a16="http://schemas.microsoft.com/office/drawing/2014/main" id="{64B6266E-A302-4B04-84B0-71EA114708DA}"/>
                              </a:ext>
                            </a:extLst>
                          </p:cNvPr>
                          <p:cNvGrpSpPr/>
                          <p:nvPr/>
                        </p:nvGrpSpPr>
                        <p:grpSpPr>
                          <a:xfrm>
                            <a:off x="538871" y="1565220"/>
                            <a:ext cx="8361337" cy="2270248"/>
                            <a:chOff x="883150" y="3999892"/>
                            <a:chExt cx="8361337" cy="2270248"/>
                          </a:xfrm>
                        </p:grpSpPr>
                        <p:grpSp>
                          <p:nvGrpSpPr>
                            <p:cNvPr id="80" name="Groep 79">
                              <a:extLst>
                                <a:ext uri="{FF2B5EF4-FFF2-40B4-BE49-F238E27FC236}">
                                  <a16:creationId xmlns:a16="http://schemas.microsoft.com/office/drawing/2014/main" id="{F4FC5791-5D1B-4282-8256-E36B9D3C4A1E}"/>
                                </a:ext>
                              </a:extLst>
                            </p:cNvPr>
                            <p:cNvGrpSpPr/>
                            <p:nvPr/>
                          </p:nvGrpSpPr>
                          <p:grpSpPr>
                            <a:xfrm>
                              <a:off x="883150" y="3999892"/>
                              <a:ext cx="8361337" cy="2270248"/>
                              <a:chOff x="883150" y="3999892"/>
                              <a:chExt cx="8361337" cy="2270248"/>
                            </a:xfrm>
                          </p:grpSpPr>
                          <p:cxnSp>
                            <p:nvCxnSpPr>
                              <p:cNvPr id="82" name="Straight Connector 23">
                                <a:extLst>
                                  <a:ext uri="{FF2B5EF4-FFF2-40B4-BE49-F238E27FC236}">
                                    <a16:creationId xmlns:a16="http://schemas.microsoft.com/office/drawing/2014/main" id="{4824E2A6-300E-4832-8EE0-B35CEE43BC4B}"/>
                                  </a:ext>
                                </a:extLst>
                              </p:cNvPr>
                              <p:cNvCxnSpPr/>
                              <p:nvPr/>
                            </p:nvCxnSpPr>
                            <p:spPr>
                              <a:xfrm>
                                <a:off x="8743848" y="4401638"/>
                                <a:ext cx="0" cy="180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ep 82">
                                <a:extLst>
                                  <a:ext uri="{FF2B5EF4-FFF2-40B4-BE49-F238E27FC236}">
                                    <a16:creationId xmlns:a16="http://schemas.microsoft.com/office/drawing/2014/main" id="{C50B1F46-80CF-4BF3-B422-0F5D572322A7}"/>
                                  </a:ext>
                                </a:extLst>
                              </p:cNvPr>
                              <p:cNvGrpSpPr/>
                              <p:nvPr/>
                            </p:nvGrpSpPr>
                            <p:grpSpPr>
                              <a:xfrm>
                                <a:off x="883150" y="3999892"/>
                                <a:ext cx="8361337" cy="2270248"/>
                                <a:chOff x="883150" y="3999892"/>
                                <a:chExt cx="8361337" cy="2270248"/>
                              </a:xfrm>
                            </p:grpSpPr>
                            <p:grpSp>
                              <p:nvGrpSpPr>
                                <p:cNvPr id="84" name="Groep 83">
                                  <a:extLst>
                                    <a:ext uri="{FF2B5EF4-FFF2-40B4-BE49-F238E27FC236}">
                                      <a16:creationId xmlns:a16="http://schemas.microsoft.com/office/drawing/2014/main" id="{C77B2289-C34C-4899-99FB-E6EDA7A9F467}"/>
                                    </a:ext>
                                  </a:extLst>
                                </p:cNvPr>
                                <p:cNvGrpSpPr/>
                                <p:nvPr/>
                              </p:nvGrpSpPr>
                              <p:grpSpPr>
                                <a:xfrm>
                                  <a:off x="883150" y="3999892"/>
                                  <a:ext cx="8361337" cy="2262387"/>
                                  <a:chOff x="883150" y="3999892"/>
                                  <a:chExt cx="8361337" cy="2262387"/>
                                </a:xfrm>
                              </p:grpSpPr>
                              <p:grpSp>
                                <p:nvGrpSpPr>
                                  <p:cNvPr id="86" name="Groep 85">
                                    <a:extLst>
                                      <a:ext uri="{FF2B5EF4-FFF2-40B4-BE49-F238E27FC236}">
                                        <a16:creationId xmlns:a16="http://schemas.microsoft.com/office/drawing/2014/main" id="{4F09D584-0BB0-4944-B084-A6679A5C31BB}"/>
                                      </a:ext>
                                    </a:extLst>
                                  </p:cNvPr>
                                  <p:cNvGrpSpPr/>
                                  <p:nvPr/>
                                </p:nvGrpSpPr>
                                <p:grpSpPr>
                                  <a:xfrm>
                                    <a:off x="883150" y="3999892"/>
                                    <a:ext cx="8361337" cy="822387"/>
                                    <a:chOff x="883150" y="3999892"/>
                                    <a:chExt cx="8361337" cy="822387"/>
                                  </a:xfrm>
                                </p:grpSpPr>
                                <p:cxnSp>
                                  <p:nvCxnSpPr>
                                    <p:cNvPr id="88" name="Straight Arrow Connector 16">
                                      <a:extLst>
                                        <a:ext uri="{FF2B5EF4-FFF2-40B4-BE49-F238E27FC236}">
                                          <a16:creationId xmlns:a16="http://schemas.microsoft.com/office/drawing/2014/main" id="{5213F762-9998-4043-BA34-DF0356B1417E}"/>
                                        </a:ext>
                                      </a:extLst>
                                    </p:cNvPr>
                                    <p:cNvCxnSpPr/>
                                    <p:nvPr/>
                                  </p:nvCxnSpPr>
                                  <p:spPr>
                                    <a:xfrm>
                                      <a:off x="883150" y="4469415"/>
                                      <a:ext cx="828000" cy="0"/>
                                    </a:xfrm>
                                    <a:prstGeom prst="straightConnector1">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nvGrpSpPr>
                                    <p:cNvPr id="89" name="Groep 88">
                                      <a:extLst>
                                        <a:ext uri="{FF2B5EF4-FFF2-40B4-BE49-F238E27FC236}">
                                          <a16:creationId xmlns:a16="http://schemas.microsoft.com/office/drawing/2014/main" id="{5C5347A4-1292-4D26-A9F9-8543F7EE0523}"/>
                                        </a:ext>
                                      </a:extLst>
                                    </p:cNvPr>
                                    <p:cNvGrpSpPr/>
                                    <p:nvPr/>
                                  </p:nvGrpSpPr>
                                  <p:grpSpPr>
                                    <a:xfrm>
                                      <a:off x="1709007" y="3999892"/>
                                      <a:ext cx="7535480" cy="822387"/>
                                      <a:chOff x="1709007" y="3999892"/>
                                      <a:chExt cx="7535480" cy="822387"/>
                                    </a:xfrm>
                                  </p:grpSpPr>
                                  <p:grpSp>
                                    <p:nvGrpSpPr>
                                      <p:cNvPr id="90" name="Groep 89">
                                        <a:extLst>
                                          <a:ext uri="{FF2B5EF4-FFF2-40B4-BE49-F238E27FC236}">
                                            <a16:creationId xmlns:a16="http://schemas.microsoft.com/office/drawing/2014/main" id="{4749AD1F-F5ED-47A4-96DA-27566B480AE9}"/>
                                          </a:ext>
                                        </a:extLst>
                                      </p:cNvPr>
                                      <p:cNvGrpSpPr/>
                                      <p:nvPr/>
                                    </p:nvGrpSpPr>
                                    <p:grpSpPr>
                                      <a:xfrm>
                                        <a:off x="2408335" y="3999892"/>
                                        <a:ext cx="6836152" cy="790761"/>
                                        <a:chOff x="2408335" y="3999892"/>
                                        <a:chExt cx="6836152" cy="790761"/>
                                      </a:xfrm>
                                    </p:grpSpPr>
                                    <p:grpSp>
                                      <p:nvGrpSpPr>
                                        <p:cNvPr id="92" name="Groep 91">
                                          <a:extLst>
                                            <a:ext uri="{FF2B5EF4-FFF2-40B4-BE49-F238E27FC236}">
                                              <a16:creationId xmlns:a16="http://schemas.microsoft.com/office/drawing/2014/main" id="{7A9B5E44-CBEF-47D9-89EE-691491E0AD82}"/>
                                            </a:ext>
                                          </a:extLst>
                                        </p:cNvPr>
                                        <p:cNvGrpSpPr/>
                                        <p:nvPr/>
                                      </p:nvGrpSpPr>
                                      <p:grpSpPr>
                                        <a:xfrm>
                                          <a:off x="2408335" y="4013453"/>
                                          <a:ext cx="6823198" cy="777200"/>
                                          <a:chOff x="2408335" y="4013453"/>
                                          <a:chExt cx="6823198" cy="777200"/>
                                        </a:xfrm>
                                      </p:grpSpPr>
                                      <p:grpSp>
                                        <p:nvGrpSpPr>
                                          <p:cNvPr id="94" name="Groep 93">
                                            <a:extLst>
                                              <a:ext uri="{FF2B5EF4-FFF2-40B4-BE49-F238E27FC236}">
                                                <a16:creationId xmlns:a16="http://schemas.microsoft.com/office/drawing/2014/main" id="{50CF28C1-486F-4DEE-8A56-E932A52A028B}"/>
                                              </a:ext>
                                            </a:extLst>
                                          </p:cNvPr>
                                          <p:cNvGrpSpPr/>
                                          <p:nvPr/>
                                        </p:nvGrpSpPr>
                                        <p:grpSpPr>
                                          <a:xfrm>
                                            <a:off x="2408335" y="4013453"/>
                                            <a:ext cx="6823198" cy="777200"/>
                                            <a:chOff x="2408335" y="4013453"/>
                                            <a:chExt cx="6823198" cy="777200"/>
                                          </a:xfrm>
                                        </p:grpSpPr>
                                        <p:grpSp>
                                          <p:nvGrpSpPr>
                                            <p:cNvPr id="96" name="Groep 95">
                                              <a:extLst>
                                                <a:ext uri="{FF2B5EF4-FFF2-40B4-BE49-F238E27FC236}">
                                                  <a16:creationId xmlns:a16="http://schemas.microsoft.com/office/drawing/2014/main" id="{0ED222B3-2404-4405-93CF-A0F8F1F19BE1}"/>
                                                </a:ext>
                                              </a:extLst>
                                            </p:cNvPr>
                                            <p:cNvGrpSpPr/>
                                            <p:nvPr/>
                                          </p:nvGrpSpPr>
                                          <p:grpSpPr>
                                            <a:xfrm>
                                              <a:off x="2408335" y="4013453"/>
                                              <a:ext cx="4363601" cy="612926"/>
                                              <a:chOff x="1492671" y="2658133"/>
                                              <a:chExt cx="4363601" cy="612926"/>
                                            </a:xfrm>
                                          </p:grpSpPr>
                                          <p:grpSp>
                                            <p:nvGrpSpPr>
                                              <p:cNvPr id="99" name="Groep 98">
                                                <a:extLst>
                                                  <a:ext uri="{FF2B5EF4-FFF2-40B4-BE49-F238E27FC236}">
                                                    <a16:creationId xmlns:a16="http://schemas.microsoft.com/office/drawing/2014/main" id="{24CCBEB5-D819-4880-849D-0B9C343C5DCA}"/>
                                                  </a:ext>
                                                </a:extLst>
                                              </p:cNvPr>
                                              <p:cNvGrpSpPr/>
                                              <p:nvPr/>
                                            </p:nvGrpSpPr>
                                            <p:grpSpPr>
                                              <a:xfrm>
                                                <a:off x="1492671" y="2658133"/>
                                                <a:ext cx="4363601" cy="457660"/>
                                                <a:chOff x="2992419" y="2778125"/>
                                                <a:chExt cx="4363601" cy="457660"/>
                                              </a:xfrm>
                                            </p:grpSpPr>
                                            <p:grpSp>
                                              <p:nvGrpSpPr>
                                                <p:cNvPr id="101" name="Groep 100">
                                                  <a:extLst>
                                                    <a:ext uri="{FF2B5EF4-FFF2-40B4-BE49-F238E27FC236}">
                                                      <a16:creationId xmlns:a16="http://schemas.microsoft.com/office/drawing/2014/main" id="{7811270C-51E8-446C-87FA-E6EE9CCB4348}"/>
                                                    </a:ext>
                                                  </a:extLst>
                                                </p:cNvPr>
                                                <p:cNvGrpSpPr/>
                                                <p:nvPr/>
                                              </p:nvGrpSpPr>
                                              <p:grpSpPr>
                                                <a:xfrm>
                                                  <a:off x="2992419" y="3232482"/>
                                                  <a:ext cx="4363601" cy="3303"/>
                                                  <a:chOff x="2902967" y="3305798"/>
                                                  <a:chExt cx="4363601" cy="3303"/>
                                                </a:xfrm>
                                              </p:grpSpPr>
                                              <p:cxnSp>
                                                <p:nvCxnSpPr>
                                                  <p:cNvPr id="104" name="Straight Arrow Connector 21">
                                                    <a:extLst>
                                                      <a:ext uri="{FF2B5EF4-FFF2-40B4-BE49-F238E27FC236}">
                                                        <a16:creationId xmlns:a16="http://schemas.microsoft.com/office/drawing/2014/main" id="{794CF2C3-D7EE-4277-A388-9477249C7D4C}"/>
                                                      </a:ext>
                                                    </a:extLst>
                                                  </p:cNvPr>
                                                  <p:cNvCxnSpPr>
                                                    <a:cxnSpLocks/>
                                                  </p:cNvCxnSpPr>
                                                  <p:nvPr/>
                                                </p:nvCxnSpPr>
                                                <p:spPr>
                                                  <a:xfrm>
                                                    <a:off x="6438568" y="3305798"/>
                                                    <a:ext cx="828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4">
                                                    <a:extLst>
                                                      <a:ext uri="{FF2B5EF4-FFF2-40B4-BE49-F238E27FC236}">
                                                        <a16:creationId xmlns:a16="http://schemas.microsoft.com/office/drawing/2014/main" id="{35E30E6B-C754-4B46-AC89-309EF786FFA7}"/>
                                                      </a:ext>
                                                    </a:extLst>
                                                  </p:cNvPr>
                                                  <p:cNvCxnSpPr/>
                                                  <p:nvPr/>
                                                </p:nvCxnSpPr>
                                                <p:spPr>
                                                  <a:xfrm>
                                                    <a:off x="2902967" y="3309101"/>
                                                    <a:ext cx="720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2" name="Tekstvak 101">
                                                      <a:extLst>
                                                        <a:ext uri="{FF2B5EF4-FFF2-40B4-BE49-F238E27FC236}">
                                                          <a16:creationId xmlns:a16="http://schemas.microsoft.com/office/drawing/2014/main" id="{BF717451-0617-4065-902A-7D0B0DAF8639}"/>
                                                        </a:ext>
                                                      </a:extLst>
                                                    </p:cNvPr>
                                                    <p:cNvSpPr txBox="1"/>
                                                    <p:nvPr/>
                                                  </p:nvSpPr>
                                                  <p:spPr>
                                                    <a:xfrm>
                                                      <a:off x="6647618" y="2778125"/>
                                                      <a:ext cx="5757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𝑈</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40" name="Tekstvak 39">
                                                      <a:extLst>
                                                        <a:ext uri="{FF2B5EF4-FFF2-40B4-BE49-F238E27FC236}">
                                                          <a16:creationId xmlns:a16="http://schemas.microsoft.com/office/drawing/2014/main" id="{0514D05B-4BF6-43FE-8F3B-F30BB60822C6}"/>
                                                        </a:ext>
                                                      </a:extLst>
                                                    </p:cNvPr>
                                                    <p:cNvSpPr txBox="1">
                                                      <a:spLocks noRot="1" noChangeAspect="1" noMove="1" noResize="1" noEditPoints="1" noAdjustHandles="1" noChangeArrowheads="1" noChangeShapeType="1" noTextEdit="1"/>
                                                    </p:cNvSpPr>
                                                    <p:nvPr/>
                                                  </p:nvSpPr>
                                                  <p:spPr>
                                                    <a:xfrm>
                                                      <a:off x="6647618" y="2778125"/>
                                                      <a:ext cx="575799" cy="307777"/>
                                                    </a:xfrm>
                                                    <a:prstGeom prst="rect">
                                                      <a:avLst/>
                                                    </a:prstGeom>
                                                    <a:blipFill>
                                                      <a:blip r:embed="rId7"/>
                                                      <a:stretch>
                                                        <a:fillRect l="-9474" b="-588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03" name="Tekstvak 102">
                                                      <a:extLst>
                                                        <a:ext uri="{FF2B5EF4-FFF2-40B4-BE49-F238E27FC236}">
                                                          <a16:creationId xmlns:a16="http://schemas.microsoft.com/office/drawing/2014/main" id="{1A0D4F11-9430-4956-A62A-9CAE50FAD40B}"/>
                                                        </a:ext>
                                                      </a:extLst>
                                                    </p:cNvPr>
                                                    <p:cNvSpPr txBox="1"/>
                                                    <p:nvPr/>
                                                  </p:nvSpPr>
                                                  <p:spPr>
                                                    <a:xfrm>
                                                      <a:off x="3016242" y="2835325"/>
                                                      <a:ext cx="5647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𝐸</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54" name="Tekstvak 53">
                                                      <a:extLst>
                                                        <a:ext uri="{FF2B5EF4-FFF2-40B4-BE49-F238E27FC236}">
                                                          <a16:creationId xmlns:a16="http://schemas.microsoft.com/office/drawing/2014/main" id="{F00A0748-189F-4ACA-AB03-DD1221E393EF}"/>
                                                        </a:ext>
                                                      </a:extLst>
                                                    </p:cNvPr>
                                                    <p:cNvSpPr txBox="1">
                                                      <a:spLocks noRot="1" noChangeAspect="1" noMove="1" noResize="1" noEditPoints="1" noAdjustHandles="1" noChangeArrowheads="1" noChangeShapeType="1" noTextEdit="1"/>
                                                    </p:cNvSpPr>
                                                    <p:nvPr/>
                                                  </p:nvSpPr>
                                                  <p:spPr>
                                                    <a:xfrm>
                                                      <a:off x="3016242" y="2835325"/>
                                                      <a:ext cx="564770" cy="307777"/>
                                                    </a:xfrm>
                                                    <a:prstGeom prst="rect">
                                                      <a:avLst/>
                                                    </a:prstGeom>
                                                    <a:blipFill>
                                                      <a:blip r:embed="rId8"/>
                                                      <a:stretch>
                                                        <a:fillRect l="-9677" b="-5882"/>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00" name="Tekstvak 99">
                                                    <a:extLst>
                                                      <a:ext uri="{FF2B5EF4-FFF2-40B4-BE49-F238E27FC236}">
                                                        <a16:creationId xmlns:a16="http://schemas.microsoft.com/office/drawing/2014/main" id="{6BF24694-E616-4840-AEDE-658EF482797D}"/>
                                                      </a:ext>
                                                    </a:extLst>
                                                  </p:cNvPr>
                                                  <p:cNvSpPr txBox="1"/>
                                                  <p:nvPr/>
                                                </p:nvSpPr>
                                                <p:spPr>
                                                  <a:xfrm>
                                                    <a:off x="2437395" y="2963282"/>
                                                    <a:ext cx="65735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𝑟</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8" name="Tekstvak 37">
                                                    <a:extLst>
                                                      <a:ext uri="{FF2B5EF4-FFF2-40B4-BE49-F238E27FC236}">
                                                        <a16:creationId xmlns:a16="http://schemas.microsoft.com/office/drawing/2014/main" id="{C9984615-35B0-4605-927E-C2FF180A57D1}"/>
                                                      </a:ext>
                                                    </a:extLst>
                                                  </p:cNvPr>
                                                  <p:cNvSpPr txBox="1">
                                                    <a:spLocks noRot="1" noChangeAspect="1" noMove="1" noResize="1" noEditPoints="1" noAdjustHandles="1" noChangeArrowheads="1" noChangeShapeType="1" noTextEdit="1"/>
                                                  </p:cNvSpPr>
                                                  <p:nvPr/>
                                                </p:nvSpPr>
                                                <p:spPr>
                                                  <a:xfrm>
                                                    <a:off x="2437395" y="2963282"/>
                                                    <a:ext cx="657359" cy="307777"/>
                                                  </a:xfrm>
                                                  <a:prstGeom prst="rect">
                                                    <a:avLst/>
                                                  </a:prstGeom>
                                                  <a:blipFill>
                                                    <a:blip r:embed="rId9"/>
                                                    <a:stretch>
                                                      <a:fillRect l="-9259" b="-9804"/>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97" name="Rectangle 19">
                                                  <a:extLst>
                                                    <a:ext uri="{FF2B5EF4-FFF2-40B4-BE49-F238E27FC236}">
                                                      <a16:creationId xmlns:a16="http://schemas.microsoft.com/office/drawing/2014/main" id="{D3C554BD-AD9A-4A86-8E1B-F758066DA92F}"/>
                                                    </a:ext>
                                                  </a:extLst>
                                                </p:cNvPr>
                                                <p:cNvSpPr/>
                                                <p:nvPr/>
                                              </p:nvSpPr>
                                              <p:spPr>
                                                <a:xfrm>
                                                  <a:off x="6783895" y="4070653"/>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7648E21F-E8FA-4F80-945B-8C1355BABC15}" type="mathplaceholder">
                                                          <a:rPr lang="nl-BE" i="1" smtClean="0">
                                                            <a:latin typeface="Cambria Math" panose="02040503050406030204" pitchFamily="18" charset="0"/>
                                                          </a:rPr>
                                                          <a:t>Typ hier uw vergelijking.</a:t>
                                                        </a:fld>
                                                      </m:oMath>
                                                    </m:oMathPara>
                                                  </a14:m>
                                                  <a:endParaRPr lang="nl-BE" dirty="0"/>
                                                </a:p>
                                              </p:txBody>
                                            </p:sp>
                                          </mc:Choice>
                                          <mc:Fallback xmlns="">
                                            <p:sp>
                                              <p:nvSpPr>
                                                <p:cNvPr id="35" name="Rectangle 19">
                                                  <a:extLst>
                                                    <a:ext uri="{FF2B5EF4-FFF2-40B4-BE49-F238E27FC236}">
                                                      <a16:creationId xmlns:a16="http://schemas.microsoft.com/office/drawing/2014/main" id="{CEA0A096-F4AB-436F-8E80-DED3DB7FD193}"/>
                                                    </a:ext>
                                                  </a:extLst>
                                                </p:cNvPr>
                                                <p:cNvSpPr>
                                                  <a:spLocks noRot="1" noChangeAspect="1" noMove="1" noResize="1" noEditPoints="1" noAdjustHandles="1" noChangeArrowheads="1" noChangeShapeType="1" noTextEdit="1"/>
                                                </p:cNvSpPr>
                                                <p:nvPr/>
                                              </p:nvSpPr>
                                              <p:spPr>
                                                <a:xfrm>
                                                  <a:off x="6783895" y="4070653"/>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p:cxnSp>
                                          <p:nvCxnSpPr>
                                            <p:cNvPr id="98" name="Straight Arrow Connector 21">
                                              <a:extLst>
                                                <a:ext uri="{FF2B5EF4-FFF2-40B4-BE49-F238E27FC236}">
                                                  <a16:creationId xmlns:a16="http://schemas.microsoft.com/office/drawing/2014/main" id="{75CB6B29-3029-4ED3-BA13-F238A11517BA}"/>
                                                </a:ext>
                                              </a:extLst>
                                            </p:cNvPr>
                                            <p:cNvCxnSpPr/>
                                            <p:nvPr/>
                                          </p:nvCxnSpPr>
                                          <p:spPr>
                                            <a:xfrm>
                                              <a:off x="8223533" y="4397554"/>
                                              <a:ext cx="1008000" cy="0"/>
                                            </a:xfrm>
                                            <a:prstGeom prst="straightConnector1">
                                              <a:avLst/>
                                            </a:prstGeom>
                                            <a:ln w="381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5" name="Tekstvak 94">
                                                <a:extLst>
                                                  <a:ext uri="{FF2B5EF4-FFF2-40B4-BE49-F238E27FC236}">
                                                    <a16:creationId xmlns:a16="http://schemas.microsoft.com/office/drawing/2014/main" id="{F8650A10-EFA1-4AF0-B662-BBFEDDF1B86D}"/>
                                                  </a:ext>
                                                </a:extLst>
                                              </p:cNvPr>
                                              <p:cNvSpPr txBox="1"/>
                                              <p:nvPr/>
                                            </p:nvSpPr>
                                            <p:spPr>
                                              <a:xfrm>
                                                <a:off x="7155300" y="4242045"/>
                                                <a:ext cx="672941"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𝑝</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3" name="Tekstvak 32">
                                                <a:extLst>
                                                  <a:ext uri="{FF2B5EF4-FFF2-40B4-BE49-F238E27FC236}">
                                                    <a16:creationId xmlns:a16="http://schemas.microsoft.com/office/drawing/2014/main" id="{BE2EA17A-513A-4876-BC6A-54F879EA7EC4}"/>
                                                  </a:ext>
                                                </a:extLst>
                                              </p:cNvPr>
                                              <p:cNvSpPr txBox="1">
                                                <a:spLocks noRot="1" noChangeAspect="1" noMove="1" noResize="1" noEditPoints="1" noAdjustHandles="1" noChangeArrowheads="1" noChangeShapeType="1" noTextEdit="1"/>
                                              </p:cNvSpPr>
                                              <p:nvPr/>
                                            </p:nvSpPr>
                                            <p:spPr>
                                              <a:xfrm>
                                                <a:off x="7155300" y="4242045"/>
                                                <a:ext cx="672941" cy="331437"/>
                                              </a:xfrm>
                                              <a:prstGeom prst="rect">
                                                <a:avLst/>
                                              </a:prstGeom>
                                              <a:blipFill>
                                                <a:blip r:embed="rId10"/>
                                                <a:stretch>
                                                  <a:fillRect l="-9091" b="-22222"/>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93" name="Tekstvak 92">
                                              <a:extLst>
                                                <a:ext uri="{FF2B5EF4-FFF2-40B4-BE49-F238E27FC236}">
                                                  <a16:creationId xmlns:a16="http://schemas.microsoft.com/office/drawing/2014/main" id="{F566597A-E27C-4CA4-B02C-02E1A147C58F}"/>
                                                </a:ext>
                                              </a:extLst>
                                            </p:cNvPr>
                                            <p:cNvSpPr txBox="1"/>
                                            <p:nvPr/>
                                          </p:nvSpPr>
                                          <p:spPr>
                                            <a:xfrm>
                                              <a:off x="8689848" y="3999892"/>
                                              <a:ext cx="5546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𝑌</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1" name="Tekstvak 30">
                                              <a:extLst>
                                                <a:ext uri="{FF2B5EF4-FFF2-40B4-BE49-F238E27FC236}">
                                                  <a16:creationId xmlns:a16="http://schemas.microsoft.com/office/drawing/2014/main" id="{43269C31-B62A-4E95-93A8-CB9EB08C1D6C}"/>
                                                </a:ext>
                                              </a:extLst>
                                            </p:cNvPr>
                                            <p:cNvSpPr txBox="1">
                                              <a:spLocks noRot="1" noChangeAspect="1" noMove="1" noResize="1" noEditPoints="1" noAdjustHandles="1" noChangeArrowheads="1" noChangeShapeType="1" noTextEdit="1"/>
                                            </p:cNvSpPr>
                                            <p:nvPr/>
                                          </p:nvSpPr>
                                          <p:spPr>
                                            <a:xfrm>
                                              <a:off x="8689848" y="3999892"/>
                                              <a:ext cx="554639" cy="307777"/>
                                            </a:xfrm>
                                            <a:prstGeom prst="rect">
                                              <a:avLst/>
                                            </a:prstGeom>
                                            <a:blipFill>
                                              <a:blip r:embed="rId11"/>
                                              <a:stretch>
                                                <a:fillRect l="-9890" b="-5882"/>
                                              </a:stretch>
                                            </a:blipFill>
                                          </p:spPr>
                                          <p:txBody>
                                            <a:bodyPr/>
                                            <a:lstStyle/>
                                            <a:p>
                                              <a:r>
                                                <a:rPr lang="nl-BE">
                                                  <a:noFill/>
                                                </a:rPr>
                                                <a:t> </a:t>
                                              </a:r>
                                            </a:p>
                                          </p:txBody>
                                        </p:sp>
                                      </mc:Fallback>
                                    </mc:AlternateContent>
                                  </p:grpSp>
                                  <p:sp>
                                    <p:nvSpPr>
                                      <p:cNvPr id="91" name="Oval 18">
                                        <a:extLst>
                                          <a:ext uri="{FF2B5EF4-FFF2-40B4-BE49-F238E27FC236}">
                                            <a16:creationId xmlns:a16="http://schemas.microsoft.com/office/drawing/2014/main" id="{3A5EE787-D926-4772-9E8A-3AF5D551D263}"/>
                                          </a:ext>
                                        </a:extLst>
                                      </p:cNvPr>
                                      <p:cNvSpPr/>
                                      <p:nvPr/>
                                    </p:nvSpPr>
                                    <p:spPr>
                                      <a:xfrm>
                                        <a:off x="1709007" y="4102279"/>
                                        <a:ext cx="720000" cy="72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cxnSp>
                                <p:nvCxnSpPr>
                                  <p:cNvPr id="87" name="Straight Arrow Connector 11">
                                    <a:extLst>
                                      <a:ext uri="{FF2B5EF4-FFF2-40B4-BE49-F238E27FC236}">
                                        <a16:creationId xmlns:a16="http://schemas.microsoft.com/office/drawing/2014/main" id="{008632C2-CC51-42AC-B565-99AE9062CABF}"/>
                                      </a:ext>
                                    </a:extLst>
                                  </p:cNvPr>
                                  <p:cNvCxnSpPr/>
                                  <p:nvPr/>
                                </p:nvCxnSpPr>
                                <p:spPr>
                                  <a:xfrm flipV="1">
                                    <a:off x="2058977" y="4822279"/>
                                    <a:ext cx="0" cy="14400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85" name="Straight Connector 37">
                                  <a:extLst>
                                    <a:ext uri="{FF2B5EF4-FFF2-40B4-BE49-F238E27FC236}">
                                      <a16:creationId xmlns:a16="http://schemas.microsoft.com/office/drawing/2014/main" id="{F954F50F-CE93-44AF-8B9C-DDE73279050D}"/>
                                    </a:ext>
                                  </a:extLst>
                                </p:cNvPr>
                                <p:cNvCxnSpPr/>
                                <p:nvPr/>
                              </p:nvCxnSpPr>
                              <p:spPr>
                                <a:xfrm>
                                  <a:off x="2058497" y="6270140"/>
                                  <a:ext cx="28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1" name="Tekstvak 80">
                                  <a:extLst>
                                    <a:ext uri="{FF2B5EF4-FFF2-40B4-BE49-F238E27FC236}">
                                      <a16:creationId xmlns:a16="http://schemas.microsoft.com/office/drawing/2014/main" id="{E73CB4AA-E345-4412-9897-5B48808E32B1}"/>
                                    </a:ext>
                                  </a:extLst>
                                </p:cNvPr>
                                <p:cNvSpPr txBox="1"/>
                                <p:nvPr/>
                              </p:nvSpPr>
                              <p:spPr>
                                <a:xfrm>
                                  <a:off x="919618" y="4106291"/>
                                  <a:ext cx="56547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𝑅</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9" name="Tekstvak 18">
                                  <a:extLst>
                                    <a:ext uri="{FF2B5EF4-FFF2-40B4-BE49-F238E27FC236}">
                                      <a16:creationId xmlns:a16="http://schemas.microsoft.com/office/drawing/2014/main" id="{F4842031-BAC2-408B-8BCB-EBE8F83F3254}"/>
                                    </a:ext>
                                  </a:extLst>
                                </p:cNvPr>
                                <p:cNvSpPr txBox="1">
                                  <a:spLocks noRot="1" noChangeAspect="1" noMove="1" noResize="1" noEditPoints="1" noAdjustHandles="1" noChangeArrowheads="1" noChangeShapeType="1" noTextEdit="1"/>
                                </p:cNvSpPr>
                                <p:nvPr/>
                              </p:nvSpPr>
                              <p:spPr>
                                <a:xfrm>
                                  <a:off x="919618" y="4106291"/>
                                  <a:ext cx="565475" cy="307777"/>
                                </a:xfrm>
                                <a:prstGeom prst="rect">
                                  <a:avLst/>
                                </a:prstGeom>
                                <a:blipFill>
                                  <a:blip r:embed="rId12"/>
                                  <a:stretch>
                                    <a:fillRect l="-10870" b="-6000"/>
                                  </a:stretch>
                                </a:blipFill>
                              </p:spPr>
                              <p:txBody>
                                <a:bodyPr/>
                                <a:lstStyle/>
                                <a:p>
                                  <a:r>
                                    <a:rPr lang="nl-BE">
                                      <a:noFill/>
                                    </a:rPr>
                                    <a:t> </a:t>
                                  </a:r>
                                </a:p>
                              </p:txBody>
                            </p:sp>
                          </mc:Fallback>
                        </mc:AlternateContent>
                      </p:grpSp>
                      <p:sp>
                        <p:nvSpPr>
                          <p:cNvPr id="79" name="Tekstvak 78">
                            <a:extLst>
                              <a:ext uri="{FF2B5EF4-FFF2-40B4-BE49-F238E27FC236}">
                                <a16:creationId xmlns:a16="http://schemas.microsoft.com/office/drawing/2014/main" id="{5264FBBF-79B9-41E4-850E-3E1978B851CC}"/>
                              </a:ext>
                            </a:extLst>
                          </p:cNvPr>
                          <p:cNvSpPr txBox="1"/>
                          <p:nvPr/>
                        </p:nvSpPr>
                        <p:spPr>
                          <a:xfrm>
                            <a:off x="1439915" y="2301773"/>
                            <a:ext cx="279244" cy="461665"/>
                          </a:xfrm>
                          <a:prstGeom prst="rect">
                            <a:avLst/>
                          </a:prstGeom>
                          <a:noFill/>
                        </p:spPr>
                        <p:txBody>
                          <a:bodyPr wrap="none" rtlCol="0">
                            <a:spAutoFit/>
                          </a:bodyPr>
                          <a:lstStyle/>
                          <a:p>
                            <a:r>
                              <a:rPr lang="nl-BE" sz="2400" dirty="0"/>
                              <a:t>-</a:t>
                            </a:r>
                          </a:p>
                        </p:txBody>
                      </p:sp>
                    </p:grpSp>
                    <p:cxnSp>
                      <p:nvCxnSpPr>
                        <p:cNvPr id="77" name="Rechte verbindingslijn 76">
                          <a:extLst>
                            <a:ext uri="{FF2B5EF4-FFF2-40B4-BE49-F238E27FC236}">
                              <a16:creationId xmlns:a16="http://schemas.microsoft.com/office/drawing/2014/main" id="{EADC922F-888B-4406-90F6-219A1D0E8713}"/>
                            </a:ext>
                          </a:extLst>
                        </p:cNvPr>
                        <p:cNvCxnSpPr/>
                        <p:nvPr/>
                      </p:nvCxnSpPr>
                      <p:spPr>
                        <a:xfrm>
                          <a:off x="6076717" y="3782918"/>
                          <a:ext cx="2340000" cy="0"/>
                        </a:xfrm>
                        <a:prstGeom prst="line">
                          <a:avLst/>
                        </a:prstGeom>
                        <a:ln w="38100">
                          <a:headEnd type="stealth" w="lg" len="lg"/>
                          <a:tailEnd type="none"/>
                        </a:ln>
                      </p:spPr>
                      <p:style>
                        <a:lnRef idx="1">
                          <a:schemeClr val="dk1"/>
                        </a:lnRef>
                        <a:fillRef idx="0">
                          <a:schemeClr val="dk1"/>
                        </a:fillRef>
                        <a:effectRef idx="0">
                          <a:schemeClr val="dk1"/>
                        </a:effectRef>
                        <a:fontRef idx="minor">
                          <a:schemeClr val="tx1"/>
                        </a:fontRef>
                      </p:style>
                    </p:cxnSp>
                  </p:grpSp>
                </p:grpSp>
                <p:sp>
                  <p:nvSpPr>
                    <p:cNvPr id="71" name="Ovaal 70">
                      <a:extLst>
                        <a:ext uri="{FF2B5EF4-FFF2-40B4-BE49-F238E27FC236}">
                          <a16:creationId xmlns:a16="http://schemas.microsoft.com/office/drawing/2014/main" id="{4ACE8524-A425-43F9-A975-50F4317E8087}"/>
                        </a:ext>
                      </a:extLst>
                    </p:cNvPr>
                    <p:cNvSpPr/>
                    <p:nvPr/>
                  </p:nvSpPr>
                  <p:spPr>
                    <a:xfrm>
                      <a:off x="8608331" y="152099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mc:AlternateContent xmlns:mc="http://schemas.openxmlformats.org/markup-compatibility/2006" xmlns:a14="http://schemas.microsoft.com/office/drawing/2010/main">
                <mc:Choice Requires="a14">
                  <p:sp>
                    <p:nvSpPr>
                      <p:cNvPr id="69" name="Tekstvak 68">
                        <a:extLst>
                          <a:ext uri="{FF2B5EF4-FFF2-40B4-BE49-F238E27FC236}">
                            <a16:creationId xmlns:a16="http://schemas.microsoft.com/office/drawing/2014/main" id="{8D509196-7DAC-41BC-BACD-47E00B5B809B}"/>
                          </a:ext>
                        </a:extLst>
                      </p:cNvPr>
                      <p:cNvSpPr txBox="1"/>
                      <p:nvPr/>
                    </p:nvSpPr>
                    <p:spPr>
                      <a:xfrm>
                        <a:off x="3338134" y="4210496"/>
                        <a:ext cx="6884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𝑌</m:t>
                                  </m:r>
                                </m:e>
                                <m:sub>
                                  <m:r>
                                    <a:rPr lang="nl-BE" sz="2000" b="0" i="1" smtClean="0">
                                      <a:latin typeface="Cambria Math" panose="02040503050406030204" pitchFamily="18" charset="0"/>
                                    </a:rPr>
                                    <m:t>𝑚</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46" name="Tekstvak 45">
                        <a:extLst>
                          <a:ext uri="{FF2B5EF4-FFF2-40B4-BE49-F238E27FC236}">
                            <a16:creationId xmlns:a16="http://schemas.microsoft.com/office/drawing/2014/main" id="{6C38DE3A-0F66-400F-993D-452D4313476C}"/>
                          </a:ext>
                        </a:extLst>
                      </p:cNvPr>
                      <p:cNvSpPr txBox="1">
                        <a:spLocks noRot="1" noChangeAspect="1" noMove="1" noResize="1" noEditPoints="1" noAdjustHandles="1" noChangeArrowheads="1" noChangeShapeType="1" noTextEdit="1"/>
                      </p:cNvSpPr>
                      <p:nvPr/>
                    </p:nvSpPr>
                    <p:spPr>
                      <a:xfrm>
                        <a:off x="3338134" y="4210496"/>
                        <a:ext cx="688458" cy="307777"/>
                      </a:xfrm>
                      <a:prstGeom prst="rect">
                        <a:avLst/>
                      </a:prstGeom>
                      <a:blipFill>
                        <a:blip r:embed="rId13"/>
                        <a:stretch>
                          <a:fillRect l="-8850" b="-12000"/>
                        </a:stretch>
                      </a:blipFill>
                    </p:spPr>
                    <p:txBody>
                      <a:bodyPr/>
                      <a:lstStyle/>
                      <a:p>
                        <a:r>
                          <a:rPr lang="nl-BE">
                            <a:noFill/>
                          </a:rPr>
                          <a:t> </a:t>
                        </a:r>
                      </a:p>
                    </p:txBody>
                  </p:sp>
                </mc:Fallback>
              </mc:AlternateContent>
            </p:grpSp>
            <p:sp>
              <p:nvSpPr>
                <p:cNvPr id="66" name="Rechthoek 65">
                  <a:extLst>
                    <a:ext uri="{FF2B5EF4-FFF2-40B4-BE49-F238E27FC236}">
                      <a16:creationId xmlns:a16="http://schemas.microsoft.com/office/drawing/2014/main" id="{83DA588E-627A-448F-92EA-C97A56C4FE2B}"/>
                    </a:ext>
                  </a:extLst>
                </p:cNvPr>
                <p:cNvSpPr/>
                <p:nvPr/>
              </p:nvSpPr>
              <p:spPr>
                <a:xfrm>
                  <a:off x="4541056" y="2602843"/>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mc:AlternateContent xmlns:mc="http://schemas.openxmlformats.org/markup-compatibility/2006" xmlns:a14="http://schemas.microsoft.com/office/drawing/2010/main">
              <mc:Choice Requires="a14">
                <p:sp>
                  <p:nvSpPr>
                    <p:cNvPr id="67" name="Tekstvak 66">
                      <a:extLst>
                        <a:ext uri="{FF2B5EF4-FFF2-40B4-BE49-F238E27FC236}">
                          <a16:creationId xmlns:a16="http://schemas.microsoft.com/office/drawing/2014/main" id="{FB9AE8AE-42B9-40D3-B4F4-449334CE6EB6}"/>
                        </a:ext>
                      </a:extLst>
                    </p:cNvPr>
                    <p:cNvSpPr txBox="1"/>
                    <p:nvPr/>
                  </p:nvSpPr>
                  <p:spPr>
                    <a:xfrm>
                      <a:off x="4756341" y="2840050"/>
                      <a:ext cx="67358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𝑎</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30" name="Tekstvak 129">
                      <a:extLst>
                        <a:ext uri="{FF2B5EF4-FFF2-40B4-BE49-F238E27FC236}">
                          <a16:creationId xmlns:a16="http://schemas.microsoft.com/office/drawing/2014/main" id="{06845794-CA7C-419C-9D3E-7EDF8EA4D977}"/>
                        </a:ext>
                      </a:extLst>
                    </p:cNvPr>
                    <p:cNvSpPr txBox="1">
                      <a:spLocks noRot="1" noChangeAspect="1" noMove="1" noResize="1" noEditPoints="1" noAdjustHandles="1" noChangeArrowheads="1" noChangeShapeType="1" noTextEdit="1"/>
                    </p:cNvSpPr>
                    <p:nvPr/>
                  </p:nvSpPr>
                  <p:spPr>
                    <a:xfrm>
                      <a:off x="4756341" y="2840050"/>
                      <a:ext cx="673582" cy="307777"/>
                    </a:xfrm>
                    <a:prstGeom prst="rect">
                      <a:avLst/>
                    </a:prstGeom>
                    <a:blipFill>
                      <a:blip r:embed="rId14"/>
                      <a:stretch>
                        <a:fillRect l="-9091" b="-12000"/>
                      </a:stretch>
                    </a:blipFill>
                  </p:spPr>
                  <p:txBody>
                    <a:bodyPr/>
                    <a:lstStyle/>
                    <a:p>
                      <a:r>
                        <a:rPr lang="nl-BE">
                          <a:noFill/>
                        </a:rPr>
                        <a:t> </a:t>
                      </a:r>
                    </a:p>
                  </p:txBody>
                </p:sp>
              </mc:Fallback>
            </mc:AlternateContent>
          </p:grpSp>
          <p:cxnSp>
            <p:nvCxnSpPr>
              <p:cNvPr id="62" name="Rechte verbindingslijn 61">
                <a:extLst>
                  <a:ext uri="{FF2B5EF4-FFF2-40B4-BE49-F238E27FC236}">
                    <a16:creationId xmlns:a16="http://schemas.microsoft.com/office/drawing/2014/main" id="{FB25BE07-327F-4C97-B305-686DD4CD3674}"/>
                  </a:ext>
                </a:extLst>
              </p:cNvPr>
              <p:cNvCxnSpPr/>
              <p:nvPr/>
            </p:nvCxnSpPr>
            <p:spPr>
              <a:xfrm>
                <a:off x="4393322" y="2602917"/>
                <a:ext cx="0" cy="1260000"/>
              </a:xfrm>
              <a:prstGeom prst="line">
                <a:avLst/>
              </a:prstGeom>
              <a:ln w="38100"/>
            </p:spPr>
            <p:style>
              <a:lnRef idx="1">
                <a:schemeClr val="dk1"/>
              </a:lnRef>
              <a:fillRef idx="0">
                <a:schemeClr val="dk1"/>
              </a:fillRef>
              <a:effectRef idx="0">
                <a:schemeClr val="dk1"/>
              </a:effectRef>
              <a:fontRef idx="minor">
                <a:schemeClr val="tx1"/>
              </a:fontRef>
            </p:style>
          </p:cxnSp>
          <p:cxnSp>
            <p:nvCxnSpPr>
              <p:cNvPr id="63" name="Rechte verbindingslijn met pijl 62">
                <a:extLst>
                  <a:ext uri="{FF2B5EF4-FFF2-40B4-BE49-F238E27FC236}">
                    <a16:creationId xmlns:a16="http://schemas.microsoft.com/office/drawing/2014/main" id="{9417BE5C-A4E3-4451-B87D-D0721DF108B1}"/>
                  </a:ext>
                </a:extLst>
              </p:cNvPr>
              <p:cNvCxnSpPr>
                <a:cxnSpLocks/>
              </p:cNvCxnSpPr>
              <p:nvPr/>
            </p:nvCxnSpPr>
            <p:spPr>
              <a:xfrm>
                <a:off x="4372304" y="3869221"/>
                <a:ext cx="468000"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0" name="Tekstvak 59">
                  <a:extLst>
                    <a:ext uri="{FF2B5EF4-FFF2-40B4-BE49-F238E27FC236}">
                      <a16:creationId xmlns:a16="http://schemas.microsoft.com/office/drawing/2014/main" id="{A26C361E-183B-4D50-8F5A-DFB15B899AB3}"/>
                    </a:ext>
                  </a:extLst>
                </p:cNvPr>
                <p:cNvSpPr txBox="1"/>
                <p:nvPr/>
              </p:nvSpPr>
              <p:spPr>
                <a:xfrm>
                  <a:off x="3942886" y="2300756"/>
                  <a:ext cx="324833" cy="527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2000" i="1" smtClean="0">
                                <a:latin typeface="Cambria Math" panose="02040503050406030204" pitchFamily="18" charset="0"/>
                              </a:rPr>
                            </m:ctrlPr>
                          </m:fPr>
                          <m:num>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𝑢</m:t>
                                </m:r>
                              </m:e>
                              <m:sub>
                                <m:r>
                                  <a:rPr lang="nl-BE" sz="2000" b="0" i="1" smtClean="0">
                                    <a:latin typeface="Cambria Math" panose="02040503050406030204" pitchFamily="18" charset="0"/>
                                  </a:rPr>
                                  <m:t>0</m:t>
                                </m:r>
                              </m:sub>
                            </m:sSub>
                          </m:num>
                          <m:den>
                            <m:r>
                              <a:rPr lang="nl-BE" sz="2000" b="0" i="1" smtClean="0">
                                <a:latin typeface="Cambria Math" panose="02040503050406030204" pitchFamily="18" charset="0"/>
                              </a:rPr>
                              <m:t>𝑠</m:t>
                            </m:r>
                          </m:den>
                        </m:f>
                      </m:oMath>
                    </m:oMathPara>
                  </a14:m>
                  <a:endParaRPr lang="nl-BE" sz="2000" dirty="0"/>
                </a:p>
              </p:txBody>
            </p:sp>
          </mc:Choice>
          <mc:Fallback xmlns="">
            <p:sp>
              <p:nvSpPr>
                <p:cNvPr id="138" name="Tekstvak 137">
                  <a:extLst>
                    <a:ext uri="{FF2B5EF4-FFF2-40B4-BE49-F238E27FC236}">
                      <a16:creationId xmlns:a16="http://schemas.microsoft.com/office/drawing/2014/main" id="{D88C3289-66C9-481B-9FFE-3DF9EE3FDF85}"/>
                    </a:ext>
                  </a:extLst>
                </p:cNvPr>
                <p:cNvSpPr txBox="1">
                  <a:spLocks noRot="1" noChangeAspect="1" noMove="1" noResize="1" noEditPoints="1" noAdjustHandles="1" noChangeArrowheads="1" noChangeShapeType="1" noTextEdit="1"/>
                </p:cNvSpPr>
                <p:nvPr/>
              </p:nvSpPr>
              <p:spPr>
                <a:xfrm>
                  <a:off x="3942886" y="2300756"/>
                  <a:ext cx="324833" cy="527260"/>
                </a:xfrm>
                <a:prstGeom prst="rect">
                  <a:avLst/>
                </a:prstGeom>
                <a:blipFill>
                  <a:blip r:embed="rId15"/>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06" name="Tekstvak 105">
                <a:extLst>
                  <a:ext uri="{FF2B5EF4-FFF2-40B4-BE49-F238E27FC236}">
                    <a16:creationId xmlns:a16="http://schemas.microsoft.com/office/drawing/2014/main" id="{7253CDB7-621F-49AD-BB05-DDE7632E0A27}"/>
                  </a:ext>
                </a:extLst>
              </p:cNvPr>
              <p:cNvSpPr txBox="1"/>
              <p:nvPr/>
            </p:nvSpPr>
            <p:spPr>
              <a:xfrm>
                <a:off x="634708" y="6399144"/>
                <a:ext cx="4506298" cy="752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𝑎</m:t>
                              </m:r>
                            </m:sub>
                          </m:sSub>
                          <m:r>
                            <a:rPr lang="nl-BE" sz="2500" b="0" i="1" smtClean="0">
                              <a:latin typeface="Cambria Math" panose="02040503050406030204" pitchFamily="18" charset="0"/>
                            </a:rPr>
                            <m:t>(</m:t>
                          </m:r>
                          <m:r>
                            <a:rPr lang="nl-BE" sz="2500" b="0" i="1" smtClean="0">
                              <a:latin typeface="Cambria Math" panose="02040503050406030204" pitchFamily="18" charset="0"/>
                            </a:rPr>
                            <m:t>𝑠</m:t>
                          </m:r>
                          <m:r>
                            <a:rPr lang="nl-BE" sz="2500" b="0" i="1" smtClean="0">
                              <a:latin typeface="Cambria Math" panose="02040503050406030204" pitchFamily="18" charset="0"/>
                            </a:rPr>
                            <m:t>)</m:t>
                          </m:r>
                          <m:r>
                            <a:rPr lang="nl-BE" sz="2500" b="0" i="1" smtClean="0">
                              <a:latin typeface="Cambria Math" panose="02040503050406030204" pitchFamily="18" charset="0"/>
                            </a:rPr>
                            <m:t>𝐺</m:t>
                          </m:r>
                        </m:e>
                        <m:sub>
                          <m:r>
                            <a:rPr lang="nl-BE" sz="2500" b="0" i="1" smtClean="0">
                              <a:latin typeface="Cambria Math" panose="02040503050406030204" pitchFamily="18" charset="0"/>
                            </a:rPr>
                            <m:t>𝑝</m:t>
                          </m:r>
                        </m:sub>
                      </m:sSub>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𝐺</m:t>
                          </m:r>
                        </m:e>
                        <m:sub>
                          <m:r>
                            <a:rPr lang="nl-BE" sz="2500" b="0" i="1" smtClean="0">
                              <a:latin typeface="Cambria Math" panose="02040503050406030204" pitchFamily="18" charset="0"/>
                            </a:rPr>
                            <m:t>𝑠</m:t>
                          </m:r>
                        </m:sub>
                      </m:sSub>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𝑠</m:t>
                          </m:r>
                        </m:e>
                      </m:d>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𝐾</m:t>
                          </m:r>
                          <m:func>
                            <m:funcPr>
                              <m:ctrlPr>
                                <a:rPr lang="nl-BE" sz="2500" b="0" i="1" smtClean="0">
                                  <a:latin typeface="Cambria Math" panose="02040503050406030204" pitchFamily="18" charset="0"/>
                                </a:rPr>
                              </m:ctrlPr>
                            </m:funcPr>
                            <m:fName>
                              <m:r>
                                <m:rPr>
                                  <m:sty m:val="p"/>
                                </m:rPr>
                                <a:rPr lang="nl-BE" sz="2500" b="0" i="0" smtClean="0">
                                  <a:latin typeface="Cambria Math" panose="02040503050406030204" pitchFamily="18" charset="0"/>
                                </a:rPr>
                                <m:t>exp</m:t>
                              </m:r>
                            </m:fName>
                            <m:e>
                              <m:d>
                                <m:dPr>
                                  <m:ctrlPr>
                                    <a:rPr lang="nl-BE" sz="2500" b="0" i="1" smtClean="0">
                                      <a:latin typeface="Cambria Math" panose="02040503050406030204" pitchFamily="18" charset="0"/>
                                    </a:rPr>
                                  </m:ctrlPr>
                                </m:dPr>
                                <m:e>
                                  <m:r>
                                    <a:rPr lang="nl-BE" sz="2500" b="0" i="1" smtClean="0">
                                      <a:latin typeface="Cambria Math" panose="02040503050406030204" pitchFamily="18" charset="0"/>
                                    </a:rPr>
                                    <m:t>−</m:t>
                                  </m:r>
                                  <m:r>
                                    <a:rPr lang="nl-BE" sz="2500" b="0" i="1" smtClean="0">
                                      <a:latin typeface="Cambria Math" panose="02040503050406030204" pitchFamily="18" charset="0"/>
                                    </a:rPr>
                                    <m:t>𝑠</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𝑡</m:t>
                                      </m:r>
                                    </m:e>
                                    <m:sub>
                                      <m:r>
                                        <a:rPr lang="nl-BE" sz="2500" b="0" i="1" smtClean="0">
                                          <a:latin typeface="Cambria Math" panose="02040503050406030204" pitchFamily="18" charset="0"/>
                                        </a:rPr>
                                        <m:t>𝑑</m:t>
                                      </m:r>
                                    </m:sub>
                                  </m:sSub>
                                </m:e>
                              </m:d>
                            </m:e>
                          </m:func>
                        </m:num>
                        <m:den>
                          <m:r>
                            <a:rPr lang="nl-BE" sz="2500" b="0" i="1" smtClean="0">
                              <a:latin typeface="Cambria Math" panose="02040503050406030204" pitchFamily="18" charset="0"/>
                            </a:rPr>
                            <m:t>𝑠</m:t>
                          </m:r>
                          <m:r>
                            <a:rPr lang="nl-BE" sz="2500" b="0" i="1" smtClean="0">
                              <a:latin typeface="Cambria Math" panose="02040503050406030204" pitchFamily="18" charset="0"/>
                              <a:ea typeface="Cambria Math" panose="02040503050406030204" pitchFamily="18" charset="0"/>
                            </a:rPr>
                            <m:t>𝜏</m:t>
                          </m:r>
                          <m:r>
                            <a:rPr lang="nl-BE" sz="2500" b="0" i="1" smtClean="0">
                              <a:latin typeface="Cambria Math" panose="02040503050406030204" pitchFamily="18" charset="0"/>
                              <a:ea typeface="Cambria Math" panose="02040503050406030204" pitchFamily="18" charset="0"/>
                            </a:rPr>
                            <m:t>+1</m:t>
                          </m:r>
                        </m:den>
                      </m:f>
                    </m:oMath>
                  </m:oMathPara>
                </a14:m>
                <a:endParaRPr lang="nl-BE" sz="2500" dirty="0"/>
              </a:p>
            </p:txBody>
          </p:sp>
        </mc:Choice>
        <mc:Fallback xmlns="">
          <p:sp>
            <p:nvSpPr>
              <p:cNvPr id="106" name="Tekstvak 105">
                <a:extLst>
                  <a:ext uri="{FF2B5EF4-FFF2-40B4-BE49-F238E27FC236}">
                    <a16:creationId xmlns:a16="http://schemas.microsoft.com/office/drawing/2014/main" id="{7253CDB7-621F-49AD-BB05-DDE7632E0A27}"/>
                  </a:ext>
                </a:extLst>
              </p:cNvPr>
              <p:cNvSpPr txBox="1">
                <a:spLocks noRot="1" noChangeAspect="1" noMove="1" noResize="1" noEditPoints="1" noAdjustHandles="1" noChangeArrowheads="1" noChangeShapeType="1" noTextEdit="1"/>
              </p:cNvSpPr>
              <p:nvPr/>
            </p:nvSpPr>
            <p:spPr>
              <a:xfrm>
                <a:off x="634708" y="6399144"/>
                <a:ext cx="4506298" cy="752963"/>
              </a:xfrm>
              <a:prstGeom prst="rect">
                <a:avLst/>
              </a:prstGeom>
              <a:blipFill>
                <a:blip r:embed="rId16"/>
                <a:stretch>
                  <a:fillRect/>
                </a:stretch>
              </a:blipFill>
            </p:spPr>
            <p:txBody>
              <a:bodyPr/>
              <a:lstStyle/>
              <a:p>
                <a:r>
                  <a:rPr lang="nl-BE">
                    <a:noFill/>
                  </a:rPr>
                  <a:t> </a:t>
                </a:r>
              </a:p>
            </p:txBody>
          </p:sp>
        </mc:Fallback>
      </mc:AlternateContent>
      <p:sp>
        <p:nvSpPr>
          <p:cNvPr id="108" name="Tekstvak 107">
            <a:extLst>
              <a:ext uri="{FF2B5EF4-FFF2-40B4-BE49-F238E27FC236}">
                <a16:creationId xmlns:a16="http://schemas.microsoft.com/office/drawing/2014/main" id="{38FF824B-ECF7-4893-A838-3FAAF004E45C}"/>
              </a:ext>
            </a:extLst>
          </p:cNvPr>
          <p:cNvSpPr txBox="1"/>
          <p:nvPr/>
        </p:nvSpPr>
        <p:spPr>
          <a:xfrm>
            <a:off x="666373" y="5825375"/>
            <a:ext cx="1821332" cy="477054"/>
          </a:xfrm>
          <a:prstGeom prst="rect">
            <a:avLst/>
          </a:prstGeom>
          <a:noFill/>
          <a:ln w="28575">
            <a:solidFill>
              <a:schemeClr val="tx2"/>
            </a:solidFill>
          </a:ln>
        </p:spPr>
        <p:txBody>
          <a:bodyPr wrap="none" rtlCol="0">
            <a:spAutoFit/>
          </a:bodyPr>
          <a:lstStyle/>
          <a:p>
            <a:r>
              <a:rPr lang="nl-BE" sz="2500" dirty="0"/>
              <a:t>Benadering</a:t>
            </a:r>
          </a:p>
        </p:txBody>
      </p:sp>
      <p:pic>
        <p:nvPicPr>
          <p:cNvPr id="110" name="Afbeelding 109">
            <a:extLst>
              <a:ext uri="{FF2B5EF4-FFF2-40B4-BE49-F238E27FC236}">
                <a16:creationId xmlns:a16="http://schemas.microsoft.com/office/drawing/2014/main" id="{20226396-5962-4A60-8B33-138D4D3F8FE9}"/>
              </a:ext>
            </a:extLst>
          </p:cNvPr>
          <p:cNvPicPr>
            <a:picLocks noChangeAspect="1"/>
          </p:cNvPicPr>
          <p:nvPr/>
        </p:nvPicPr>
        <p:blipFill>
          <a:blip r:embed="rId17"/>
          <a:stretch>
            <a:fillRect/>
          </a:stretch>
        </p:blipFill>
        <p:spPr>
          <a:xfrm>
            <a:off x="8338554" y="1705888"/>
            <a:ext cx="8587740" cy="6440805"/>
          </a:xfrm>
          <a:prstGeom prst="rect">
            <a:avLst/>
          </a:prstGeom>
        </p:spPr>
      </p:pic>
    </p:spTree>
    <p:extLst>
      <p:ext uri="{BB962C8B-B14F-4D97-AF65-F5344CB8AC3E}">
        <p14:creationId xmlns:p14="http://schemas.microsoft.com/office/powerpoint/2010/main" val="156795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5F943B2-1508-616E-75AB-ABAF6C80E4E1}"/>
              </a:ext>
            </a:extLst>
          </p:cNvPr>
          <p:cNvSpPr>
            <a:spLocks noGrp="1"/>
          </p:cNvSpPr>
          <p:nvPr>
            <p:ph type="title"/>
          </p:nvPr>
        </p:nvSpPr>
        <p:spPr>
          <a:xfrm>
            <a:off x="169712" y="221758"/>
            <a:ext cx="9068080" cy="863640"/>
          </a:xfrm>
        </p:spPr>
        <p:txBody>
          <a:bodyPr/>
          <a:lstStyle/>
          <a:p>
            <a:r>
              <a:rPr lang="en-GB" dirty="0" err="1"/>
              <a:t>Ideale</a:t>
            </a:r>
            <a:r>
              <a:rPr lang="en-GB" dirty="0"/>
              <a:t> IN/UITGANG</a:t>
            </a:r>
            <a:endParaRPr lang="LID4096" dirty="0"/>
          </a:p>
        </p:txBody>
      </p:sp>
      <p:sp>
        <p:nvSpPr>
          <p:cNvPr id="4" name="Tijdelijke aanduiding voor dianummer 3">
            <a:extLst>
              <a:ext uri="{FF2B5EF4-FFF2-40B4-BE49-F238E27FC236}">
                <a16:creationId xmlns:a16="http://schemas.microsoft.com/office/drawing/2014/main" id="{B2AFB837-C8B1-21D9-7444-79C9CCB5DB45}"/>
              </a:ext>
            </a:extLst>
          </p:cNvPr>
          <p:cNvSpPr>
            <a:spLocks noGrp="1"/>
          </p:cNvSpPr>
          <p:nvPr>
            <p:ph type="sldNum" sz="quarter" idx="12"/>
          </p:nvPr>
        </p:nvSpPr>
        <p:spPr>
          <a:xfrm>
            <a:off x="15590520" y="8948456"/>
            <a:ext cx="921879" cy="519257"/>
          </a:xfrm>
        </p:spPr>
        <p:txBody>
          <a:bodyPr/>
          <a:lstStyle/>
          <a:p>
            <a:fld id="{7AE184E0-0BD4-4705-A12B-9B71DDE63301}" type="slidenum">
              <a:rPr lang="nl-BE" noProof="0" smtClean="0"/>
              <a:pPr/>
              <a:t>3</a:t>
            </a:fld>
            <a:endParaRPr lang="nl-BE" noProof="0"/>
          </a:p>
        </p:txBody>
      </p:sp>
      <p:pic>
        <p:nvPicPr>
          <p:cNvPr id="8" name="Afbeelding 7">
            <a:extLst>
              <a:ext uri="{FF2B5EF4-FFF2-40B4-BE49-F238E27FC236}">
                <a16:creationId xmlns:a16="http://schemas.microsoft.com/office/drawing/2014/main" id="{86CBA56B-1BEF-6D39-064A-5B668B984431}"/>
              </a:ext>
            </a:extLst>
          </p:cNvPr>
          <p:cNvPicPr>
            <a:picLocks noChangeAspect="1"/>
          </p:cNvPicPr>
          <p:nvPr/>
        </p:nvPicPr>
        <p:blipFill rotWithShape="1">
          <a:blip r:embed="rId8"/>
          <a:srcRect t="21057"/>
          <a:stretch/>
        </p:blipFill>
        <p:spPr>
          <a:xfrm>
            <a:off x="1296168" y="2726292"/>
            <a:ext cx="6205542" cy="2303407"/>
          </a:xfrm>
          <a:prstGeom prst="rect">
            <a:avLst/>
          </a:prstGeom>
        </p:spPr>
      </p:pic>
      <p:pic>
        <p:nvPicPr>
          <p:cNvPr id="9" name="Afbeelding 8" descr="\documentclass{article}&#10;\usepackage{amsmath}&#10;\pagestyle{empty}&#10;\begin{document}&#10;&#10;$m\ddot{x}=-mg+c(v_{\ell}-\dot{x})^2$&#10;&#10;&#10;\end{document}" title="IguanaTex Bitmap Display">
            <a:extLst>
              <a:ext uri="{FF2B5EF4-FFF2-40B4-BE49-F238E27FC236}">
                <a16:creationId xmlns:a16="http://schemas.microsoft.com/office/drawing/2014/main" id="{F7637AA3-AABE-AEC6-F55B-0E4B8651301E}"/>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767859" y="5608597"/>
            <a:ext cx="3733851" cy="387905"/>
          </a:xfrm>
          <a:prstGeom prst="rect">
            <a:avLst/>
          </a:prstGeom>
        </p:spPr>
      </p:pic>
      <p:pic>
        <p:nvPicPr>
          <p:cNvPr id="10" name="Afbeelding 9" descr="\documentclass{article}&#10;\usepackage{amsmath}&#10;\pagestyle{empty}&#10;\begin{document}&#10;&#10;Proces model:&#10;&#10;&#10;\end{document}" title="IguanaTex Bitmap Display">
            <a:extLst>
              <a:ext uri="{FF2B5EF4-FFF2-40B4-BE49-F238E27FC236}">
                <a16:creationId xmlns:a16="http://schemas.microsoft.com/office/drawing/2014/main" id="{C100CA18-D019-CCA0-9398-345B85CC93D7}"/>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351631" y="5675776"/>
            <a:ext cx="2164897" cy="253547"/>
          </a:xfrm>
          <a:prstGeom prst="rect">
            <a:avLst/>
          </a:prstGeom>
        </p:spPr>
      </p:pic>
      <p:pic>
        <p:nvPicPr>
          <p:cNvPr id="11" name="Afbeelding 10" descr="\documentclass{article}&#10;\usepackage{amsmath}&#10;\pagestyle{empty}&#10;\begin{document}&#10;&#10;$mg=cv_{\ell}^2$&#10;&#10;&#10;\end{document}" title="IguanaTex Bitmap Display">
            <a:extLst>
              <a:ext uri="{FF2B5EF4-FFF2-40B4-BE49-F238E27FC236}">
                <a16:creationId xmlns:a16="http://schemas.microsoft.com/office/drawing/2014/main" id="{C82C0A61-F1EF-6D11-7A20-F2C92C38C21A}"/>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3758159" y="6369141"/>
            <a:ext cx="1444877" cy="402304"/>
          </a:xfrm>
          <a:prstGeom prst="rect">
            <a:avLst/>
          </a:prstGeom>
        </p:spPr>
      </p:pic>
      <p:pic>
        <p:nvPicPr>
          <p:cNvPr id="12" name="Afbeelding 11" descr="\documentclass{article}&#10;\usepackage{amsmath}&#10;\pagestyle{empty}&#10;\begin{document}&#10;&#10;Evenwicht:&#10;&#10;&#10;\end{document}" title="IguanaTex Bitmap Display">
            <a:extLst>
              <a:ext uri="{FF2B5EF4-FFF2-40B4-BE49-F238E27FC236}">
                <a16:creationId xmlns:a16="http://schemas.microsoft.com/office/drawing/2014/main" id="{4B4210F0-1584-A6BD-9F61-90502BC1680C}"/>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15212" y="6447889"/>
            <a:ext cx="1673323" cy="255701"/>
          </a:xfrm>
          <a:prstGeom prst="rect">
            <a:avLst/>
          </a:prstGeom>
        </p:spPr>
      </p:pic>
      <p:pic>
        <p:nvPicPr>
          <p:cNvPr id="13" name="Afbeelding 12" descr="\documentclass{article}&#10;\usepackage{amsmath}&#10;\pagestyle{empty}&#10;\begin{document}&#10;&#10;Moeilijk manueel $x_{\text{bal}}$ in te stellen \\ omdat&#10;sturing de versnelling aanpast&#10;&#10;&#10;\end{document}" title="IguanaTex Bitmap Display">
            <a:extLst>
              <a:ext uri="{FF2B5EF4-FFF2-40B4-BE49-F238E27FC236}">
                <a16:creationId xmlns:a16="http://schemas.microsoft.com/office/drawing/2014/main" id="{4CA8A6F9-9F88-8F51-52B9-136D12B256B4}"/>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932095" y="7324695"/>
            <a:ext cx="5901687" cy="759140"/>
          </a:xfrm>
          <a:prstGeom prst="rect">
            <a:avLst/>
          </a:prstGeom>
        </p:spPr>
      </p:pic>
      <p:sp>
        <p:nvSpPr>
          <p:cNvPr id="14" name="Tekstvak 13">
            <a:extLst>
              <a:ext uri="{FF2B5EF4-FFF2-40B4-BE49-F238E27FC236}">
                <a16:creationId xmlns:a16="http://schemas.microsoft.com/office/drawing/2014/main" id="{8D7C1852-F9AD-84B5-6F6B-2C56E0510468}"/>
              </a:ext>
            </a:extLst>
          </p:cNvPr>
          <p:cNvSpPr txBox="1"/>
          <p:nvPr/>
        </p:nvSpPr>
        <p:spPr>
          <a:xfrm>
            <a:off x="217866" y="1270794"/>
            <a:ext cx="7313220" cy="1344984"/>
          </a:xfrm>
          <a:prstGeom prst="rect">
            <a:avLst/>
          </a:prstGeom>
          <a:noFill/>
        </p:spPr>
        <p:txBody>
          <a:bodyPr wrap="none" rtlCol="0">
            <a:spAutoFit/>
          </a:bodyPr>
          <a:lstStyle/>
          <a:p>
            <a:pPr algn="l">
              <a:lnSpc>
                <a:spcPct val="120000"/>
              </a:lnSpc>
            </a:pPr>
            <a:r>
              <a:rPr lang="en-GB" sz="3555" dirty="0"/>
              <a:t>= </a:t>
            </a:r>
            <a:r>
              <a:rPr lang="en-GB" sz="3555" dirty="0" err="1"/>
              <a:t>uitgang</a:t>
            </a:r>
            <a:r>
              <a:rPr lang="en-GB" sz="3555" dirty="0"/>
              <a:t> </a:t>
            </a:r>
            <a:r>
              <a:rPr lang="en-GB" sz="3555" dirty="0" err="1"/>
              <a:t>volledig</a:t>
            </a:r>
            <a:r>
              <a:rPr lang="en-GB" sz="3555" dirty="0"/>
              <a:t> door </a:t>
            </a:r>
            <a:r>
              <a:rPr lang="en-GB" sz="3555" dirty="0" err="1"/>
              <a:t>aanpasbare</a:t>
            </a:r>
            <a:br>
              <a:rPr lang="en-GB" sz="3555" dirty="0"/>
            </a:br>
            <a:r>
              <a:rPr lang="en-GB" sz="3555" dirty="0"/>
              <a:t>ingang</a:t>
            </a:r>
            <a:endParaRPr lang="LID4096" sz="3555" dirty="0"/>
          </a:p>
        </p:txBody>
      </p:sp>
      <p:pic>
        <p:nvPicPr>
          <p:cNvPr id="15" name="Afbeelding 14">
            <a:extLst>
              <a:ext uri="{FF2B5EF4-FFF2-40B4-BE49-F238E27FC236}">
                <a16:creationId xmlns:a16="http://schemas.microsoft.com/office/drawing/2014/main" id="{37A779A1-ABD1-AB42-A692-2C7B82A3C2E1}"/>
              </a:ext>
            </a:extLst>
          </p:cNvPr>
          <p:cNvPicPr>
            <a:picLocks noChangeAspect="1"/>
          </p:cNvPicPr>
          <p:nvPr/>
        </p:nvPicPr>
        <p:blipFill>
          <a:blip r:embed="rId14"/>
          <a:stretch>
            <a:fillRect/>
          </a:stretch>
        </p:blipFill>
        <p:spPr>
          <a:xfrm>
            <a:off x="6386889" y="2954346"/>
            <a:ext cx="1114822" cy="589134"/>
          </a:xfrm>
          <a:prstGeom prst="rect">
            <a:avLst/>
          </a:prstGeom>
        </p:spPr>
      </p:pic>
      <p:sp>
        <p:nvSpPr>
          <p:cNvPr id="16" name="Titel 5">
            <a:extLst>
              <a:ext uri="{FF2B5EF4-FFF2-40B4-BE49-F238E27FC236}">
                <a16:creationId xmlns:a16="http://schemas.microsoft.com/office/drawing/2014/main" id="{A075E01A-5DC3-F47B-02AA-CFA3919C84C7}"/>
              </a:ext>
            </a:extLst>
          </p:cNvPr>
          <p:cNvSpPr txBox="1">
            <a:spLocks/>
          </p:cNvSpPr>
          <p:nvPr/>
        </p:nvSpPr>
        <p:spPr>
          <a:xfrm>
            <a:off x="10205415" y="215215"/>
            <a:ext cx="9068080" cy="863640"/>
          </a:xfrm>
          <a:prstGeom prst="rect">
            <a:avLst/>
          </a:prstGeom>
        </p:spPr>
        <p:txBody>
          <a:bodyPr vert="horz" lIns="130040" tIns="65020" rIns="130040" bIns="65020" rtlCol="0" anchor="t" anchorCtr="0">
            <a:noAutofit/>
          </a:bodyPr>
          <a:lstStyle>
            <a:lvl1pPr algn="l" defTabSz="914289" rtl="0" eaLnBrk="1" latinLnBrk="0" hangingPunct="1">
              <a:lnSpc>
                <a:spcPct val="90000"/>
              </a:lnSpc>
              <a:spcBef>
                <a:spcPct val="0"/>
              </a:spcBef>
              <a:buNone/>
              <a:defRPr sz="3797" u="sng" kern="1200" cap="all" baseline="0">
                <a:solidFill>
                  <a:srgbClr val="1E64C8"/>
                </a:solidFill>
                <a:uFill>
                  <a:solidFill>
                    <a:srgbClr val="1E64C8"/>
                  </a:solidFill>
                </a:uFill>
                <a:latin typeface="+mj-lt"/>
                <a:ea typeface="+mj-ea"/>
                <a:cs typeface="+mj-cs"/>
              </a:defRPr>
            </a:lvl1pPr>
          </a:lstStyle>
          <a:p>
            <a:r>
              <a:rPr lang="en-GB" sz="5400" dirty="0" err="1"/>
              <a:t>Meetruis</a:t>
            </a:r>
            <a:br>
              <a:rPr lang="en-GB" sz="5400" dirty="0"/>
            </a:br>
            <a:r>
              <a:rPr lang="en-GB" sz="5400" dirty="0"/>
              <a:t>Process Storing</a:t>
            </a:r>
            <a:endParaRPr lang="LID4096" sz="5400" dirty="0"/>
          </a:p>
        </p:txBody>
      </p:sp>
      <p:pic>
        <p:nvPicPr>
          <p:cNvPr id="17" name="Afbeelding 16">
            <a:extLst>
              <a:ext uri="{FF2B5EF4-FFF2-40B4-BE49-F238E27FC236}">
                <a16:creationId xmlns:a16="http://schemas.microsoft.com/office/drawing/2014/main" id="{B3769300-A221-693A-823F-0503695585C8}"/>
              </a:ext>
            </a:extLst>
          </p:cNvPr>
          <p:cNvPicPr>
            <a:picLocks noChangeAspect="1"/>
          </p:cNvPicPr>
          <p:nvPr/>
        </p:nvPicPr>
        <p:blipFill>
          <a:blip r:embed="rId15"/>
          <a:stretch>
            <a:fillRect/>
          </a:stretch>
        </p:blipFill>
        <p:spPr>
          <a:xfrm>
            <a:off x="9237792" y="2190768"/>
            <a:ext cx="8100883" cy="2427012"/>
          </a:xfrm>
          <a:prstGeom prst="rect">
            <a:avLst/>
          </a:prstGeom>
        </p:spPr>
      </p:pic>
      <p:cxnSp>
        <p:nvCxnSpPr>
          <p:cNvPr id="19" name="Rechte verbindingslijn 18">
            <a:extLst>
              <a:ext uri="{FF2B5EF4-FFF2-40B4-BE49-F238E27FC236}">
                <a16:creationId xmlns:a16="http://schemas.microsoft.com/office/drawing/2014/main" id="{276EB36A-CC53-6AC3-7ACC-44737B8149E7}"/>
              </a:ext>
            </a:extLst>
          </p:cNvPr>
          <p:cNvCxnSpPr/>
          <p:nvPr/>
        </p:nvCxnSpPr>
        <p:spPr>
          <a:xfrm>
            <a:off x="8464527" y="298"/>
            <a:ext cx="0" cy="9753005"/>
          </a:xfrm>
          <a:prstGeom prst="line">
            <a:avLst/>
          </a:prstGeom>
          <a:ln w="31750">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0" name="Tekstvak 19">
            <a:extLst>
              <a:ext uri="{FF2B5EF4-FFF2-40B4-BE49-F238E27FC236}">
                <a16:creationId xmlns:a16="http://schemas.microsoft.com/office/drawing/2014/main" id="{A4AD421D-1171-C3E3-A964-97EFDF9A7A93}"/>
              </a:ext>
            </a:extLst>
          </p:cNvPr>
          <p:cNvSpPr txBox="1"/>
          <p:nvPr/>
        </p:nvSpPr>
        <p:spPr>
          <a:xfrm>
            <a:off x="9164367" y="5565529"/>
            <a:ext cx="8060220" cy="2657907"/>
          </a:xfrm>
          <a:prstGeom prst="rect">
            <a:avLst/>
          </a:prstGeom>
          <a:noFill/>
        </p:spPr>
        <p:txBody>
          <a:bodyPr wrap="none" rtlCol="0">
            <a:spAutoFit/>
          </a:bodyPr>
          <a:lstStyle/>
          <a:p>
            <a:pPr algn="l">
              <a:lnSpc>
                <a:spcPct val="120000"/>
              </a:lnSpc>
            </a:pPr>
            <a:r>
              <a:rPr lang="en-GB" sz="3555" dirty="0" err="1"/>
              <a:t>Proces</a:t>
            </a:r>
            <a:r>
              <a:rPr lang="en-GB" sz="3555" dirty="0"/>
              <a:t> storing: Extra ingang, </a:t>
            </a:r>
            <a:r>
              <a:rPr lang="en-GB" sz="3555" dirty="0" err="1"/>
              <a:t>mogelijks</a:t>
            </a:r>
            <a:br>
              <a:rPr lang="en-GB" sz="3555" dirty="0"/>
            </a:br>
            <a:r>
              <a:rPr lang="en-GB" sz="3555" dirty="0" err="1"/>
              <a:t>niet</a:t>
            </a:r>
            <a:r>
              <a:rPr lang="en-GB" sz="3555" dirty="0"/>
              <a:t> of indirect in de hand.</a:t>
            </a:r>
          </a:p>
          <a:p>
            <a:pPr algn="l">
              <a:lnSpc>
                <a:spcPct val="120000"/>
              </a:lnSpc>
            </a:pPr>
            <a:endParaRPr lang="en-GB" sz="3555" dirty="0"/>
          </a:p>
          <a:p>
            <a:pPr algn="l">
              <a:lnSpc>
                <a:spcPct val="120000"/>
              </a:lnSpc>
            </a:pPr>
            <a:r>
              <a:rPr lang="en-GB" sz="3555" dirty="0"/>
              <a:t>Sensor </a:t>
            </a:r>
            <a:r>
              <a:rPr lang="en-GB" sz="3555" dirty="0" err="1"/>
              <a:t>Ruis</a:t>
            </a:r>
            <a:r>
              <a:rPr lang="en-GB" sz="3555" dirty="0"/>
              <a:t>: Sensor nooit exact</a:t>
            </a:r>
            <a:endParaRPr lang="LID4096" sz="3555" dirty="0"/>
          </a:p>
        </p:txBody>
      </p:sp>
      <p:sp>
        <p:nvSpPr>
          <p:cNvPr id="21" name="Tekstvak 20">
            <a:extLst>
              <a:ext uri="{FF2B5EF4-FFF2-40B4-BE49-F238E27FC236}">
                <a16:creationId xmlns:a16="http://schemas.microsoft.com/office/drawing/2014/main" id="{4B8A5D75-5384-E224-E4C2-DCAA39E69CE3}"/>
              </a:ext>
            </a:extLst>
          </p:cNvPr>
          <p:cNvSpPr txBox="1"/>
          <p:nvPr/>
        </p:nvSpPr>
        <p:spPr>
          <a:xfrm>
            <a:off x="2497341" y="8155050"/>
            <a:ext cx="4921540" cy="1344984"/>
          </a:xfrm>
          <a:prstGeom prst="rect">
            <a:avLst/>
          </a:prstGeom>
          <a:noFill/>
        </p:spPr>
        <p:txBody>
          <a:bodyPr wrap="none" rtlCol="0">
            <a:spAutoFit/>
          </a:bodyPr>
          <a:lstStyle/>
          <a:p>
            <a:pPr algn="l">
              <a:lnSpc>
                <a:spcPct val="120000"/>
              </a:lnSpc>
            </a:pPr>
            <a:endParaRPr lang="en-GB" sz="3555" dirty="0"/>
          </a:p>
          <a:p>
            <a:pPr algn="l">
              <a:lnSpc>
                <a:spcPct val="120000"/>
              </a:lnSpc>
            </a:pPr>
            <a:r>
              <a:rPr lang="en-GB" sz="3555" dirty="0"/>
              <a:t>(2x) </a:t>
            </a:r>
            <a:r>
              <a:rPr lang="en-GB" sz="3555" dirty="0" err="1"/>
              <a:t>Integrerend</a:t>
            </a:r>
            <a:r>
              <a:rPr lang="en-GB" sz="3555" dirty="0"/>
              <a:t> </a:t>
            </a:r>
            <a:r>
              <a:rPr lang="en-GB" sz="3555" dirty="0" err="1"/>
              <a:t>proces</a:t>
            </a:r>
            <a:endParaRPr lang="LID4096" sz="3555" dirty="0"/>
          </a:p>
        </p:txBody>
      </p:sp>
    </p:spTree>
    <p:extLst>
      <p:ext uri="{BB962C8B-B14F-4D97-AF65-F5344CB8AC3E}">
        <p14:creationId xmlns:p14="http://schemas.microsoft.com/office/powerpoint/2010/main" val="189370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6" grpId="0"/>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30</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8" name="Titel 1">
            <a:extLst>
              <a:ext uri="{FF2B5EF4-FFF2-40B4-BE49-F238E27FC236}">
                <a16:creationId xmlns:a16="http://schemas.microsoft.com/office/drawing/2014/main" id="{8E64D2DA-06B3-47B3-BA5F-C37CDB3E236F}"/>
              </a:ext>
            </a:extLst>
          </p:cNvPr>
          <p:cNvSpPr>
            <a:spLocks noGrp="1"/>
          </p:cNvSpPr>
          <p:nvPr>
            <p:ph type="title"/>
          </p:nvPr>
        </p:nvSpPr>
        <p:spPr>
          <a:xfrm>
            <a:off x="1852600" y="488885"/>
            <a:ext cx="14292053" cy="660740"/>
          </a:xfrm>
        </p:spPr>
        <p:txBody>
          <a:bodyPr/>
          <a:lstStyle/>
          <a:p>
            <a:r>
              <a:rPr lang="nl-NL" sz="3600" dirty="0"/>
              <a:t>Afstellen: Experiment: Procesreactie curve </a:t>
            </a:r>
          </a:p>
        </p:txBody>
      </p:sp>
      <p:grpSp>
        <p:nvGrpSpPr>
          <p:cNvPr id="58" name="Groep 57">
            <a:extLst>
              <a:ext uri="{FF2B5EF4-FFF2-40B4-BE49-F238E27FC236}">
                <a16:creationId xmlns:a16="http://schemas.microsoft.com/office/drawing/2014/main" id="{6400F347-0707-42B4-B666-D1873C1177CE}"/>
              </a:ext>
            </a:extLst>
          </p:cNvPr>
          <p:cNvGrpSpPr/>
          <p:nvPr/>
        </p:nvGrpSpPr>
        <p:grpSpPr>
          <a:xfrm>
            <a:off x="412381" y="1427487"/>
            <a:ext cx="7394191" cy="3449313"/>
            <a:chOff x="854181" y="2300756"/>
            <a:chExt cx="8361337" cy="3743689"/>
          </a:xfrm>
        </p:grpSpPr>
        <p:grpSp>
          <p:nvGrpSpPr>
            <p:cNvPr id="59" name="Groep 58">
              <a:extLst>
                <a:ext uri="{FF2B5EF4-FFF2-40B4-BE49-F238E27FC236}">
                  <a16:creationId xmlns:a16="http://schemas.microsoft.com/office/drawing/2014/main" id="{2B5EC781-80F9-4332-8DE9-C33DAFFCEEF9}"/>
                </a:ext>
              </a:extLst>
            </p:cNvPr>
            <p:cNvGrpSpPr/>
            <p:nvPr/>
          </p:nvGrpSpPr>
          <p:grpSpPr>
            <a:xfrm>
              <a:off x="854181" y="2602917"/>
              <a:ext cx="8361337" cy="3441528"/>
              <a:chOff x="854181" y="2602917"/>
              <a:chExt cx="8361337" cy="3441528"/>
            </a:xfrm>
          </p:grpSpPr>
          <p:grpSp>
            <p:nvGrpSpPr>
              <p:cNvPr id="61" name="Groep 60">
                <a:extLst>
                  <a:ext uri="{FF2B5EF4-FFF2-40B4-BE49-F238E27FC236}">
                    <a16:creationId xmlns:a16="http://schemas.microsoft.com/office/drawing/2014/main" id="{FB7DD1AB-1CE5-4799-8A7A-A0AC367D6EA1}"/>
                  </a:ext>
                </a:extLst>
              </p:cNvPr>
              <p:cNvGrpSpPr/>
              <p:nvPr/>
            </p:nvGrpSpPr>
            <p:grpSpPr>
              <a:xfrm>
                <a:off x="854181" y="3455045"/>
                <a:ext cx="8361337" cy="2589400"/>
                <a:chOff x="549381" y="2548667"/>
                <a:chExt cx="8361337" cy="2589400"/>
              </a:xfrm>
            </p:grpSpPr>
            <p:sp>
              <p:nvSpPr>
                <p:cNvPr id="64" name="Rechthoek 63">
                  <a:extLst>
                    <a:ext uri="{FF2B5EF4-FFF2-40B4-BE49-F238E27FC236}">
                      <a16:creationId xmlns:a16="http://schemas.microsoft.com/office/drawing/2014/main" id="{CA3075EC-C643-4CF3-95F5-FC302EA51802}"/>
                    </a:ext>
                  </a:extLst>
                </p:cNvPr>
                <p:cNvSpPr/>
                <p:nvPr/>
              </p:nvSpPr>
              <p:spPr>
                <a:xfrm>
                  <a:off x="2784055" y="2607787"/>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65" name="Groep 64">
                  <a:extLst>
                    <a:ext uri="{FF2B5EF4-FFF2-40B4-BE49-F238E27FC236}">
                      <a16:creationId xmlns:a16="http://schemas.microsoft.com/office/drawing/2014/main" id="{E88CAA56-5C5C-4E9F-9722-CCA9B2437213}"/>
                    </a:ext>
                  </a:extLst>
                </p:cNvPr>
                <p:cNvGrpSpPr/>
                <p:nvPr/>
              </p:nvGrpSpPr>
              <p:grpSpPr>
                <a:xfrm>
                  <a:off x="549381" y="2548667"/>
                  <a:ext cx="8361337" cy="2589400"/>
                  <a:chOff x="538870" y="2494764"/>
                  <a:chExt cx="8361337" cy="2589400"/>
                </a:xfrm>
              </p:grpSpPr>
              <p:grpSp>
                <p:nvGrpSpPr>
                  <p:cNvPr id="68" name="Groep 67">
                    <a:extLst>
                      <a:ext uri="{FF2B5EF4-FFF2-40B4-BE49-F238E27FC236}">
                        <a16:creationId xmlns:a16="http://schemas.microsoft.com/office/drawing/2014/main" id="{25027BE2-6F58-4731-B4ED-0139F8951E7C}"/>
                      </a:ext>
                    </a:extLst>
                  </p:cNvPr>
                  <p:cNvGrpSpPr/>
                  <p:nvPr/>
                </p:nvGrpSpPr>
                <p:grpSpPr>
                  <a:xfrm>
                    <a:off x="538870" y="2494764"/>
                    <a:ext cx="8361337" cy="2589400"/>
                    <a:chOff x="822650" y="1194776"/>
                    <a:chExt cx="8361337" cy="2589400"/>
                  </a:xfrm>
                </p:grpSpPr>
                <p:grpSp>
                  <p:nvGrpSpPr>
                    <p:cNvPr id="70" name="Groep 69">
                      <a:extLst>
                        <a:ext uri="{FF2B5EF4-FFF2-40B4-BE49-F238E27FC236}">
                          <a16:creationId xmlns:a16="http://schemas.microsoft.com/office/drawing/2014/main" id="{108D0CAF-F563-40A5-A3ED-EC3E27FEB653}"/>
                        </a:ext>
                      </a:extLst>
                    </p:cNvPr>
                    <p:cNvGrpSpPr/>
                    <p:nvPr/>
                  </p:nvGrpSpPr>
                  <p:grpSpPr>
                    <a:xfrm>
                      <a:off x="822650" y="1194776"/>
                      <a:ext cx="8361337" cy="2589400"/>
                      <a:chOff x="538871" y="1565220"/>
                      <a:chExt cx="8361337" cy="2589400"/>
                    </a:xfrm>
                  </p:grpSpPr>
                  <p:sp>
                    <p:nvSpPr>
                      <p:cNvPr id="72" name="Tekstvak 71">
                        <a:extLst>
                          <a:ext uri="{FF2B5EF4-FFF2-40B4-BE49-F238E27FC236}">
                            <a16:creationId xmlns:a16="http://schemas.microsoft.com/office/drawing/2014/main" id="{2CAB08D4-2F31-4635-AC8C-BEB3D794A545}"/>
                          </a:ext>
                        </a:extLst>
                      </p:cNvPr>
                      <p:cNvSpPr txBox="1"/>
                      <p:nvPr/>
                    </p:nvSpPr>
                    <p:spPr>
                      <a:xfrm>
                        <a:off x="1108622" y="2027721"/>
                        <a:ext cx="338554" cy="461665"/>
                      </a:xfrm>
                      <a:prstGeom prst="rect">
                        <a:avLst/>
                      </a:prstGeom>
                      <a:noFill/>
                    </p:spPr>
                    <p:txBody>
                      <a:bodyPr wrap="none" rtlCol="0">
                        <a:spAutoFit/>
                      </a:bodyPr>
                      <a:lstStyle/>
                      <a:p>
                        <a:r>
                          <a:rPr lang="nl-BE" sz="2400" dirty="0"/>
                          <a:t>+</a:t>
                        </a:r>
                      </a:p>
                    </p:txBody>
                  </p:sp>
                  <p:grpSp>
                    <p:nvGrpSpPr>
                      <p:cNvPr id="73" name="Groep 72">
                        <a:extLst>
                          <a:ext uri="{FF2B5EF4-FFF2-40B4-BE49-F238E27FC236}">
                            <a16:creationId xmlns:a16="http://schemas.microsoft.com/office/drawing/2014/main" id="{CA3A3C8D-5FD5-4FE3-8A3F-2238E0789A7F}"/>
                          </a:ext>
                        </a:extLst>
                      </p:cNvPr>
                      <p:cNvGrpSpPr/>
                      <p:nvPr/>
                    </p:nvGrpSpPr>
                    <p:grpSpPr>
                      <a:xfrm>
                        <a:off x="538871" y="1565220"/>
                        <a:ext cx="8361337" cy="2589400"/>
                        <a:chOff x="538871" y="1565220"/>
                        <a:chExt cx="8361337" cy="2589400"/>
                      </a:xfrm>
                    </p:grpSpPr>
                    <mc:AlternateContent xmlns:mc="http://schemas.openxmlformats.org/markup-compatibility/2006" xmlns:a14="http://schemas.microsoft.com/office/drawing/2010/main">
                      <mc:Choice Requires="a14">
                        <p:sp>
                          <p:nvSpPr>
                            <p:cNvPr id="74" name="Rectangle 19">
                              <a:extLst>
                                <a:ext uri="{FF2B5EF4-FFF2-40B4-BE49-F238E27FC236}">
                                  <a16:creationId xmlns:a16="http://schemas.microsoft.com/office/drawing/2014/main" id="{F765332D-BA26-48FD-9832-030BCD8BC78C}"/>
                                </a:ext>
                              </a:extLst>
                            </p:cNvPr>
                            <p:cNvSpPr/>
                            <p:nvPr/>
                          </p:nvSpPr>
                          <p:spPr>
                            <a:xfrm>
                              <a:off x="4588823" y="3434620"/>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12067EE2-1067-4E25-BEC4-A3DFBE3ADDA3}" type="mathplaceholder">
                                      <a:rPr lang="nl-BE" i="1" smtClean="0">
                                        <a:latin typeface="Cambria Math" panose="02040503050406030204" pitchFamily="18" charset="0"/>
                                      </a:rPr>
                                      <a:t>Typ hier uw vergelijking.</a:t>
                                    </a:fld>
                                  </m:oMath>
                                </m:oMathPara>
                              </a14:m>
                              <a:endParaRPr lang="nl-BE" dirty="0"/>
                            </a:p>
                          </p:txBody>
                        </p:sp>
                      </mc:Choice>
                      <mc:Fallback xmlns="">
                        <p:sp>
                          <p:nvSpPr>
                            <p:cNvPr id="12" name="Rectangle 19">
                              <a:extLst>
                                <a:ext uri="{FF2B5EF4-FFF2-40B4-BE49-F238E27FC236}">
                                  <a16:creationId xmlns:a16="http://schemas.microsoft.com/office/drawing/2014/main" id="{EF39A8BF-BF39-4B4C-ACCD-CE439BAFDF98}"/>
                                </a:ext>
                              </a:extLst>
                            </p:cNvPr>
                            <p:cNvSpPr>
                              <a:spLocks noRot="1" noChangeAspect="1" noMove="1" noResize="1" noEditPoints="1" noAdjustHandles="1" noChangeArrowheads="1" noChangeShapeType="1" noTextEdit="1"/>
                            </p:cNvSpPr>
                            <p:nvPr/>
                          </p:nvSpPr>
                          <p:spPr>
                            <a:xfrm>
                              <a:off x="4588823" y="3434620"/>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5" name="Tekstvak 74">
                              <a:extLst>
                                <a:ext uri="{FF2B5EF4-FFF2-40B4-BE49-F238E27FC236}">
                                  <a16:creationId xmlns:a16="http://schemas.microsoft.com/office/drawing/2014/main" id="{4F2A6148-DFE9-4301-9413-BC135EBCF994}"/>
                                </a:ext>
                              </a:extLst>
                            </p:cNvPr>
                            <p:cNvSpPr txBox="1"/>
                            <p:nvPr/>
                          </p:nvSpPr>
                          <p:spPr>
                            <a:xfrm>
                              <a:off x="4992089" y="3650285"/>
                              <a:ext cx="6472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𝑠</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3" name="Tekstvak 12">
                              <a:extLst>
                                <a:ext uri="{FF2B5EF4-FFF2-40B4-BE49-F238E27FC236}">
                                  <a16:creationId xmlns:a16="http://schemas.microsoft.com/office/drawing/2014/main" id="{34E07A92-FED0-4414-ADE8-0E7191A1BB5D}"/>
                                </a:ext>
                              </a:extLst>
                            </p:cNvPr>
                            <p:cNvSpPr txBox="1">
                              <a:spLocks noRot="1" noChangeAspect="1" noMove="1" noResize="1" noEditPoints="1" noAdjustHandles="1" noChangeArrowheads="1" noChangeShapeType="1" noTextEdit="1"/>
                            </p:cNvSpPr>
                            <p:nvPr/>
                          </p:nvSpPr>
                          <p:spPr>
                            <a:xfrm>
                              <a:off x="4992089" y="3650285"/>
                              <a:ext cx="647228" cy="307777"/>
                            </a:xfrm>
                            <a:prstGeom prst="rect">
                              <a:avLst/>
                            </a:prstGeom>
                            <a:blipFill>
                              <a:blip r:embed="rId6"/>
                              <a:stretch>
                                <a:fillRect l="-8491" b="-9804"/>
                              </a:stretch>
                            </a:blipFill>
                          </p:spPr>
                          <p:txBody>
                            <a:bodyPr/>
                            <a:lstStyle/>
                            <a:p>
                              <a:r>
                                <a:rPr lang="nl-BE">
                                  <a:noFill/>
                                </a:rPr>
                                <a:t> </a:t>
                              </a:r>
                            </a:p>
                          </p:txBody>
                        </p:sp>
                      </mc:Fallback>
                    </mc:AlternateContent>
                    <p:grpSp>
                      <p:nvGrpSpPr>
                        <p:cNvPr id="76" name="Groep 75">
                          <a:extLst>
                            <a:ext uri="{FF2B5EF4-FFF2-40B4-BE49-F238E27FC236}">
                              <a16:creationId xmlns:a16="http://schemas.microsoft.com/office/drawing/2014/main" id="{5F00E929-A635-4E9D-8607-9726C398B615}"/>
                            </a:ext>
                          </a:extLst>
                        </p:cNvPr>
                        <p:cNvGrpSpPr/>
                        <p:nvPr/>
                      </p:nvGrpSpPr>
                      <p:grpSpPr>
                        <a:xfrm>
                          <a:off x="538871" y="1565220"/>
                          <a:ext cx="8361337" cy="2270248"/>
                          <a:chOff x="538871" y="1565220"/>
                          <a:chExt cx="8361337" cy="2270248"/>
                        </a:xfrm>
                      </p:grpSpPr>
                      <p:grpSp>
                        <p:nvGrpSpPr>
                          <p:cNvPr id="78" name="Groep 77">
                            <a:extLst>
                              <a:ext uri="{FF2B5EF4-FFF2-40B4-BE49-F238E27FC236}">
                                <a16:creationId xmlns:a16="http://schemas.microsoft.com/office/drawing/2014/main" id="{64B6266E-A302-4B04-84B0-71EA114708DA}"/>
                              </a:ext>
                            </a:extLst>
                          </p:cNvPr>
                          <p:cNvGrpSpPr/>
                          <p:nvPr/>
                        </p:nvGrpSpPr>
                        <p:grpSpPr>
                          <a:xfrm>
                            <a:off x="538871" y="1565220"/>
                            <a:ext cx="8361337" cy="2270248"/>
                            <a:chOff x="883150" y="3999892"/>
                            <a:chExt cx="8361337" cy="2270248"/>
                          </a:xfrm>
                        </p:grpSpPr>
                        <p:grpSp>
                          <p:nvGrpSpPr>
                            <p:cNvPr id="80" name="Groep 79">
                              <a:extLst>
                                <a:ext uri="{FF2B5EF4-FFF2-40B4-BE49-F238E27FC236}">
                                  <a16:creationId xmlns:a16="http://schemas.microsoft.com/office/drawing/2014/main" id="{F4FC5791-5D1B-4282-8256-E36B9D3C4A1E}"/>
                                </a:ext>
                              </a:extLst>
                            </p:cNvPr>
                            <p:cNvGrpSpPr/>
                            <p:nvPr/>
                          </p:nvGrpSpPr>
                          <p:grpSpPr>
                            <a:xfrm>
                              <a:off x="883150" y="3999892"/>
                              <a:ext cx="8361337" cy="2270248"/>
                              <a:chOff x="883150" y="3999892"/>
                              <a:chExt cx="8361337" cy="2270248"/>
                            </a:xfrm>
                          </p:grpSpPr>
                          <p:cxnSp>
                            <p:nvCxnSpPr>
                              <p:cNvPr id="82" name="Straight Connector 23">
                                <a:extLst>
                                  <a:ext uri="{FF2B5EF4-FFF2-40B4-BE49-F238E27FC236}">
                                    <a16:creationId xmlns:a16="http://schemas.microsoft.com/office/drawing/2014/main" id="{4824E2A6-300E-4832-8EE0-B35CEE43BC4B}"/>
                                  </a:ext>
                                </a:extLst>
                              </p:cNvPr>
                              <p:cNvCxnSpPr/>
                              <p:nvPr/>
                            </p:nvCxnSpPr>
                            <p:spPr>
                              <a:xfrm>
                                <a:off x="8743848" y="4401638"/>
                                <a:ext cx="0" cy="180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ep 82">
                                <a:extLst>
                                  <a:ext uri="{FF2B5EF4-FFF2-40B4-BE49-F238E27FC236}">
                                    <a16:creationId xmlns:a16="http://schemas.microsoft.com/office/drawing/2014/main" id="{C50B1F46-80CF-4BF3-B422-0F5D572322A7}"/>
                                  </a:ext>
                                </a:extLst>
                              </p:cNvPr>
                              <p:cNvGrpSpPr/>
                              <p:nvPr/>
                            </p:nvGrpSpPr>
                            <p:grpSpPr>
                              <a:xfrm>
                                <a:off x="883150" y="3999892"/>
                                <a:ext cx="8361337" cy="2270248"/>
                                <a:chOff x="883150" y="3999892"/>
                                <a:chExt cx="8361337" cy="2270248"/>
                              </a:xfrm>
                            </p:grpSpPr>
                            <p:grpSp>
                              <p:nvGrpSpPr>
                                <p:cNvPr id="84" name="Groep 83">
                                  <a:extLst>
                                    <a:ext uri="{FF2B5EF4-FFF2-40B4-BE49-F238E27FC236}">
                                      <a16:creationId xmlns:a16="http://schemas.microsoft.com/office/drawing/2014/main" id="{C77B2289-C34C-4899-99FB-E6EDA7A9F467}"/>
                                    </a:ext>
                                  </a:extLst>
                                </p:cNvPr>
                                <p:cNvGrpSpPr/>
                                <p:nvPr/>
                              </p:nvGrpSpPr>
                              <p:grpSpPr>
                                <a:xfrm>
                                  <a:off x="883150" y="3999892"/>
                                  <a:ext cx="8361337" cy="2262387"/>
                                  <a:chOff x="883150" y="3999892"/>
                                  <a:chExt cx="8361337" cy="2262387"/>
                                </a:xfrm>
                              </p:grpSpPr>
                              <p:grpSp>
                                <p:nvGrpSpPr>
                                  <p:cNvPr id="86" name="Groep 85">
                                    <a:extLst>
                                      <a:ext uri="{FF2B5EF4-FFF2-40B4-BE49-F238E27FC236}">
                                        <a16:creationId xmlns:a16="http://schemas.microsoft.com/office/drawing/2014/main" id="{4F09D584-0BB0-4944-B084-A6679A5C31BB}"/>
                                      </a:ext>
                                    </a:extLst>
                                  </p:cNvPr>
                                  <p:cNvGrpSpPr/>
                                  <p:nvPr/>
                                </p:nvGrpSpPr>
                                <p:grpSpPr>
                                  <a:xfrm>
                                    <a:off x="883150" y="3999892"/>
                                    <a:ext cx="8361337" cy="822387"/>
                                    <a:chOff x="883150" y="3999892"/>
                                    <a:chExt cx="8361337" cy="822387"/>
                                  </a:xfrm>
                                </p:grpSpPr>
                                <p:cxnSp>
                                  <p:nvCxnSpPr>
                                    <p:cNvPr id="88" name="Straight Arrow Connector 16">
                                      <a:extLst>
                                        <a:ext uri="{FF2B5EF4-FFF2-40B4-BE49-F238E27FC236}">
                                          <a16:creationId xmlns:a16="http://schemas.microsoft.com/office/drawing/2014/main" id="{5213F762-9998-4043-BA34-DF0356B1417E}"/>
                                        </a:ext>
                                      </a:extLst>
                                    </p:cNvPr>
                                    <p:cNvCxnSpPr/>
                                    <p:nvPr/>
                                  </p:nvCxnSpPr>
                                  <p:spPr>
                                    <a:xfrm>
                                      <a:off x="883150" y="4469415"/>
                                      <a:ext cx="828000" cy="0"/>
                                    </a:xfrm>
                                    <a:prstGeom prst="straightConnector1">
                                      <a:avLst/>
                                    </a:prstGeom>
                                    <a:ln w="381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nvGrpSpPr>
                                    <p:cNvPr id="89" name="Groep 88">
                                      <a:extLst>
                                        <a:ext uri="{FF2B5EF4-FFF2-40B4-BE49-F238E27FC236}">
                                          <a16:creationId xmlns:a16="http://schemas.microsoft.com/office/drawing/2014/main" id="{5C5347A4-1292-4D26-A9F9-8543F7EE0523}"/>
                                        </a:ext>
                                      </a:extLst>
                                    </p:cNvPr>
                                    <p:cNvGrpSpPr/>
                                    <p:nvPr/>
                                  </p:nvGrpSpPr>
                                  <p:grpSpPr>
                                    <a:xfrm>
                                      <a:off x="1709007" y="3999892"/>
                                      <a:ext cx="7535480" cy="822387"/>
                                      <a:chOff x="1709007" y="3999892"/>
                                      <a:chExt cx="7535480" cy="822387"/>
                                    </a:xfrm>
                                  </p:grpSpPr>
                                  <p:grpSp>
                                    <p:nvGrpSpPr>
                                      <p:cNvPr id="90" name="Groep 89">
                                        <a:extLst>
                                          <a:ext uri="{FF2B5EF4-FFF2-40B4-BE49-F238E27FC236}">
                                            <a16:creationId xmlns:a16="http://schemas.microsoft.com/office/drawing/2014/main" id="{4749AD1F-F5ED-47A4-96DA-27566B480AE9}"/>
                                          </a:ext>
                                        </a:extLst>
                                      </p:cNvPr>
                                      <p:cNvGrpSpPr/>
                                      <p:nvPr/>
                                    </p:nvGrpSpPr>
                                    <p:grpSpPr>
                                      <a:xfrm>
                                        <a:off x="2408335" y="3999892"/>
                                        <a:ext cx="6836152" cy="790761"/>
                                        <a:chOff x="2408335" y="3999892"/>
                                        <a:chExt cx="6836152" cy="790761"/>
                                      </a:xfrm>
                                    </p:grpSpPr>
                                    <p:grpSp>
                                      <p:nvGrpSpPr>
                                        <p:cNvPr id="92" name="Groep 91">
                                          <a:extLst>
                                            <a:ext uri="{FF2B5EF4-FFF2-40B4-BE49-F238E27FC236}">
                                              <a16:creationId xmlns:a16="http://schemas.microsoft.com/office/drawing/2014/main" id="{7A9B5E44-CBEF-47D9-89EE-691491E0AD82}"/>
                                            </a:ext>
                                          </a:extLst>
                                        </p:cNvPr>
                                        <p:cNvGrpSpPr/>
                                        <p:nvPr/>
                                      </p:nvGrpSpPr>
                                      <p:grpSpPr>
                                        <a:xfrm>
                                          <a:off x="2408335" y="4013453"/>
                                          <a:ext cx="6823198" cy="777200"/>
                                          <a:chOff x="2408335" y="4013453"/>
                                          <a:chExt cx="6823198" cy="777200"/>
                                        </a:xfrm>
                                      </p:grpSpPr>
                                      <p:grpSp>
                                        <p:nvGrpSpPr>
                                          <p:cNvPr id="94" name="Groep 93">
                                            <a:extLst>
                                              <a:ext uri="{FF2B5EF4-FFF2-40B4-BE49-F238E27FC236}">
                                                <a16:creationId xmlns:a16="http://schemas.microsoft.com/office/drawing/2014/main" id="{50CF28C1-486F-4DEE-8A56-E932A52A028B}"/>
                                              </a:ext>
                                            </a:extLst>
                                          </p:cNvPr>
                                          <p:cNvGrpSpPr/>
                                          <p:nvPr/>
                                        </p:nvGrpSpPr>
                                        <p:grpSpPr>
                                          <a:xfrm>
                                            <a:off x="2408335" y="4013453"/>
                                            <a:ext cx="6823198" cy="777200"/>
                                            <a:chOff x="2408335" y="4013453"/>
                                            <a:chExt cx="6823198" cy="777200"/>
                                          </a:xfrm>
                                        </p:grpSpPr>
                                        <p:grpSp>
                                          <p:nvGrpSpPr>
                                            <p:cNvPr id="96" name="Groep 95">
                                              <a:extLst>
                                                <a:ext uri="{FF2B5EF4-FFF2-40B4-BE49-F238E27FC236}">
                                                  <a16:creationId xmlns:a16="http://schemas.microsoft.com/office/drawing/2014/main" id="{0ED222B3-2404-4405-93CF-A0F8F1F19BE1}"/>
                                                </a:ext>
                                              </a:extLst>
                                            </p:cNvPr>
                                            <p:cNvGrpSpPr/>
                                            <p:nvPr/>
                                          </p:nvGrpSpPr>
                                          <p:grpSpPr>
                                            <a:xfrm>
                                              <a:off x="2408335" y="4013453"/>
                                              <a:ext cx="4363601" cy="612926"/>
                                              <a:chOff x="1492671" y="2658133"/>
                                              <a:chExt cx="4363601" cy="612926"/>
                                            </a:xfrm>
                                          </p:grpSpPr>
                                          <p:grpSp>
                                            <p:nvGrpSpPr>
                                              <p:cNvPr id="99" name="Groep 98">
                                                <a:extLst>
                                                  <a:ext uri="{FF2B5EF4-FFF2-40B4-BE49-F238E27FC236}">
                                                    <a16:creationId xmlns:a16="http://schemas.microsoft.com/office/drawing/2014/main" id="{24CCBEB5-D819-4880-849D-0B9C343C5DCA}"/>
                                                  </a:ext>
                                                </a:extLst>
                                              </p:cNvPr>
                                              <p:cNvGrpSpPr/>
                                              <p:nvPr/>
                                            </p:nvGrpSpPr>
                                            <p:grpSpPr>
                                              <a:xfrm>
                                                <a:off x="1492671" y="2658133"/>
                                                <a:ext cx="4363601" cy="457660"/>
                                                <a:chOff x="2992419" y="2778125"/>
                                                <a:chExt cx="4363601" cy="457660"/>
                                              </a:xfrm>
                                            </p:grpSpPr>
                                            <p:grpSp>
                                              <p:nvGrpSpPr>
                                                <p:cNvPr id="101" name="Groep 100">
                                                  <a:extLst>
                                                    <a:ext uri="{FF2B5EF4-FFF2-40B4-BE49-F238E27FC236}">
                                                      <a16:creationId xmlns:a16="http://schemas.microsoft.com/office/drawing/2014/main" id="{7811270C-51E8-446C-87FA-E6EE9CCB4348}"/>
                                                    </a:ext>
                                                  </a:extLst>
                                                </p:cNvPr>
                                                <p:cNvGrpSpPr/>
                                                <p:nvPr/>
                                              </p:nvGrpSpPr>
                                              <p:grpSpPr>
                                                <a:xfrm>
                                                  <a:off x="2992419" y="3232482"/>
                                                  <a:ext cx="4363601" cy="3303"/>
                                                  <a:chOff x="2902967" y="3305798"/>
                                                  <a:chExt cx="4363601" cy="3303"/>
                                                </a:xfrm>
                                              </p:grpSpPr>
                                              <p:cxnSp>
                                                <p:nvCxnSpPr>
                                                  <p:cNvPr id="104" name="Straight Arrow Connector 21">
                                                    <a:extLst>
                                                      <a:ext uri="{FF2B5EF4-FFF2-40B4-BE49-F238E27FC236}">
                                                        <a16:creationId xmlns:a16="http://schemas.microsoft.com/office/drawing/2014/main" id="{794CF2C3-D7EE-4277-A388-9477249C7D4C}"/>
                                                      </a:ext>
                                                    </a:extLst>
                                                  </p:cNvPr>
                                                  <p:cNvCxnSpPr>
                                                    <a:cxnSpLocks/>
                                                  </p:cNvCxnSpPr>
                                                  <p:nvPr/>
                                                </p:nvCxnSpPr>
                                                <p:spPr>
                                                  <a:xfrm>
                                                    <a:off x="6438568" y="3305798"/>
                                                    <a:ext cx="828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4">
                                                    <a:extLst>
                                                      <a:ext uri="{FF2B5EF4-FFF2-40B4-BE49-F238E27FC236}">
                                                        <a16:creationId xmlns:a16="http://schemas.microsoft.com/office/drawing/2014/main" id="{35E30E6B-C754-4B46-AC89-309EF786FFA7}"/>
                                                      </a:ext>
                                                    </a:extLst>
                                                  </p:cNvPr>
                                                  <p:cNvCxnSpPr/>
                                                  <p:nvPr/>
                                                </p:nvCxnSpPr>
                                                <p:spPr>
                                                  <a:xfrm>
                                                    <a:off x="2902967" y="3309101"/>
                                                    <a:ext cx="720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2" name="Tekstvak 101">
                                                      <a:extLst>
                                                        <a:ext uri="{FF2B5EF4-FFF2-40B4-BE49-F238E27FC236}">
                                                          <a16:creationId xmlns:a16="http://schemas.microsoft.com/office/drawing/2014/main" id="{BF717451-0617-4065-902A-7D0B0DAF8639}"/>
                                                        </a:ext>
                                                      </a:extLst>
                                                    </p:cNvPr>
                                                    <p:cNvSpPr txBox="1"/>
                                                    <p:nvPr/>
                                                  </p:nvSpPr>
                                                  <p:spPr>
                                                    <a:xfrm>
                                                      <a:off x="6647618" y="2778125"/>
                                                      <a:ext cx="5757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𝑈</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40" name="Tekstvak 39">
                                                      <a:extLst>
                                                        <a:ext uri="{FF2B5EF4-FFF2-40B4-BE49-F238E27FC236}">
                                                          <a16:creationId xmlns:a16="http://schemas.microsoft.com/office/drawing/2014/main" id="{0514D05B-4BF6-43FE-8F3B-F30BB60822C6}"/>
                                                        </a:ext>
                                                      </a:extLst>
                                                    </p:cNvPr>
                                                    <p:cNvSpPr txBox="1">
                                                      <a:spLocks noRot="1" noChangeAspect="1" noMove="1" noResize="1" noEditPoints="1" noAdjustHandles="1" noChangeArrowheads="1" noChangeShapeType="1" noTextEdit="1"/>
                                                    </p:cNvSpPr>
                                                    <p:nvPr/>
                                                  </p:nvSpPr>
                                                  <p:spPr>
                                                    <a:xfrm>
                                                      <a:off x="6647618" y="2778125"/>
                                                      <a:ext cx="575799" cy="307777"/>
                                                    </a:xfrm>
                                                    <a:prstGeom prst="rect">
                                                      <a:avLst/>
                                                    </a:prstGeom>
                                                    <a:blipFill>
                                                      <a:blip r:embed="rId7"/>
                                                      <a:stretch>
                                                        <a:fillRect l="-9474" b="-588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03" name="Tekstvak 102">
                                                      <a:extLst>
                                                        <a:ext uri="{FF2B5EF4-FFF2-40B4-BE49-F238E27FC236}">
                                                          <a16:creationId xmlns:a16="http://schemas.microsoft.com/office/drawing/2014/main" id="{1A0D4F11-9430-4956-A62A-9CAE50FAD40B}"/>
                                                        </a:ext>
                                                      </a:extLst>
                                                    </p:cNvPr>
                                                    <p:cNvSpPr txBox="1"/>
                                                    <p:nvPr/>
                                                  </p:nvSpPr>
                                                  <p:spPr>
                                                    <a:xfrm>
                                                      <a:off x="3016242" y="2835325"/>
                                                      <a:ext cx="5647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𝐸</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54" name="Tekstvak 53">
                                                      <a:extLst>
                                                        <a:ext uri="{FF2B5EF4-FFF2-40B4-BE49-F238E27FC236}">
                                                          <a16:creationId xmlns:a16="http://schemas.microsoft.com/office/drawing/2014/main" id="{F00A0748-189F-4ACA-AB03-DD1221E393EF}"/>
                                                        </a:ext>
                                                      </a:extLst>
                                                    </p:cNvPr>
                                                    <p:cNvSpPr txBox="1">
                                                      <a:spLocks noRot="1" noChangeAspect="1" noMove="1" noResize="1" noEditPoints="1" noAdjustHandles="1" noChangeArrowheads="1" noChangeShapeType="1" noTextEdit="1"/>
                                                    </p:cNvSpPr>
                                                    <p:nvPr/>
                                                  </p:nvSpPr>
                                                  <p:spPr>
                                                    <a:xfrm>
                                                      <a:off x="3016242" y="2835325"/>
                                                      <a:ext cx="564770" cy="307777"/>
                                                    </a:xfrm>
                                                    <a:prstGeom prst="rect">
                                                      <a:avLst/>
                                                    </a:prstGeom>
                                                    <a:blipFill>
                                                      <a:blip r:embed="rId8"/>
                                                      <a:stretch>
                                                        <a:fillRect l="-9677" b="-5882"/>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00" name="Tekstvak 99">
                                                    <a:extLst>
                                                      <a:ext uri="{FF2B5EF4-FFF2-40B4-BE49-F238E27FC236}">
                                                        <a16:creationId xmlns:a16="http://schemas.microsoft.com/office/drawing/2014/main" id="{6BF24694-E616-4840-AEDE-658EF482797D}"/>
                                                      </a:ext>
                                                    </a:extLst>
                                                  </p:cNvPr>
                                                  <p:cNvSpPr txBox="1"/>
                                                  <p:nvPr/>
                                                </p:nvSpPr>
                                                <p:spPr>
                                                  <a:xfrm>
                                                    <a:off x="2437395" y="2963282"/>
                                                    <a:ext cx="65735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𝑟</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8" name="Tekstvak 37">
                                                    <a:extLst>
                                                      <a:ext uri="{FF2B5EF4-FFF2-40B4-BE49-F238E27FC236}">
                                                        <a16:creationId xmlns:a16="http://schemas.microsoft.com/office/drawing/2014/main" id="{C9984615-35B0-4605-927E-C2FF180A57D1}"/>
                                                      </a:ext>
                                                    </a:extLst>
                                                  </p:cNvPr>
                                                  <p:cNvSpPr txBox="1">
                                                    <a:spLocks noRot="1" noChangeAspect="1" noMove="1" noResize="1" noEditPoints="1" noAdjustHandles="1" noChangeArrowheads="1" noChangeShapeType="1" noTextEdit="1"/>
                                                  </p:cNvSpPr>
                                                  <p:nvPr/>
                                                </p:nvSpPr>
                                                <p:spPr>
                                                  <a:xfrm>
                                                    <a:off x="2437395" y="2963282"/>
                                                    <a:ext cx="657359" cy="307777"/>
                                                  </a:xfrm>
                                                  <a:prstGeom prst="rect">
                                                    <a:avLst/>
                                                  </a:prstGeom>
                                                  <a:blipFill>
                                                    <a:blip r:embed="rId9"/>
                                                    <a:stretch>
                                                      <a:fillRect l="-9259" b="-9804"/>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97" name="Rectangle 19">
                                                  <a:extLst>
                                                    <a:ext uri="{FF2B5EF4-FFF2-40B4-BE49-F238E27FC236}">
                                                      <a16:creationId xmlns:a16="http://schemas.microsoft.com/office/drawing/2014/main" id="{D3C554BD-AD9A-4A86-8E1B-F758066DA92F}"/>
                                                    </a:ext>
                                                  </a:extLst>
                                                </p:cNvPr>
                                                <p:cNvSpPr/>
                                                <p:nvPr/>
                                              </p:nvSpPr>
                                              <p:spPr>
                                                <a:xfrm>
                                                  <a:off x="6783895" y="4070653"/>
                                                  <a:ext cx="144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C13D9AA0-F83F-4B97-B66A-706B72C14748}" type="mathplaceholder">
                                                          <a:rPr lang="nl-BE" i="1" smtClean="0">
                                                            <a:latin typeface="Cambria Math" panose="02040503050406030204" pitchFamily="18" charset="0"/>
                                                          </a:rPr>
                                                          <a:t>Typ hier uw vergelijking.</a:t>
                                                        </a:fld>
                                                      </m:oMath>
                                                    </m:oMathPara>
                                                  </a14:m>
                                                  <a:endParaRPr lang="nl-BE" dirty="0"/>
                                                </a:p>
                                              </p:txBody>
                                            </p:sp>
                                          </mc:Choice>
                                          <mc:Fallback xmlns="">
                                            <p:sp>
                                              <p:nvSpPr>
                                                <p:cNvPr id="35" name="Rectangle 19">
                                                  <a:extLst>
                                                    <a:ext uri="{FF2B5EF4-FFF2-40B4-BE49-F238E27FC236}">
                                                      <a16:creationId xmlns:a16="http://schemas.microsoft.com/office/drawing/2014/main" id="{CEA0A096-F4AB-436F-8E80-DED3DB7FD193}"/>
                                                    </a:ext>
                                                  </a:extLst>
                                                </p:cNvPr>
                                                <p:cNvSpPr>
                                                  <a:spLocks noRot="1" noChangeAspect="1" noMove="1" noResize="1" noEditPoints="1" noAdjustHandles="1" noChangeArrowheads="1" noChangeShapeType="1" noTextEdit="1"/>
                                                </p:cNvSpPr>
                                                <p:nvPr/>
                                              </p:nvSpPr>
                                              <p:spPr>
                                                <a:xfrm>
                                                  <a:off x="6783895" y="4070653"/>
                                                  <a:ext cx="1440000" cy="720000"/>
                                                </a:xfrm>
                                                <a:prstGeom prst="rect">
                                                  <a:avLst/>
                                                </a:prstGeom>
                                                <a:blipFill>
                                                  <a:blip r:embed="rId5"/>
                                                  <a:stretch>
                                                    <a:fillRect/>
                                                  </a:stretch>
                                                </a:blipFill>
                                                <a:ln w="38100">
                                                  <a:solidFill>
                                                    <a:schemeClr val="tx1"/>
                                                  </a:solidFill>
                                                </a:ln>
                                              </p:spPr>
                                              <p:txBody>
                                                <a:bodyPr/>
                                                <a:lstStyle/>
                                                <a:p>
                                                  <a:r>
                                                    <a:rPr lang="nl-BE">
                                                      <a:noFill/>
                                                    </a:rPr>
                                                    <a:t> </a:t>
                                                  </a:r>
                                                </a:p>
                                              </p:txBody>
                                            </p:sp>
                                          </mc:Fallback>
                                        </mc:AlternateContent>
                                        <p:cxnSp>
                                          <p:nvCxnSpPr>
                                            <p:cNvPr id="98" name="Straight Arrow Connector 21">
                                              <a:extLst>
                                                <a:ext uri="{FF2B5EF4-FFF2-40B4-BE49-F238E27FC236}">
                                                  <a16:creationId xmlns:a16="http://schemas.microsoft.com/office/drawing/2014/main" id="{75CB6B29-3029-4ED3-BA13-F238A11517BA}"/>
                                                </a:ext>
                                              </a:extLst>
                                            </p:cNvPr>
                                            <p:cNvCxnSpPr/>
                                            <p:nvPr/>
                                          </p:nvCxnSpPr>
                                          <p:spPr>
                                            <a:xfrm>
                                              <a:off x="8223533" y="4397554"/>
                                              <a:ext cx="1008000" cy="0"/>
                                            </a:xfrm>
                                            <a:prstGeom prst="straightConnector1">
                                              <a:avLst/>
                                            </a:prstGeom>
                                            <a:ln w="381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5" name="Tekstvak 94">
                                                <a:extLst>
                                                  <a:ext uri="{FF2B5EF4-FFF2-40B4-BE49-F238E27FC236}">
                                                    <a16:creationId xmlns:a16="http://schemas.microsoft.com/office/drawing/2014/main" id="{F8650A10-EFA1-4AF0-B662-BBFEDDF1B86D}"/>
                                                  </a:ext>
                                                </a:extLst>
                                              </p:cNvPr>
                                              <p:cNvSpPr txBox="1"/>
                                              <p:nvPr/>
                                            </p:nvSpPr>
                                            <p:spPr>
                                              <a:xfrm>
                                                <a:off x="7155300" y="4242045"/>
                                                <a:ext cx="672941"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𝑝</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3" name="Tekstvak 32">
                                                <a:extLst>
                                                  <a:ext uri="{FF2B5EF4-FFF2-40B4-BE49-F238E27FC236}">
                                                    <a16:creationId xmlns:a16="http://schemas.microsoft.com/office/drawing/2014/main" id="{BE2EA17A-513A-4876-BC6A-54F879EA7EC4}"/>
                                                  </a:ext>
                                                </a:extLst>
                                              </p:cNvPr>
                                              <p:cNvSpPr txBox="1">
                                                <a:spLocks noRot="1" noChangeAspect="1" noMove="1" noResize="1" noEditPoints="1" noAdjustHandles="1" noChangeArrowheads="1" noChangeShapeType="1" noTextEdit="1"/>
                                              </p:cNvSpPr>
                                              <p:nvPr/>
                                            </p:nvSpPr>
                                            <p:spPr>
                                              <a:xfrm>
                                                <a:off x="7155300" y="4242045"/>
                                                <a:ext cx="672941" cy="331437"/>
                                              </a:xfrm>
                                              <a:prstGeom prst="rect">
                                                <a:avLst/>
                                              </a:prstGeom>
                                              <a:blipFill>
                                                <a:blip r:embed="rId10"/>
                                                <a:stretch>
                                                  <a:fillRect l="-9091" b="-22222"/>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93" name="Tekstvak 92">
                                              <a:extLst>
                                                <a:ext uri="{FF2B5EF4-FFF2-40B4-BE49-F238E27FC236}">
                                                  <a16:creationId xmlns:a16="http://schemas.microsoft.com/office/drawing/2014/main" id="{F566597A-E27C-4CA4-B02C-02E1A147C58F}"/>
                                                </a:ext>
                                              </a:extLst>
                                            </p:cNvPr>
                                            <p:cNvSpPr txBox="1"/>
                                            <p:nvPr/>
                                          </p:nvSpPr>
                                          <p:spPr>
                                            <a:xfrm>
                                              <a:off x="8689848" y="3999892"/>
                                              <a:ext cx="5546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𝑌</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31" name="Tekstvak 30">
                                              <a:extLst>
                                                <a:ext uri="{FF2B5EF4-FFF2-40B4-BE49-F238E27FC236}">
                                                  <a16:creationId xmlns:a16="http://schemas.microsoft.com/office/drawing/2014/main" id="{43269C31-B62A-4E95-93A8-CB9EB08C1D6C}"/>
                                                </a:ext>
                                              </a:extLst>
                                            </p:cNvPr>
                                            <p:cNvSpPr txBox="1">
                                              <a:spLocks noRot="1" noChangeAspect="1" noMove="1" noResize="1" noEditPoints="1" noAdjustHandles="1" noChangeArrowheads="1" noChangeShapeType="1" noTextEdit="1"/>
                                            </p:cNvSpPr>
                                            <p:nvPr/>
                                          </p:nvSpPr>
                                          <p:spPr>
                                            <a:xfrm>
                                              <a:off x="8689848" y="3999892"/>
                                              <a:ext cx="554639" cy="307777"/>
                                            </a:xfrm>
                                            <a:prstGeom prst="rect">
                                              <a:avLst/>
                                            </a:prstGeom>
                                            <a:blipFill>
                                              <a:blip r:embed="rId11"/>
                                              <a:stretch>
                                                <a:fillRect l="-9890" b="-5882"/>
                                              </a:stretch>
                                            </a:blipFill>
                                          </p:spPr>
                                          <p:txBody>
                                            <a:bodyPr/>
                                            <a:lstStyle/>
                                            <a:p>
                                              <a:r>
                                                <a:rPr lang="nl-BE">
                                                  <a:noFill/>
                                                </a:rPr>
                                                <a:t> </a:t>
                                              </a:r>
                                            </a:p>
                                          </p:txBody>
                                        </p:sp>
                                      </mc:Fallback>
                                    </mc:AlternateContent>
                                  </p:grpSp>
                                  <p:sp>
                                    <p:nvSpPr>
                                      <p:cNvPr id="91" name="Oval 18">
                                        <a:extLst>
                                          <a:ext uri="{FF2B5EF4-FFF2-40B4-BE49-F238E27FC236}">
                                            <a16:creationId xmlns:a16="http://schemas.microsoft.com/office/drawing/2014/main" id="{3A5EE787-D926-4772-9E8A-3AF5D551D263}"/>
                                          </a:ext>
                                        </a:extLst>
                                      </p:cNvPr>
                                      <p:cNvSpPr/>
                                      <p:nvPr/>
                                    </p:nvSpPr>
                                    <p:spPr>
                                      <a:xfrm>
                                        <a:off x="1709007" y="4102279"/>
                                        <a:ext cx="720000" cy="72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cxnSp>
                                <p:nvCxnSpPr>
                                  <p:cNvPr id="87" name="Straight Arrow Connector 11">
                                    <a:extLst>
                                      <a:ext uri="{FF2B5EF4-FFF2-40B4-BE49-F238E27FC236}">
                                        <a16:creationId xmlns:a16="http://schemas.microsoft.com/office/drawing/2014/main" id="{008632C2-CC51-42AC-B565-99AE9062CABF}"/>
                                      </a:ext>
                                    </a:extLst>
                                  </p:cNvPr>
                                  <p:cNvCxnSpPr/>
                                  <p:nvPr/>
                                </p:nvCxnSpPr>
                                <p:spPr>
                                  <a:xfrm flipV="1">
                                    <a:off x="2058977" y="4822279"/>
                                    <a:ext cx="0" cy="14400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85" name="Straight Connector 37">
                                  <a:extLst>
                                    <a:ext uri="{FF2B5EF4-FFF2-40B4-BE49-F238E27FC236}">
                                      <a16:creationId xmlns:a16="http://schemas.microsoft.com/office/drawing/2014/main" id="{F954F50F-CE93-44AF-8B9C-DDE73279050D}"/>
                                    </a:ext>
                                  </a:extLst>
                                </p:cNvPr>
                                <p:cNvCxnSpPr/>
                                <p:nvPr/>
                              </p:nvCxnSpPr>
                              <p:spPr>
                                <a:xfrm>
                                  <a:off x="2058497" y="6270140"/>
                                  <a:ext cx="28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1" name="Tekstvak 80">
                                  <a:extLst>
                                    <a:ext uri="{FF2B5EF4-FFF2-40B4-BE49-F238E27FC236}">
                                      <a16:creationId xmlns:a16="http://schemas.microsoft.com/office/drawing/2014/main" id="{E73CB4AA-E345-4412-9897-5B48808E32B1}"/>
                                    </a:ext>
                                  </a:extLst>
                                </p:cNvPr>
                                <p:cNvSpPr txBox="1"/>
                                <p:nvPr/>
                              </p:nvSpPr>
                              <p:spPr>
                                <a:xfrm>
                                  <a:off x="919618" y="4106291"/>
                                  <a:ext cx="56547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𝑅</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9" name="Tekstvak 18">
                                  <a:extLst>
                                    <a:ext uri="{FF2B5EF4-FFF2-40B4-BE49-F238E27FC236}">
                                      <a16:creationId xmlns:a16="http://schemas.microsoft.com/office/drawing/2014/main" id="{F4842031-BAC2-408B-8BCB-EBE8F83F3254}"/>
                                    </a:ext>
                                  </a:extLst>
                                </p:cNvPr>
                                <p:cNvSpPr txBox="1">
                                  <a:spLocks noRot="1" noChangeAspect="1" noMove="1" noResize="1" noEditPoints="1" noAdjustHandles="1" noChangeArrowheads="1" noChangeShapeType="1" noTextEdit="1"/>
                                </p:cNvSpPr>
                                <p:nvPr/>
                              </p:nvSpPr>
                              <p:spPr>
                                <a:xfrm>
                                  <a:off x="919618" y="4106291"/>
                                  <a:ext cx="565475" cy="307777"/>
                                </a:xfrm>
                                <a:prstGeom prst="rect">
                                  <a:avLst/>
                                </a:prstGeom>
                                <a:blipFill>
                                  <a:blip r:embed="rId12"/>
                                  <a:stretch>
                                    <a:fillRect l="-10870" b="-6000"/>
                                  </a:stretch>
                                </a:blipFill>
                              </p:spPr>
                              <p:txBody>
                                <a:bodyPr/>
                                <a:lstStyle/>
                                <a:p>
                                  <a:r>
                                    <a:rPr lang="nl-BE">
                                      <a:noFill/>
                                    </a:rPr>
                                    <a:t> </a:t>
                                  </a:r>
                                </a:p>
                              </p:txBody>
                            </p:sp>
                          </mc:Fallback>
                        </mc:AlternateContent>
                      </p:grpSp>
                      <p:sp>
                        <p:nvSpPr>
                          <p:cNvPr id="79" name="Tekstvak 78">
                            <a:extLst>
                              <a:ext uri="{FF2B5EF4-FFF2-40B4-BE49-F238E27FC236}">
                                <a16:creationId xmlns:a16="http://schemas.microsoft.com/office/drawing/2014/main" id="{5264FBBF-79B9-41E4-850E-3E1978B851CC}"/>
                              </a:ext>
                            </a:extLst>
                          </p:cNvPr>
                          <p:cNvSpPr txBox="1"/>
                          <p:nvPr/>
                        </p:nvSpPr>
                        <p:spPr>
                          <a:xfrm>
                            <a:off x="1439915" y="2301773"/>
                            <a:ext cx="279244" cy="461665"/>
                          </a:xfrm>
                          <a:prstGeom prst="rect">
                            <a:avLst/>
                          </a:prstGeom>
                          <a:noFill/>
                        </p:spPr>
                        <p:txBody>
                          <a:bodyPr wrap="none" rtlCol="0">
                            <a:spAutoFit/>
                          </a:bodyPr>
                          <a:lstStyle/>
                          <a:p>
                            <a:r>
                              <a:rPr lang="nl-BE" sz="2400" dirty="0"/>
                              <a:t>-</a:t>
                            </a:r>
                          </a:p>
                        </p:txBody>
                      </p:sp>
                    </p:grpSp>
                    <p:cxnSp>
                      <p:nvCxnSpPr>
                        <p:cNvPr id="77" name="Rechte verbindingslijn 76">
                          <a:extLst>
                            <a:ext uri="{FF2B5EF4-FFF2-40B4-BE49-F238E27FC236}">
                              <a16:creationId xmlns:a16="http://schemas.microsoft.com/office/drawing/2014/main" id="{EADC922F-888B-4406-90F6-219A1D0E8713}"/>
                            </a:ext>
                          </a:extLst>
                        </p:cNvPr>
                        <p:cNvCxnSpPr/>
                        <p:nvPr/>
                      </p:nvCxnSpPr>
                      <p:spPr>
                        <a:xfrm>
                          <a:off x="6076717" y="3782918"/>
                          <a:ext cx="2340000" cy="0"/>
                        </a:xfrm>
                        <a:prstGeom prst="line">
                          <a:avLst/>
                        </a:prstGeom>
                        <a:ln w="38100">
                          <a:headEnd type="stealth" w="lg" len="lg"/>
                          <a:tailEnd type="none"/>
                        </a:ln>
                      </p:spPr>
                      <p:style>
                        <a:lnRef idx="1">
                          <a:schemeClr val="dk1"/>
                        </a:lnRef>
                        <a:fillRef idx="0">
                          <a:schemeClr val="dk1"/>
                        </a:fillRef>
                        <a:effectRef idx="0">
                          <a:schemeClr val="dk1"/>
                        </a:effectRef>
                        <a:fontRef idx="minor">
                          <a:schemeClr val="tx1"/>
                        </a:fontRef>
                      </p:style>
                    </p:cxnSp>
                  </p:grpSp>
                </p:grpSp>
                <p:sp>
                  <p:nvSpPr>
                    <p:cNvPr id="71" name="Ovaal 70">
                      <a:extLst>
                        <a:ext uri="{FF2B5EF4-FFF2-40B4-BE49-F238E27FC236}">
                          <a16:creationId xmlns:a16="http://schemas.microsoft.com/office/drawing/2014/main" id="{4ACE8524-A425-43F9-A975-50F4317E8087}"/>
                        </a:ext>
                      </a:extLst>
                    </p:cNvPr>
                    <p:cNvSpPr/>
                    <p:nvPr/>
                  </p:nvSpPr>
                  <p:spPr>
                    <a:xfrm>
                      <a:off x="8608331" y="152099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mc:AlternateContent xmlns:mc="http://schemas.openxmlformats.org/markup-compatibility/2006" xmlns:a14="http://schemas.microsoft.com/office/drawing/2010/main">
                <mc:Choice Requires="a14">
                  <p:sp>
                    <p:nvSpPr>
                      <p:cNvPr id="69" name="Tekstvak 68">
                        <a:extLst>
                          <a:ext uri="{FF2B5EF4-FFF2-40B4-BE49-F238E27FC236}">
                            <a16:creationId xmlns:a16="http://schemas.microsoft.com/office/drawing/2014/main" id="{8D509196-7DAC-41BC-BACD-47E00B5B809B}"/>
                          </a:ext>
                        </a:extLst>
                      </p:cNvPr>
                      <p:cNvSpPr txBox="1"/>
                      <p:nvPr/>
                    </p:nvSpPr>
                    <p:spPr>
                      <a:xfrm>
                        <a:off x="3338134" y="4210496"/>
                        <a:ext cx="6884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𝑌</m:t>
                                  </m:r>
                                </m:e>
                                <m:sub>
                                  <m:r>
                                    <a:rPr lang="nl-BE" sz="2000" b="0" i="1" smtClean="0">
                                      <a:latin typeface="Cambria Math" panose="02040503050406030204" pitchFamily="18" charset="0"/>
                                    </a:rPr>
                                    <m:t>𝑚</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46" name="Tekstvak 45">
                        <a:extLst>
                          <a:ext uri="{FF2B5EF4-FFF2-40B4-BE49-F238E27FC236}">
                            <a16:creationId xmlns:a16="http://schemas.microsoft.com/office/drawing/2014/main" id="{6C38DE3A-0F66-400F-993D-452D4313476C}"/>
                          </a:ext>
                        </a:extLst>
                      </p:cNvPr>
                      <p:cNvSpPr txBox="1">
                        <a:spLocks noRot="1" noChangeAspect="1" noMove="1" noResize="1" noEditPoints="1" noAdjustHandles="1" noChangeArrowheads="1" noChangeShapeType="1" noTextEdit="1"/>
                      </p:cNvSpPr>
                      <p:nvPr/>
                    </p:nvSpPr>
                    <p:spPr>
                      <a:xfrm>
                        <a:off x="3338134" y="4210496"/>
                        <a:ext cx="688458" cy="307777"/>
                      </a:xfrm>
                      <a:prstGeom prst="rect">
                        <a:avLst/>
                      </a:prstGeom>
                      <a:blipFill>
                        <a:blip r:embed="rId13"/>
                        <a:stretch>
                          <a:fillRect l="-8850" b="-12000"/>
                        </a:stretch>
                      </a:blipFill>
                    </p:spPr>
                    <p:txBody>
                      <a:bodyPr/>
                      <a:lstStyle/>
                      <a:p>
                        <a:r>
                          <a:rPr lang="nl-BE">
                            <a:noFill/>
                          </a:rPr>
                          <a:t> </a:t>
                        </a:r>
                      </a:p>
                    </p:txBody>
                  </p:sp>
                </mc:Fallback>
              </mc:AlternateContent>
            </p:grpSp>
            <p:sp>
              <p:nvSpPr>
                <p:cNvPr id="66" name="Rechthoek 65">
                  <a:extLst>
                    <a:ext uri="{FF2B5EF4-FFF2-40B4-BE49-F238E27FC236}">
                      <a16:creationId xmlns:a16="http://schemas.microsoft.com/office/drawing/2014/main" id="{83DA588E-627A-448F-92EA-C97A56C4FE2B}"/>
                    </a:ext>
                  </a:extLst>
                </p:cNvPr>
                <p:cNvSpPr/>
                <p:nvPr/>
              </p:nvSpPr>
              <p:spPr>
                <a:xfrm>
                  <a:off x="4541056" y="2602843"/>
                  <a:ext cx="1080000" cy="720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mc:AlternateContent xmlns:mc="http://schemas.openxmlformats.org/markup-compatibility/2006" xmlns:a14="http://schemas.microsoft.com/office/drawing/2010/main">
              <mc:Choice Requires="a14">
                <p:sp>
                  <p:nvSpPr>
                    <p:cNvPr id="67" name="Tekstvak 66">
                      <a:extLst>
                        <a:ext uri="{FF2B5EF4-FFF2-40B4-BE49-F238E27FC236}">
                          <a16:creationId xmlns:a16="http://schemas.microsoft.com/office/drawing/2014/main" id="{FB9AE8AE-42B9-40D3-B4F4-449334CE6EB6}"/>
                        </a:ext>
                      </a:extLst>
                    </p:cNvPr>
                    <p:cNvSpPr txBox="1"/>
                    <p:nvPr/>
                  </p:nvSpPr>
                  <p:spPr>
                    <a:xfrm>
                      <a:off x="4756341" y="2840050"/>
                      <a:ext cx="67358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𝐺</m:t>
                                </m:r>
                              </m:e>
                              <m:sub>
                                <m:r>
                                  <a:rPr lang="nl-BE" sz="2000" b="0" i="1" smtClean="0">
                                    <a:latin typeface="Cambria Math" panose="02040503050406030204" pitchFamily="18" charset="0"/>
                                  </a:rPr>
                                  <m:t>𝑎</m:t>
                                </m:r>
                              </m:sub>
                            </m:sSub>
                            <m:d>
                              <m:dPr>
                                <m:ctrlPr>
                                  <a:rPr lang="nl-BE" sz="2000" i="1" smtClean="0">
                                    <a:latin typeface="Cambria Math" panose="02040503050406030204" pitchFamily="18" charset="0"/>
                                  </a:rPr>
                                </m:ctrlPr>
                              </m:dPr>
                              <m:e>
                                <m:r>
                                  <a:rPr lang="nl-BE" sz="2000" b="0" i="1" smtClean="0">
                                    <a:latin typeface="Cambria Math" panose="02040503050406030204" pitchFamily="18" charset="0"/>
                                  </a:rPr>
                                  <m:t>𝑠</m:t>
                                </m:r>
                              </m:e>
                            </m:d>
                          </m:oMath>
                        </m:oMathPara>
                      </a14:m>
                      <a:endParaRPr lang="nl-BE" dirty="0"/>
                    </a:p>
                  </p:txBody>
                </p:sp>
              </mc:Choice>
              <mc:Fallback xmlns="">
                <p:sp>
                  <p:nvSpPr>
                    <p:cNvPr id="130" name="Tekstvak 129">
                      <a:extLst>
                        <a:ext uri="{FF2B5EF4-FFF2-40B4-BE49-F238E27FC236}">
                          <a16:creationId xmlns:a16="http://schemas.microsoft.com/office/drawing/2014/main" id="{06845794-CA7C-419C-9D3E-7EDF8EA4D977}"/>
                        </a:ext>
                      </a:extLst>
                    </p:cNvPr>
                    <p:cNvSpPr txBox="1">
                      <a:spLocks noRot="1" noChangeAspect="1" noMove="1" noResize="1" noEditPoints="1" noAdjustHandles="1" noChangeArrowheads="1" noChangeShapeType="1" noTextEdit="1"/>
                    </p:cNvSpPr>
                    <p:nvPr/>
                  </p:nvSpPr>
                  <p:spPr>
                    <a:xfrm>
                      <a:off x="4756341" y="2840050"/>
                      <a:ext cx="673582" cy="307777"/>
                    </a:xfrm>
                    <a:prstGeom prst="rect">
                      <a:avLst/>
                    </a:prstGeom>
                    <a:blipFill>
                      <a:blip r:embed="rId14"/>
                      <a:stretch>
                        <a:fillRect l="-9091" b="-12000"/>
                      </a:stretch>
                    </a:blipFill>
                  </p:spPr>
                  <p:txBody>
                    <a:bodyPr/>
                    <a:lstStyle/>
                    <a:p>
                      <a:r>
                        <a:rPr lang="nl-BE">
                          <a:noFill/>
                        </a:rPr>
                        <a:t> </a:t>
                      </a:r>
                    </a:p>
                  </p:txBody>
                </p:sp>
              </mc:Fallback>
            </mc:AlternateContent>
          </p:grpSp>
          <p:cxnSp>
            <p:nvCxnSpPr>
              <p:cNvPr id="62" name="Rechte verbindingslijn 61">
                <a:extLst>
                  <a:ext uri="{FF2B5EF4-FFF2-40B4-BE49-F238E27FC236}">
                    <a16:creationId xmlns:a16="http://schemas.microsoft.com/office/drawing/2014/main" id="{FB25BE07-327F-4C97-B305-686DD4CD3674}"/>
                  </a:ext>
                </a:extLst>
              </p:cNvPr>
              <p:cNvCxnSpPr/>
              <p:nvPr/>
            </p:nvCxnSpPr>
            <p:spPr>
              <a:xfrm>
                <a:off x="4393322" y="2602917"/>
                <a:ext cx="0" cy="1260000"/>
              </a:xfrm>
              <a:prstGeom prst="line">
                <a:avLst/>
              </a:prstGeom>
              <a:ln w="38100"/>
            </p:spPr>
            <p:style>
              <a:lnRef idx="1">
                <a:schemeClr val="dk1"/>
              </a:lnRef>
              <a:fillRef idx="0">
                <a:schemeClr val="dk1"/>
              </a:fillRef>
              <a:effectRef idx="0">
                <a:schemeClr val="dk1"/>
              </a:effectRef>
              <a:fontRef idx="minor">
                <a:schemeClr val="tx1"/>
              </a:fontRef>
            </p:style>
          </p:cxnSp>
          <p:cxnSp>
            <p:nvCxnSpPr>
              <p:cNvPr id="63" name="Rechte verbindingslijn met pijl 62">
                <a:extLst>
                  <a:ext uri="{FF2B5EF4-FFF2-40B4-BE49-F238E27FC236}">
                    <a16:creationId xmlns:a16="http://schemas.microsoft.com/office/drawing/2014/main" id="{9417BE5C-A4E3-4451-B87D-D0721DF108B1}"/>
                  </a:ext>
                </a:extLst>
              </p:cNvPr>
              <p:cNvCxnSpPr>
                <a:cxnSpLocks/>
              </p:cNvCxnSpPr>
              <p:nvPr/>
            </p:nvCxnSpPr>
            <p:spPr>
              <a:xfrm>
                <a:off x="4372304" y="3869221"/>
                <a:ext cx="468000"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0" name="Tekstvak 59">
                  <a:extLst>
                    <a:ext uri="{FF2B5EF4-FFF2-40B4-BE49-F238E27FC236}">
                      <a16:creationId xmlns:a16="http://schemas.microsoft.com/office/drawing/2014/main" id="{A26C361E-183B-4D50-8F5A-DFB15B899AB3}"/>
                    </a:ext>
                  </a:extLst>
                </p:cNvPr>
                <p:cNvSpPr txBox="1"/>
                <p:nvPr/>
              </p:nvSpPr>
              <p:spPr>
                <a:xfrm>
                  <a:off x="3942886" y="2300756"/>
                  <a:ext cx="324833" cy="527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2000" i="1" smtClean="0">
                                <a:latin typeface="Cambria Math" panose="02040503050406030204" pitchFamily="18" charset="0"/>
                              </a:rPr>
                            </m:ctrlPr>
                          </m:fPr>
                          <m:num>
                            <m:sSub>
                              <m:sSubPr>
                                <m:ctrlPr>
                                  <a:rPr lang="nl-BE" sz="2000" i="1" smtClean="0">
                                    <a:latin typeface="Cambria Math" panose="02040503050406030204" pitchFamily="18" charset="0"/>
                                  </a:rPr>
                                </m:ctrlPr>
                              </m:sSubPr>
                              <m:e>
                                <m:r>
                                  <a:rPr lang="nl-BE" sz="2000" b="0" i="1" smtClean="0">
                                    <a:latin typeface="Cambria Math" panose="02040503050406030204" pitchFamily="18" charset="0"/>
                                  </a:rPr>
                                  <m:t>𝑢</m:t>
                                </m:r>
                              </m:e>
                              <m:sub>
                                <m:r>
                                  <a:rPr lang="nl-BE" sz="2000" b="0" i="1" smtClean="0">
                                    <a:latin typeface="Cambria Math" panose="02040503050406030204" pitchFamily="18" charset="0"/>
                                  </a:rPr>
                                  <m:t>0</m:t>
                                </m:r>
                              </m:sub>
                            </m:sSub>
                          </m:num>
                          <m:den>
                            <m:r>
                              <a:rPr lang="nl-BE" sz="2000" b="0" i="1" smtClean="0">
                                <a:latin typeface="Cambria Math" panose="02040503050406030204" pitchFamily="18" charset="0"/>
                              </a:rPr>
                              <m:t>𝑠</m:t>
                            </m:r>
                          </m:den>
                        </m:f>
                      </m:oMath>
                    </m:oMathPara>
                  </a14:m>
                  <a:endParaRPr lang="nl-BE" sz="2000" dirty="0"/>
                </a:p>
              </p:txBody>
            </p:sp>
          </mc:Choice>
          <mc:Fallback xmlns="">
            <p:sp>
              <p:nvSpPr>
                <p:cNvPr id="138" name="Tekstvak 137">
                  <a:extLst>
                    <a:ext uri="{FF2B5EF4-FFF2-40B4-BE49-F238E27FC236}">
                      <a16:creationId xmlns:a16="http://schemas.microsoft.com/office/drawing/2014/main" id="{D88C3289-66C9-481B-9FFE-3DF9EE3FDF85}"/>
                    </a:ext>
                  </a:extLst>
                </p:cNvPr>
                <p:cNvSpPr txBox="1">
                  <a:spLocks noRot="1" noChangeAspect="1" noMove="1" noResize="1" noEditPoints="1" noAdjustHandles="1" noChangeArrowheads="1" noChangeShapeType="1" noTextEdit="1"/>
                </p:cNvSpPr>
                <p:nvPr/>
              </p:nvSpPr>
              <p:spPr>
                <a:xfrm>
                  <a:off x="3942886" y="2300756"/>
                  <a:ext cx="324833" cy="527260"/>
                </a:xfrm>
                <a:prstGeom prst="rect">
                  <a:avLst/>
                </a:prstGeom>
                <a:blipFill>
                  <a:blip r:embed="rId15"/>
                  <a:stretch>
                    <a:fillRect/>
                  </a:stretch>
                </a:blipFill>
              </p:spPr>
              <p:txBody>
                <a:bodyPr/>
                <a:lstStyle/>
                <a:p>
                  <a:r>
                    <a:rPr lang="nl-BE">
                      <a:noFill/>
                    </a:rPr>
                    <a:t> </a:t>
                  </a:r>
                </a:p>
              </p:txBody>
            </p:sp>
          </mc:Fallback>
        </mc:AlternateContent>
      </p:grpSp>
      <p:pic>
        <p:nvPicPr>
          <p:cNvPr id="109" name="Afbeelding 108">
            <a:extLst>
              <a:ext uri="{FF2B5EF4-FFF2-40B4-BE49-F238E27FC236}">
                <a16:creationId xmlns:a16="http://schemas.microsoft.com/office/drawing/2014/main" id="{1491D66F-4BAD-4773-92F9-F2837C19CCF3}"/>
              </a:ext>
            </a:extLst>
          </p:cNvPr>
          <p:cNvPicPr>
            <a:picLocks noChangeAspect="1"/>
          </p:cNvPicPr>
          <p:nvPr/>
        </p:nvPicPr>
        <p:blipFill>
          <a:blip r:embed="rId16"/>
          <a:stretch>
            <a:fillRect/>
          </a:stretch>
        </p:blipFill>
        <p:spPr>
          <a:xfrm>
            <a:off x="8227727" y="1971636"/>
            <a:ext cx="8267700" cy="6200775"/>
          </a:xfrm>
          <a:prstGeom prst="rect">
            <a:avLst/>
          </a:prstGeom>
        </p:spPr>
      </p:pic>
      <mc:AlternateContent xmlns:mc="http://schemas.openxmlformats.org/markup-compatibility/2006" xmlns:a14="http://schemas.microsoft.com/office/drawing/2010/main">
        <mc:Choice Requires="a14">
          <p:graphicFrame>
            <p:nvGraphicFramePr>
              <p:cNvPr id="56" name="Tabel 55">
                <a:extLst>
                  <a:ext uri="{FF2B5EF4-FFF2-40B4-BE49-F238E27FC236}">
                    <a16:creationId xmlns:a16="http://schemas.microsoft.com/office/drawing/2014/main" id="{F6CFE2B2-2898-45A5-8E3F-F7DDB6F1680B}"/>
                  </a:ext>
                </a:extLst>
              </p:cNvPr>
              <p:cNvGraphicFramePr>
                <a:graphicFrameLocks noGrp="1"/>
              </p:cNvGraphicFramePr>
              <p:nvPr>
                <p:extLst>
                  <p:ext uri="{D42A27DB-BD31-4B8C-83A1-F6EECF244321}">
                    <p14:modId xmlns:p14="http://schemas.microsoft.com/office/powerpoint/2010/main" val="3497814544"/>
                  </p:ext>
                </p:extLst>
              </p:nvPr>
            </p:nvGraphicFramePr>
            <p:xfrm>
              <a:off x="1956385" y="5170856"/>
              <a:ext cx="4680000" cy="1889760"/>
            </p:xfrm>
            <a:graphic>
              <a:graphicData uri="http://schemas.openxmlformats.org/drawingml/2006/table">
                <a:tbl>
                  <a:tblPr firstRow="1" bandRow="1">
                    <a:tableStyleId>{5940675A-B579-460E-94D1-54222C63F5DA}</a:tableStyleId>
                  </a:tblPr>
                  <a:tblGrid>
                    <a:gridCol w="2340000">
                      <a:extLst>
                        <a:ext uri="{9D8B030D-6E8A-4147-A177-3AD203B41FA5}">
                          <a16:colId xmlns:a16="http://schemas.microsoft.com/office/drawing/2014/main" val="3121359129"/>
                        </a:ext>
                      </a:extLst>
                    </a:gridCol>
                    <a:gridCol w="2340000">
                      <a:extLst>
                        <a:ext uri="{9D8B030D-6E8A-4147-A177-3AD203B41FA5}">
                          <a16:colId xmlns:a16="http://schemas.microsoft.com/office/drawing/2014/main" val="2952323131"/>
                        </a:ext>
                      </a:extLst>
                    </a:gridCol>
                  </a:tblGrid>
                  <a:tr h="450000">
                    <a:tc>
                      <a:txBody>
                        <a:bodyPr/>
                        <a:lstStyle/>
                        <a:p>
                          <a:pPr/>
                          <a14:m>
                            <m:oMathPara xmlns:m="http://schemas.openxmlformats.org/officeDocument/2006/math">
                              <m:oMathParaPr>
                                <m:jc m:val="centerGroup"/>
                              </m:oMathParaPr>
                              <m:oMath xmlns:m="http://schemas.openxmlformats.org/officeDocument/2006/math">
                                <m:r>
                                  <a:rPr lang="nl-BE" sz="2500" i="1" smtClean="0">
                                    <a:latin typeface="Cambria Math" panose="02040503050406030204" pitchFamily="18" charset="0"/>
                                    <a:ea typeface="Cambria Math" panose="02040503050406030204" pitchFamily="18" charset="0"/>
                                  </a:rPr>
                                  <m:t>𝜏</m:t>
                                </m:r>
                                <m:r>
                                  <a:rPr lang="nl-BE" sz="2500" b="0" i="1" smtClean="0">
                                    <a:latin typeface="Cambria Math" panose="02040503050406030204" pitchFamily="18" charset="0"/>
                                    <a:ea typeface="Cambria Math" panose="02040503050406030204" pitchFamily="18" charset="0"/>
                                  </a:rPr>
                                  <m:t>=</m:t>
                                </m:r>
                                <m:sSub>
                                  <m:sSubPr>
                                    <m:ctrlPr>
                                      <a:rPr lang="nl-BE" sz="2500" b="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𝑡</m:t>
                                    </m:r>
                                  </m:e>
                                  <m:sub>
                                    <m:r>
                                      <a:rPr lang="nl-BE" sz="2500" b="0" i="1" smtClean="0">
                                        <a:latin typeface="Cambria Math" panose="02040503050406030204" pitchFamily="18" charset="0"/>
                                        <a:ea typeface="Cambria Math" panose="02040503050406030204" pitchFamily="18" charset="0"/>
                                      </a:rPr>
                                      <m:t>𝑐</m:t>
                                    </m:r>
                                  </m:sub>
                                </m:sSub>
                                <m:r>
                                  <a:rPr lang="nl-BE" sz="2500" b="0" i="1" smtClean="0">
                                    <a:latin typeface="Cambria Math" panose="02040503050406030204" pitchFamily="18" charset="0"/>
                                    <a:ea typeface="Cambria Math" panose="02040503050406030204" pitchFamily="18" charset="0"/>
                                  </a:rPr>
                                  <m:t>−</m:t>
                                </m:r>
                                <m:sSub>
                                  <m:sSubPr>
                                    <m:ctrlPr>
                                      <a:rPr lang="nl-BE" sz="2500" b="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𝑡</m:t>
                                    </m:r>
                                  </m:e>
                                  <m:sub>
                                    <m:r>
                                      <a:rPr lang="nl-BE" sz="2500" b="0" i="1" smtClean="0">
                                        <a:latin typeface="Cambria Math" panose="02040503050406030204" pitchFamily="18" charset="0"/>
                                        <a:ea typeface="Cambria Math" panose="02040503050406030204" pitchFamily="18" charset="0"/>
                                      </a:rPr>
                                      <m:t>𝑎</m:t>
                                    </m:r>
                                  </m:sub>
                                </m:sSub>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r>
                                  <a:rPr lang="nl-BE" sz="2500" i="1" smtClean="0">
                                    <a:latin typeface="Cambria Math" panose="02040503050406030204" pitchFamily="18" charset="0"/>
                                    <a:ea typeface="Cambria Math" panose="02040503050406030204" pitchFamily="18" charset="0"/>
                                  </a:rPr>
                                  <m:t>𝜏</m:t>
                                </m:r>
                                <m:r>
                                  <a:rPr lang="nl-BE" sz="2500" b="0" i="1" smtClean="0">
                                    <a:latin typeface="Cambria Math" panose="02040503050406030204" pitchFamily="18" charset="0"/>
                                    <a:ea typeface="Cambria Math" panose="02040503050406030204" pitchFamily="18" charset="0"/>
                                  </a:rPr>
                                  <m:t>=</m:t>
                                </m:r>
                                <m:sSub>
                                  <m:sSubPr>
                                    <m:ctrlPr>
                                      <a:rPr lang="nl-BE" sz="2500" b="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𝑡</m:t>
                                    </m:r>
                                  </m:e>
                                  <m:sub>
                                    <m:r>
                                      <a:rPr lang="nl-BE" sz="2500" b="0" i="1" smtClean="0">
                                        <a:latin typeface="Cambria Math" panose="02040503050406030204" pitchFamily="18" charset="0"/>
                                        <a:ea typeface="Cambria Math" panose="02040503050406030204" pitchFamily="18" charset="0"/>
                                      </a:rPr>
                                      <m:t>𝑏</m:t>
                                    </m:r>
                                  </m:sub>
                                </m:sSub>
                                <m:r>
                                  <a:rPr lang="nl-BE" sz="2500" b="0" i="1" smtClean="0">
                                    <a:latin typeface="Cambria Math" panose="02040503050406030204" pitchFamily="18" charset="0"/>
                                    <a:ea typeface="Cambria Math" panose="02040503050406030204" pitchFamily="18" charset="0"/>
                                  </a:rPr>
                                  <m:t>−</m:t>
                                </m:r>
                                <m:sSub>
                                  <m:sSubPr>
                                    <m:ctrlPr>
                                      <a:rPr lang="nl-BE" sz="2500" b="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𝑡</m:t>
                                    </m:r>
                                  </m:e>
                                  <m:sub>
                                    <m:r>
                                      <a:rPr lang="nl-BE" sz="2500" b="0" i="1" smtClean="0">
                                        <a:latin typeface="Cambria Math" panose="02040503050406030204" pitchFamily="18" charset="0"/>
                                        <a:ea typeface="Cambria Math" panose="02040503050406030204" pitchFamily="18" charset="0"/>
                                      </a:rPr>
                                      <m:t>𝑎</m:t>
                                    </m:r>
                                  </m:sub>
                                </m:sSub>
                              </m:oMath>
                            </m:oMathPara>
                          </a14:m>
                          <a:endParaRPr lang="nl-BE" sz="2500" dirty="0"/>
                        </a:p>
                      </a:txBody>
                      <a:tcPr/>
                    </a:tc>
                    <a:extLst>
                      <a:ext uri="{0D108BD9-81ED-4DB2-BD59-A6C34878D82A}">
                        <a16:rowId xmlns:a16="http://schemas.microsoft.com/office/drawing/2014/main" val="256947500"/>
                      </a:ext>
                    </a:extLst>
                  </a:tr>
                  <a:tr h="450000">
                    <a:tc>
                      <a:txBody>
                        <a:bodyPr/>
                        <a:lstStyle/>
                        <a:p>
                          <a:pPr/>
                          <a14:m>
                            <m:oMathPara xmlns:m="http://schemas.openxmlformats.org/officeDocument/2006/math">
                              <m:oMathParaPr>
                                <m:jc m:val="centerGroup"/>
                              </m:oMathParaPr>
                              <m:oMath xmlns:m="http://schemas.openxmlformats.org/officeDocument/2006/math">
                                <m:r>
                                  <a:rPr lang="nl-BE" sz="2500" i="1" smtClean="0">
                                    <a:latin typeface="Cambria Math" panose="02040503050406030204" pitchFamily="18" charset="0"/>
                                    <a:ea typeface="Cambria Math" panose="02040503050406030204" pitchFamily="18" charset="0"/>
                                  </a:rPr>
                                  <m:t>𝜏</m:t>
                                </m:r>
                                <m:r>
                                  <a:rPr lang="nl-BE" sz="2500" b="0" i="1" smtClean="0">
                                    <a:latin typeface="Cambria Math" panose="02040503050406030204" pitchFamily="18" charset="0"/>
                                    <a:ea typeface="Cambria Math" panose="02040503050406030204" pitchFamily="18" charset="0"/>
                                  </a:rPr>
                                  <m:t>=14.83</m:t>
                                </m:r>
                                <m:r>
                                  <a:rPr lang="nl-BE" sz="2500" b="0" i="1" smtClean="0">
                                    <a:latin typeface="Cambria Math" panose="02040503050406030204" pitchFamily="18" charset="0"/>
                                    <a:ea typeface="Cambria Math" panose="02040503050406030204" pitchFamily="18" charset="0"/>
                                  </a:rPr>
                                  <m:t>𝑠</m:t>
                                </m:r>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r>
                                  <a:rPr lang="nl-BE" sz="2500" i="1" smtClean="0">
                                    <a:latin typeface="Cambria Math" panose="02040503050406030204" pitchFamily="18" charset="0"/>
                                    <a:ea typeface="Cambria Math" panose="02040503050406030204" pitchFamily="18" charset="0"/>
                                  </a:rPr>
                                  <m:t>𝜏</m:t>
                                </m:r>
                                <m:r>
                                  <a:rPr lang="nl-BE" sz="2500" b="0" i="1" smtClean="0">
                                    <a:latin typeface="Cambria Math" panose="02040503050406030204" pitchFamily="18" charset="0"/>
                                    <a:ea typeface="Cambria Math" panose="02040503050406030204" pitchFamily="18" charset="0"/>
                                  </a:rPr>
                                  <m:t>=9.95</m:t>
                                </m:r>
                                <m:r>
                                  <a:rPr lang="nl-BE" sz="2500" b="0" i="1" smtClean="0">
                                    <a:latin typeface="Cambria Math" panose="02040503050406030204" pitchFamily="18" charset="0"/>
                                    <a:ea typeface="Cambria Math" panose="02040503050406030204" pitchFamily="18" charset="0"/>
                                  </a:rPr>
                                  <m:t>𝑠</m:t>
                                </m:r>
                              </m:oMath>
                            </m:oMathPara>
                          </a14:m>
                          <a:endParaRPr lang="nl-BE" sz="2500" dirty="0"/>
                        </a:p>
                      </a:txBody>
                      <a:tcPr/>
                    </a:tc>
                    <a:extLst>
                      <a:ext uri="{0D108BD9-81ED-4DB2-BD59-A6C34878D82A}">
                        <a16:rowId xmlns:a16="http://schemas.microsoft.com/office/drawing/2014/main" val="2846999768"/>
                      </a:ext>
                    </a:extLst>
                  </a:tr>
                  <a:tr h="450000">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𝑡</m:t>
                                    </m:r>
                                  </m:e>
                                  <m:sub>
                                    <m:r>
                                      <a:rPr lang="nl-BE" sz="2500" b="0" i="1" smtClean="0">
                                        <a:latin typeface="Cambria Math" panose="02040503050406030204" pitchFamily="18" charset="0"/>
                                      </a:rPr>
                                      <m:t>𝑑</m:t>
                                    </m:r>
                                  </m:sub>
                                </m:sSub>
                                <m:r>
                                  <a:rPr lang="nl-BE" sz="2500" b="0" i="1" smtClean="0">
                                    <a:latin typeface="Cambria Math" panose="02040503050406030204" pitchFamily="18" charset="0"/>
                                  </a:rPr>
                                  <m:t>=2.87</m:t>
                                </m:r>
                                <m:r>
                                  <a:rPr lang="nl-BE" sz="2500" b="0" i="1" smtClean="0">
                                    <a:latin typeface="Cambria Math" panose="02040503050406030204" pitchFamily="18" charset="0"/>
                                  </a:rPr>
                                  <m:t>𝑠</m:t>
                                </m:r>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𝑡</m:t>
                                    </m:r>
                                  </m:e>
                                  <m:sub>
                                    <m:r>
                                      <a:rPr lang="nl-BE" sz="2500" b="0" i="1" smtClean="0">
                                        <a:latin typeface="Cambria Math" panose="02040503050406030204" pitchFamily="18" charset="0"/>
                                      </a:rPr>
                                      <m:t>𝑑</m:t>
                                    </m:r>
                                  </m:sub>
                                </m:sSub>
                                <m:r>
                                  <a:rPr lang="nl-BE" sz="2500" b="0" i="1" smtClean="0">
                                    <a:latin typeface="Cambria Math" panose="02040503050406030204" pitchFamily="18" charset="0"/>
                                  </a:rPr>
                                  <m:t>=2.87</m:t>
                                </m:r>
                              </m:oMath>
                            </m:oMathPara>
                          </a14:m>
                          <a:endParaRPr lang="nl-BE" sz="2500" dirty="0"/>
                        </a:p>
                      </a:txBody>
                      <a:tcPr/>
                    </a:tc>
                    <a:extLst>
                      <a:ext uri="{0D108BD9-81ED-4DB2-BD59-A6C34878D82A}">
                        <a16:rowId xmlns:a16="http://schemas.microsoft.com/office/drawing/2014/main" val="2660717416"/>
                      </a:ext>
                    </a:extLst>
                  </a:tr>
                  <a:tr h="450000">
                    <a:tc>
                      <a:txBody>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𝐾</m:t>
                                </m:r>
                                <m:r>
                                  <a:rPr lang="nl-BE" sz="2500" b="0" i="1" smtClean="0">
                                    <a:latin typeface="Cambria Math" panose="02040503050406030204" pitchFamily="18" charset="0"/>
                                  </a:rPr>
                                  <m:t>=1</m:t>
                                </m:r>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𝐾</m:t>
                                </m:r>
                                <m:r>
                                  <a:rPr lang="nl-BE" sz="2500" b="0" i="1" smtClean="0">
                                    <a:latin typeface="Cambria Math" panose="02040503050406030204" pitchFamily="18" charset="0"/>
                                  </a:rPr>
                                  <m:t>=1</m:t>
                                </m:r>
                              </m:oMath>
                            </m:oMathPara>
                          </a14:m>
                          <a:endParaRPr lang="nl-BE" sz="2500" dirty="0"/>
                        </a:p>
                      </a:txBody>
                      <a:tcPr/>
                    </a:tc>
                    <a:extLst>
                      <a:ext uri="{0D108BD9-81ED-4DB2-BD59-A6C34878D82A}">
                        <a16:rowId xmlns:a16="http://schemas.microsoft.com/office/drawing/2014/main" val="211670080"/>
                      </a:ext>
                    </a:extLst>
                  </a:tr>
                </a:tbl>
              </a:graphicData>
            </a:graphic>
          </p:graphicFrame>
        </mc:Choice>
        <mc:Fallback xmlns="">
          <p:graphicFrame>
            <p:nvGraphicFramePr>
              <p:cNvPr id="56" name="Tabel 55">
                <a:extLst>
                  <a:ext uri="{FF2B5EF4-FFF2-40B4-BE49-F238E27FC236}">
                    <a16:creationId xmlns:a16="http://schemas.microsoft.com/office/drawing/2014/main" id="{F6CFE2B2-2898-45A5-8E3F-F7DDB6F1680B}"/>
                  </a:ext>
                </a:extLst>
              </p:cNvPr>
              <p:cNvGraphicFramePr>
                <a:graphicFrameLocks noGrp="1"/>
              </p:cNvGraphicFramePr>
              <p:nvPr>
                <p:extLst>
                  <p:ext uri="{D42A27DB-BD31-4B8C-83A1-F6EECF244321}">
                    <p14:modId xmlns:p14="http://schemas.microsoft.com/office/powerpoint/2010/main" val="3497814544"/>
                  </p:ext>
                </p:extLst>
              </p:nvPr>
            </p:nvGraphicFramePr>
            <p:xfrm>
              <a:off x="1956385" y="5170856"/>
              <a:ext cx="4680000" cy="1889760"/>
            </p:xfrm>
            <a:graphic>
              <a:graphicData uri="http://schemas.openxmlformats.org/drawingml/2006/table">
                <a:tbl>
                  <a:tblPr firstRow="1" bandRow="1">
                    <a:tableStyleId>{5940675A-B579-460E-94D1-54222C63F5DA}</a:tableStyleId>
                  </a:tblPr>
                  <a:tblGrid>
                    <a:gridCol w="2340000">
                      <a:extLst>
                        <a:ext uri="{9D8B030D-6E8A-4147-A177-3AD203B41FA5}">
                          <a16:colId xmlns:a16="http://schemas.microsoft.com/office/drawing/2014/main" val="3121359129"/>
                        </a:ext>
                      </a:extLst>
                    </a:gridCol>
                    <a:gridCol w="2340000">
                      <a:extLst>
                        <a:ext uri="{9D8B030D-6E8A-4147-A177-3AD203B41FA5}">
                          <a16:colId xmlns:a16="http://schemas.microsoft.com/office/drawing/2014/main" val="2952323131"/>
                        </a:ext>
                      </a:extLst>
                    </a:gridCol>
                  </a:tblGrid>
                  <a:tr h="472440">
                    <a:tc>
                      <a:txBody>
                        <a:bodyPr/>
                        <a:lstStyle/>
                        <a:p>
                          <a:endParaRPr lang="nl-BE"/>
                        </a:p>
                      </a:txBody>
                      <a:tcPr>
                        <a:blipFill>
                          <a:blip r:embed="rId17"/>
                          <a:stretch>
                            <a:fillRect l="-260" t="-1282" r="-100260" b="-301282"/>
                          </a:stretch>
                        </a:blipFill>
                      </a:tcPr>
                    </a:tc>
                    <a:tc>
                      <a:txBody>
                        <a:bodyPr/>
                        <a:lstStyle/>
                        <a:p>
                          <a:endParaRPr lang="nl-BE"/>
                        </a:p>
                      </a:txBody>
                      <a:tcPr>
                        <a:blipFill>
                          <a:blip r:embed="rId17"/>
                          <a:stretch>
                            <a:fillRect l="-100521" t="-1282" r="-521" b="-301282"/>
                          </a:stretch>
                        </a:blipFill>
                      </a:tcPr>
                    </a:tc>
                    <a:extLst>
                      <a:ext uri="{0D108BD9-81ED-4DB2-BD59-A6C34878D82A}">
                        <a16:rowId xmlns:a16="http://schemas.microsoft.com/office/drawing/2014/main" val="256947500"/>
                      </a:ext>
                    </a:extLst>
                  </a:tr>
                  <a:tr h="472440">
                    <a:tc>
                      <a:txBody>
                        <a:bodyPr/>
                        <a:lstStyle/>
                        <a:p>
                          <a:endParaRPr lang="nl-BE"/>
                        </a:p>
                      </a:txBody>
                      <a:tcPr>
                        <a:blipFill>
                          <a:blip r:embed="rId17"/>
                          <a:stretch>
                            <a:fillRect l="-260" t="-101282" r="-100260" b="-201282"/>
                          </a:stretch>
                        </a:blipFill>
                      </a:tcPr>
                    </a:tc>
                    <a:tc>
                      <a:txBody>
                        <a:bodyPr/>
                        <a:lstStyle/>
                        <a:p>
                          <a:endParaRPr lang="nl-BE"/>
                        </a:p>
                      </a:txBody>
                      <a:tcPr>
                        <a:blipFill>
                          <a:blip r:embed="rId17"/>
                          <a:stretch>
                            <a:fillRect l="-100521" t="-101282" r="-521" b="-201282"/>
                          </a:stretch>
                        </a:blipFill>
                      </a:tcPr>
                    </a:tc>
                    <a:extLst>
                      <a:ext uri="{0D108BD9-81ED-4DB2-BD59-A6C34878D82A}">
                        <a16:rowId xmlns:a16="http://schemas.microsoft.com/office/drawing/2014/main" val="2846999768"/>
                      </a:ext>
                    </a:extLst>
                  </a:tr>
                  <a:tr h="472440">
                    <a:tc>
                      <a:txBody>
                        <a:bodyPr/>
                        <a:lstStyle/>
                        <a:p>
                          <a:endParaRPr lang="nl-BE"/>
                        </a:p>
                      </a:txBody>
                      <a:tcPr>
                        <a:blipFill>
                          <a:blip r:embed="rId17"/>
                          <a:stretch>
                            <a:fillRect l="-260" t="-203896" r="-100260" b="-103896"/>
                          </a:stretch>
                        </a:blipFill>
                      </a:tcPr>
                    </a:tc>
                    <a:tc>
                      <a:txBody>
                        <a:bodyPr/>
                        <a:lstStyle/>
                        <a:p>
                          <a:endParaRPr lang="nl-BE"/>
                        </a:p>
                      </a:txBody>
                      <a:tcPr>
                        <a:blipFill>
                          <a:blip r:embed="rId17"/>
                          <a:stretch>
                            <a:fillRect l="-100521" t="-203896" r="-521" b="-103896"/>
                          </a:stretch>
                        </a:blipFill>
                      </a:tcPr>
                    </a:tc>
                    <a:extLst>
                      <a:ext uri="{0D108BD9-81ED-4DB2-BD59-A6C34878D82A}">
                        <a16:rowId xmlns:a16="http://schemas.microsoft.com/office/drawing/2014/main" val="2660717416"/>
                      </a:ext>
                    </a:extLst>
                  </a:tr>
                  <a:tr h="472440">
                    <a:tc>
                      <a:txBody>
                        <a:bodyPr/>
                        <a:lstStyle/>
                        <a:p>
                          <a:endParaRPr lang="nl-BE"/>
                        </a:p>
                      </a:txBody>
                      <a:tcPr>
                        <a:blipFill>
                          <a:blip r:embed="rId17"/>
                          <a:stretch>
                            <a:fillRect l="-260" t="-300000" r="-100260" b="-2564"/>
                          </a:stretch>
                        </a:blipFill>
                      </a:tcPr>
                    </a:tc>
                    <a:tc>
                      <a:txBody>
                        <a:bodyPr/>
                        <a:lstStyle/>
                        <a:p>
                          <a:endParaRPr lang="nl-BE"/>
                        </a:p>
                      </a:txBody>
                      <a:tcPr>
                        <a:blipFill>
                          <a:blip r:embed="rId17"/>
                          <a:stretch>
                            <a:fillRect l="-100521" t="-300000" r="-521" b="-2564"/>
                          </a:stretch>
                        </a:blipFill>
                      </a:tcPr>
                    </a:tc>
                    <a:extLst>
                      <a:ext uri="{0D108BD9-81ED-4DB2-BD59-A6C34878D82A}">
                        <a16:rowId xmlns:a16="http://schemas.microsoft.com/office/drawing/2014/main" val="211670080"/>
                      </a:ext>
                    </a:extLst>
                  </a:tr>
                </a:tbl>
              </a:graphicData>
            </a:graphic>
          </p:graphicFrame>
        </mc:Fallback>
      </mc:AlternateContent>
      <mc:AlternateContent xmlns:mc="http://schemas.openxmlformats.org/markup-compatibility/2006" xmlns:a14="http://schemas.microsoft.com/office/drawing/2010/main">
        <mc:Choice Requires="a14">
          <p:sp>
            <p:nvSpPr>
              <p:cNvPr id="57" name="Tekstvak 56">
                <a:extLst>
                  <a:ext uri="{FF2B5EF4-FFF2-40B4-BE49-F238E27FC236}">
                    <a16:creationId xmlns:a16="http://schemas.microsoft.com/office/drawing/2014/main" id="{647AE5F4-6D16-4EFE-9B6D-4B4CEC550A9F}"/>
                  </a:ext>
                </a:extLst>
              </p:cNvPr>
              <p:cNvSpPr txBox="1"/>
              <p:nvPr/>
            </p:nvSpPr>
            <p:spPr>
              <a:xfrm>
                <a:off x="1844367" y="7497066"/>
                <a:ext cx="4433008" cy="477054"/>
              </a:xfrm>
              <a:prstGeom prst="rect">
                <a:avLst/>
              </a:prstGeom>
              <a:noFill/>
            </p:spPr>
            <p:txBody>
              <a:bodyPr wrap="none" rtlCol="0">
                <a:spAutoFit/>
              </a:bodyPr>
              <a:lstStyle/>
              <a:p>
                <a:r>
                  <a:rPr lang="nl-BE" sz="2500" dirty="0"/>
                  <a:t>Raaklijn: richtingscoëfficiënt </a:t>
                </a:r>
                <a14:m>
                  <m:oMath xmlns:m="http://schemas.openxmlformats.org/officeDocument/2006/math">
                    <m:r>
                      <a:rPr lang="nl-BE" sz="2500" b="0" i="1" smtClean="0">
                        <a:latin typeface="Cambria Math" panose="02040503050406030204" pitchFamily="18" charset="0"/>
                      </a:rPr>
                      <m:t>𝑅</m:t>
                    </m:r>
                  </m:oMath>
                </a14:m>
                <a:endParaRPr lang="nl-BE" sz="2500" dirty="0"/>
              </a:p>
            </p:txBody>
          </p:sp>
        </mc:Choice>
        <mc:Fallback xmlns="">
          <p:sp>
            <p:nvSpPr>
              <p:cNvPr id="57" name="Tekstvak 56">
                <a:extLst>
                  <a:ext uri="{FF2B5EF4-FFF2-40B4-BE49-F238E27FC236}">
                    <a16:creationId xmlns:a16="http://schemas.microsoft.com/office/drawing/2014/main" id="{647AE5F4-6D16-4EFE-9B6D-4B4CEC550A9F}"/>
                  </a:ext>
                </a:extLst>
              </p:cNvPr>
              <p:cNvSpPr txBox="1">
                <a:spLocks noRot="1" noChangeAspect="1" noMove="1" noResize="1" noEditPoints="1" noAdjustHandles="1" noChangeArrowheads="1" noChangeShapeType="1" noTextEdit="1"/>
              </p:cNvSpPr>
              <p:nvPr/>
            </p:nvSpPr>
            <p:spPr>
              <a:xfrm>
                <a:off x="1844367" y="7497066"/>
                <a:ext cx="4433008" cy="477054"/>
              </a:xfrm>
              <a:prstGeom prst="rect">
                <a:avLst/>
              </a:prstGeom>
              <a:blipFill>
                <a:blip r:embed="rId18"/>
                <a:stretch>
                  <a:fillRect l="-2338" t="-10256" b="-30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07" name="Rechthoek 106">
                <a:extLst>
                  <a:ext uri="{FF2B5EF4-FFF2-40B4-BE49-F238E27FC236}">
                    <a16:creationId xmlns:a16="http://schemas.microsoft.com/office/drawing/2014/main" id="{56BC66E6-9816-4119-AC7A-D311C3733641}"/>
                  </a:ext>
                </a:extLst>
              </p:cNvPr>
              <p:cNvSpPr/>
              <p:nvPr/>
            </p:nvSpPr>
            <p:spPr>
              <a:xfrm>
                <a:off x="3020484" y="7887306"/>
                <a:ext cx="1833900" cy="877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𝑅</m:t>
                      </m:r>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𝐾</m:t>
                          </m:r>
                        </m:num>
                        <m:den>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𝑡</m:t>
                              </m:r>
                            </m:e>
                            <m:sub>
                              <m:r>
                                <a:rPr lang="nl-BE" sz="2500" b="0" i="1" smtClean="0">
                                  <a:latin typeface="Cambria Math" panose="02040503050406030204" pitchFamily="18" charset="0"/>
                                </a:rPr>
                                <m:t>𝑐</m:t>
                              </m:r>
                            </m:sub>
                          </m:sSub>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𝑡</m:t>
                              </m:r>
                            </m:e>
                            <m:sub>
                              <m:r>
                                <a:rPr lang="nl-BE" sz="2500" b="0" i="1" smtClean="0">
                                  <a:latin typeface="Cambria Math" panose="02040503050406030204" pitchFamily="18" charset="0"/>
                                </a:rPr>
                                <m:t>𝑎</m:t>
                              </m:r>
                            </m:sub>
                          </m:sSub>
                        </m:den>
                      </m:f>
                    </m:oMath>
                  </m:oMathPara>
                </a14:m>
                <a:endParaRPr lang="nl-BE" sz="2500" dirty="0"/>
              </a:p>
            </p:txBody>
          </p:sp>
        </mc:Choice>
        <mc:Fallback xmlns="">
          <p:sp>
            <p:nvSpPr>
              <p:cNvPr id="107" name="Rechthoek 106">
                <a:extLst>
                  <a:ext uri="{FF2B5EF4-FFF2-40B4-BE49-F238E27FC236}">
                    <a16:creationId xmlns:a16="http://schemas.microsoft.com/office/drawing/2014/main" id="{56BC66E6-9816-4119-AC7A-D311C3733641}"/>
                  </a:ext>
                </a:extLst>
              </p:cNvPr>
              <p:cNvSpPr>
                <a:spLocks noRot="1" noChangeAspect="1" noMove="1" noResize="1" noEditPoints="1" noAdjustHandles="1" noChangeArrowheads="1" noChangeShapeType="1" noTextEdit="1"/>
              </p:cNvSpPr>
              <p:nvPr/>
            </p:nvSpPr>
            <p:spPr>
              <a:xfrm>
                <a:off x="3020484" y="7887306"/>
                <a:ext cx="1833900" cy="877613"/>
              </a:xfrm>
              <a:prstGeom prst="rect">
                <a:avLst/>
              </a:prstGeom>
              <a:blipFill>
                <a:blip r:embed="rId19"/>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4076852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0"/>
            <a:ext cx="15705282" cy="557469"/>
          </a:xfrm>
        </p:spPr>
        <p:txBody>
          <a:bodyPr/>
          <a:lstStyle/>
          <a:p>
            <a:r>
              <a:rPr lang="nl-NL" sz="3600" dirty="0"/>
              <a:t>regelen van Processen: kwaliteit van de regeling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31</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a:xfrm>
            <a:off x="6810236" y="8994423"/>
            <a:ext cx="8353564" cy="437932"/>
          </a:xfrm>
        </p:spPr>
        <p:txBody>
          <a:bodyPr/>
          <a:lstStyle/>
          <a:p>
            <a:r>
              <a:rPr lang="nl-BE" noProof="0" dirty="0"/>
              <a:t>SYMO training</a:t>
            </a:r>
          </a:p>
        </p:txBody>
      </p:sp>
      <p:grpSp>
        <p:nvGrpSpPr>
          <p:cNvPr id="3" name="Groep 2">
            <a:extLst>
              <a:ext uri="{FF2B5EF4-FFF2-40B4-BE49-F238E27FC236}">
                <a16:creationId xmlns:a16="http://schemas.microsoft.com/office/drawing/2014/main" id="{595BE4C2-7949-4096-8755-4674BF133610}"/>
              </a:ext>
            </a:extLst>
          </p:cNvPr>
          <p:cNvGrpSpPr>
            <a:grpSpLocks noChangeAspect="1"/>
          </p:cNvGrpSpPr>
          <p:nvPr/>
        </p:nvGrpSpPr>
        <p:grpSpPr>
          <a:xfrm>
            <a:off x="339796" y="1932389"/>
            <a:ext cx="8641971" cy="6829201"/>
            <a:chOff x="156917" y="678215"/>
            <a:chExt cx="6751540" cy="5335313"/>
          </a:xfrm>
        </p:grpSpPr>
        <p:pic>
          <p:nvPicPr>
            <p:cNvPr id="6" name="Picture 4">
              <a:extLst>
                <a:ext uri="{FF2B5EF4-FFF2-40B4-BE49-F238E27FC236}">
                  <a16:creationId xmlns:a16="http://schemas.microsoft.com/office/drawing/2014/main" id="{B33CEE4A-2EE4-44E2-BBCC-A1525E2DD57C}"/>
                </a:ext>
              </a:extLst>
            </p:cNvPr>
            <p:cNvPicPr>
              <a:picLocks noChangeAspect="1"/>
            </p:cNvPicPr>
            <p:nvPr/>
          </p:nvPicPr>
          <p:blipFill rotWithShape="1">
            <a:blip r:embed="rId2"/>
            <a:srcRect r="7027"/>
            <a:stretch/>
          </p:blipFill>
          <p:spPr>
            <a:xfrm>
              <a:off x="294785" y="678215"/>
              <a:ext cx="6613672" cy="5335313"/>
            </a:xfrm>
            <a:prstGeom prst="rect">
              <a:avLst/>
            </a:prstGeom>
          </p:spPr>
        </p:pic>
        <p:cxnSp>
          <p:nvCxnSpPr>
            <p:cNvPr id="7" name="Straight Connector 8">
              <a:extLst>
                <a:ext uri="{FF2B5EF4-FFF2-40B4-BE49-F238E27FC236}">
                  <a16:creationId xmlns:a16="http://schemas.microsoft.com/office/drawing/2014/main" id="{373410D5-B660-4088-B0C4-DC696072045A}"/>
                </a:ext>
              </a:extLst>
            </p:cNvPr>
            <p:cNvCxnSpPr/>
            <p:nvPr/>
          </p:nvCxnSpPr>
          <p:spPr>
            <a:xfrm flipH="1">
              <a:off x="838200" y="2984500"/>
              <a:ext cx="8255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7935374D-2616-4783-A088-36D569FCDA03}"/>
                </a:ext>
              </a:extLst>
            </p:cNvPr>
            <p:cNvSpPr txBox="1"/>
            <p:nvPr/>
          </p:nvSpPr>
          <p:spPr>
            <a:xfrm>
              <a:off x="265607" y="2753667"/>
              <a:ext cx="572593" cy="461665"/>
            </a:xfrm>
            <a:prstGeom prst="rect">
              <a:avLst/>
            </a:prstGeom>
            <a:noFill/>
          </p:spPr>
          <p:txBody>
            <a:bodyPr wrap="none" rtlCol="0">
              <a:spAutoFit/>
            </a:bodyPr>
            <a:lstStyle/>
            <a:p>
              <a:r>
                <a:rPr lang="nl-NL" sz="2400" dirty="0"/>
                <a:t>0.9</a:t>
              </a:r>
              <a:endParaRPr lang="nl-BE" sz="2400" dirty="0"/>
            </a:p>
          </p:txBody>
        </p:sp>
        <p:sp>
          <p:nvSpPr>
            <p:cNvPr id="9" name="TextBox 11">
              <a:extLst>
                <a:ext uri="{FF2B5EF4-FFF2-40B4-BE49-F238E27FC236}">
                  <a16:creationId xmlns:a16="http://schemas.microsoft.com/office/drawing/2014/main" id="{EFC338CF-A0E8-47E6-93B4-3FABA0732046}"/>
                </a:ext>
              </a:extLst>
            </p:cNvPr>
            <p:cNvSpPr txBox="1"/>
            <p:nvPr/>
          </p:nvSpPr>
          <p:spPr>
            <a:xfrm>
              <a:off x="156917" y="4912667"/>
              <a:ext cx="572593" cy="461665"/>
            </a:xfrm>
            <a:prstGeom prst="rect">
              <a:avLst/>
            </a:prstGeom>
            <a:noFill/>
          </p:spPr>
          <p:txBody>
            <a:bodyPr wrap="none" rtlCol="0">
              <a:spAutoFit/>
            </a:bodyPr>
            <a:lstStyle/>
            <a:p>
              <a:r>
                <a:rPr lang="nl-NL" sz="2400" dirty="0"/>
                <a:t>0.1</a:t>
              </a:r>
              <a:endParaRPr lang="nl-BE" sz="2400" dirty="0"/>
            </a:p>
          </p:txBody>
        </p:sp>
        <p:cxnSp>
          <p:nvCxnSpPr>
            <p:cNvPr id="10" name="Straight Connector 17">
              <a:extLst>
                <a:ext uri="{FF2B5EF4-FFF2-40B4-BE49-F238E27FC236}">
                  <a16:creationId xmlns:a16="http://schemas.microsoft.com/office/drawing/2014/main" id="{64518150-E268-43A2-90E3-A16616CFC45F}"/>
                </a:ext>
              </a:extLst>
            </p:cNvPr>
            <p:cNvCxnSpPr>
              <a:endCxn id="9" idx="3"/>
            </p:cNvCxnSpPr>
            <p:nvPr/>
          </p:nvCxnSpPr>
          <p:spPr>
            <a:xfrm flipH="1">
              <a:off x="729510" y="5143499"/>
              <a:ext cx="62939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21">
              <a:extLst>
                <a:ext uri="{FF2B5EF4-FFF2-40B4-BE49-F238E27FC236}">
                  <a16:creationId xmlns:a16="http://schemas.microsoft.com/office/drawing/2014/main" id="{FF21DE86-0097-4167-9685-427D789C6388}"/>
                </a:ext>
              </a:extLst>
            </p:cNvPr>
            <p:cNvCxnSpPr/>
            <p:nvPr/>
          </p:nvCxnSpPr>
          <p:spPr>
            <a:xfrm>
              <a:off x="6076950" y="2133600"/>
              <a:ext cx="0" cy="444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2">
              <a:extLst>
                <a:ext uri="{FF2B5EF4-FFF2-40B4-BE49-F238E27FC236}">
                  <a16:creationId xmlns:a16="http://schemas.microsoft.com/office/drawing/2014/main" id="{173B9211-6D09-4529-B4E9-07656D36EE8C}"/>
                </a:ext>
              </a:extLst>
            </p:cNvPr>
            <p:cNvCxnSpPr/>
            <p:nvPr/>
          </p:nvCxnSpPr>
          <p:spPr>
            <a:xfrm flipV="1">
              <a:off x="6076950" y="2819400"/>
              <a:ext cx="0" cy="444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23">
              <a:extLst>
                <a:ext uri="{FF2B5EF4-FFF2-40B4-BE49-F238E27FC236}">
                  <a16:creationId xmlns:a16="http://schemas.microsoft.com/office/drawing/2014/main" id="{10F92035-311F-4585-B068-D5169F464D8D}"/>
                </a:ext>
              </a:extLst>
            </p:cNvPr>
            <p:cNvSpPr txBox="1"/>
            <p:nvPr/>
          </p:nvSpPr>
          <p:spPr>
            <a:xfrm>
              <a:off x="4744237" y="1724583"/>
              <a:ext cx="1972720" cy="461665"/>
            </a:xfrm>
            <a:prstGeom prst="rect">
              <a:avLst/>
            </a:prstGeom>
            <a:noFill/>
          </p:spPr>
          <p:txBody>
            <a:bodyPr wrap="none" rtlCol="0">
              <a:spAutoFit/>
            </a:bodyPr>
            <a:lstStyle/>
            <a:p>
              <a:r>
                <a:rPr lang="nl-NL" sz="2400" dirty="0">
                  <a:solidFill>
                    <a:srgbClr val="FF0000"/>
                  </a:solidFill>
                </a:rPr>
                <a:t>±5 % afwijking</a:t>
              </a:r>
              <a:endParaRPr lang="nl-BE" sz="2400" dirty="0">
                <a:solidFill>
                  <a:srgbClr val="FF0000"/>
                </a:solidFill>
              </a:endParaRPr>
            </a:p>
          </p:txBody>
        </p:sp>
      </p:grpSp>
      <p:sp>
        <p:nvSpPr>
          <p:cNvPr id="15" name="Tekstvak 14">
            <a:extLst>
              <a:ext uri="{FF2B5EF4-FFF2-40B4-BE49-F238E27FC236}">
                <a16:creationId xmlns:a16="http://schemas.microsoft.com/office/drawing/2014/main" id="{DE8E8D55-018E-4404-8093-E691DD950FCE}"/>
              </a:ext>
            </a:extLst>
          </p:cNvPr>
          <p:cNvSpPr txBox="1"/>
          <p:nvPr/>
        </p:nvSpPr>
        <p:spPr>
          <a:xfrm>
            <a:off x="1072715" y="1240767"/>
            <a:ext cx="3562344" cy="584683"/>
          </a:xfrm>
          <a:prstGeom prst="rect">
            <a:avLst/>
          </a:prstGeom>
          <a:noFill/>
          <a:ln w="28575">
            <a:solidFill>
              <a:srgbClr val="1E64C8"/>
            </a:solidFill>
          </a:ln>
        </p:spPr>
        <p:txBody>
          <a:bodyPr wrap="square" rtlCol="0">
            <a:spAutoFit/>
          </a:bodyPr>
          <a:lstStyle/>
          <a:p>
            <a:r>
              <a:rPr lang="nl-BE" sz="3200" dirty="0"/>
              <a:t>Overgangsgedrag</a:t>
            </a:r>
          </a:p>
        </p:txBody>
      </p:sp>
      <p:sp>
        <p:nvSpPr>
          <p:cNvPr id="16" name="Tekstvak 15">
            <a:extLst>
              <a:ext uri="{FF2B5EF4-FFF2-40B4-BE49-F238E27FC236}">
                <a16:creationId xmlns:a16="http://schemas.microsoft.com/office/drawing/2014/main" id="{10758035-1496-460C-B9EB-1A4A7F678DD5}"/>
              </a:ext>
            </a:extLst>
          </p:cNvPr>
          <p:cNvSpPr txBox="1"/>
          <p:nvPr/>
        </p:nvSpPr>
        <p:spPr>
          <a:xfrm>
            <a:off x="9742741" y="1240767"/>
            <a:ext cx="3032760" cy="584775"/>
          </a:xfrm>
          <a:prstGeom prst="rect">
            <a:avLst/>
          </a:prstGeom>
          <a:noFill/>
          <a:ln w="28575">
            <a:solidFill>
              <a:srgbClr val="1E64C8"/>
            </a:solidFill>
          </a:ln>
        </p:spPr>
        <p:txBody>
          <a:bodyPr wrap="square" rtlCol="0">
            <a:spAutoFit/>
          </a:bodyPr>
          <a:lstStyle/>
          <a:p>
            <a:r>
              <a:rPr lang="nl-BE" sz="3200" dirty="0"/>
              <a:t>Regime gedrag</a:t>
            </a:r>
          </a:p>
        </p:txBody>
      </p:sp>
      <p:pic>
        <p:nvPicPr>
          <p:cNvPr id="18" name="Afbeelding 17">
            <a:extLst>
              <a:ext uri="{FF2B5EF4-FFF2-40B4-BE49-F238E27FC236}">
                <a16:creationId xmlns:a16="http://schemas.microsoft.com/office/drawing/2014/main" id="{0C850B70-52B6-435D-8FA4-397C6C93FE52}"/>
              </a:ext>
            </a:extLst>
          </p:cNvPr>
          <p:cNvPicPr>
            <a:picLocks noChangeAspect="1"/>
          </p:cNvPicPr>
          <p:nvPr/>
        </p:nvPicPr>
        <p:blipFill rotWithShape="1">
          <a:blip r:embed="rId3"/>
          <a:srcRect l="6442" t="10832" r="6289"/>
          <a:stretch/>
        </p:blipFill>
        <p:spPr>
          <a:xfrm>
            <a:off x="8995727" y="2601015"/>
            <a:ext cx="8312102" cy="6371465"/>
          </a:xfrm>
          <a:prstGeom prst="rect">
            <a:avLst/>
          </a:prstGeom>
        </p:spPr>
      </p:pic>
      <p:cxnSp>
        <p:nvCxnSpPr>
          <p:cNvPr id="20" name="Rechte verbindingslijn met pijl 19">
            <a:extLst>
              <a:ext uri="{FF2B5EF4-FFF2-40B4-BE49-F238E27FC236}">
                <a16:creationId xmlns:a16="http://schemas.microsoft.com/office/drawing/2014/main" id="{482ED60C-ED51-4746-9809-DAC020A4A998}"/>
              </a:ext>
            </a:extLst>
          </p:cNvPr>
          <p:cNvCxnSpPr>
            <a:cxnSpLocks/>
          </p:cNvCxnSpPr>
          <p:nvPr/>
        </p:nvCxnSpPr>
        <p:spPr>
          <a:xfrm>
            <a:off x="16051460" y="2710512"/>
            <a:ext cx="0" cy="42892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E2D20731-EEFC-468C-B1CD-0A71B1FDC554}"/>
              </a:ext>
            </a:extLst>
          </p:cNvPr>
          <p:cNvSpPr txBox="1"/>
          <p:nvPr/>
        </p:nvSpPr>
        <p:spPr>
          <a:xfrm>
            <a:off x="14578350" y="2089400"/>
            <a:ext cx="2106667" cy="511615"/>
          </a:xfrm>
          <a:prstGeom prst="rect">
            <a:avLst/>
          </a:prstGeom>
          <a:noFill/>
        </p:spPr>
        <p:txBody>
          <a:bodyPr wrap="none" rtlCol="0">
            <a:spAutoFit/>
          </a:bodyPr>
          <a:lstStyle/>
          <a:p>
            <a:pPr algn="l">
              <a:lnSpc>
                <a:spcPct val="120000"/>
              </a:lnSpc>
            </a:pPr>
            <a:r>
              <a:rPr lang="nl-BE" sz="2500" dirty="0">
                <a:solidFill>
                  <a:srgbClr val="FF0000"/>
                </a:solidFill>
              </a:rPr>
              <a:t>Blijvende fout</a:t>
            </a:r>
          </a:p>
        </p:txBody>
      </p:sp>
      <p:sp>
        <p:nvSpPr>
          <p:cNvPr id="23" name="Tekstvak 22">
            <a:extLst>
              <a:ext uri="{FF2B5EF4-FFF2-40B4-BE49-F238E27FC236}">
                <a16:creationId xmlns:a16="http://schemas.microsoft.com/office/drawing/2014/main" id="{09824D02-E57A-4592-9EE7-E1118DB0E138}"/>
              </a:ext>
            </a:extLst>
          </p:cNvPr>
          <p:cNvSpPr txBox="1"/>
          <p:nvPr/>
        </p:nvSpPr>
        <p:spPr>
          <a:xfrm>
            <a:off x="14578350" y="1376492"/>
            <a:ext cx="2413481" cy="511615"/>
          </a:xfrm>
          <a:prstGeom prst="rect">
            <a:avLst/>
          </a:prstGeom>
          <a:noFill/>
        </p:spPr>
        <p:txBody>
          <a:bodyPr wrap="none" rtlCol="0">
            <a:spAutoFit/>
          </a:bodyPr>
          <a:lstStyle/>
          <a:p>
            <a:pPr algn="l">
              <a:lnSpc>
                <a:spcPct val="120000"/>
              </a:lnSpc>
            </a:pPr>
            <a:r>
              <a:rPr lang="nl-BE" sz="2500" dirty="0">
                <a:solidFill>
                  <a:srgbClr val="FF0000"/>
                </a:solidFill>
              </a:rPr>
              <a:t>Wenswaarde=1</a:t>
            </a:r>
          </a:p>
        </p:txBody>
      </p:sp>
      <p:sp>
        <p:nvSpPr>
          <p:cNvPr id="24" name="Tekstvak 23">
            <a:extLst>
              <a:ext uri="{FF2B5EF4-FFF2-40B4-BE49-F238E27FC236}">
                <a16:creationId xmlns:a16="http://schemas.microsoft.com/office/drawing/2014/main" id="{EF784AD7-5D22-4CCF-B235-BE244A7A7CAC}"/>
              </a:ext>
            </a:extLst>
          </p:cNvPr>
          <p:cNvSpPr txBox="1"/>
          <p:nvPr/>
        </p:nvSpPr>
        <p:spPr>
          <a:xfrm>
            <a:off x="11277396" y="5519051"/>
            <a:ext cx="4774064" cy="511615"/>
          </a:xfrm>
          <a:prstGeom prst="rect">
            <a:avLst/>
          </a:prstGeom>
          <a:noFill/>
          <a:ln w="28575">
            <a:solidFill>
              <a:schemeClr val="tx2"/>
            </a:solidFill>
          </a:ln>
        </p:spPr>
        <p:txBody>
          <a:bodyPr wrap="none" rtlCol="0">
            <a:spAutoFit/>
          </a:bodyPr>
          <a:lstStyle/>
          <a:p>
            <a:pPr algn="l">
              <a:lnSpc>
                <a:spcPct val="120000"/>
              </a:lnSpc>
            </a:pPr>
            <a:r>
              <a:rPr lang="nl-BE" sz="2500" dirty="0"/>
              <a:t>Eerste-orde proces + P-regelaar</a:t>
            </a:r>
          </a:p>
        </p:txBody>
      </p:sp>
    </p:spTree>
    <p:extLst>
      <p:ext uri="{BB962C8B-B14F-4D97-AF65-F5344CB8AC3E}">
        <p14:creationId xmlns:p14="http://schemas.microsoft.com/office/powerpoint/2010/main" val="1769466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0"/>
            <a:ext cx="15705282" cy="557469"/>
          </a:xfrm>
        </p:spPr>
        <p:txBody>
          <a:bodyPr/>
          <a:lstStyle/>
          <a:p>
            <a:r>
              <a:rPr lang="nl-NL" sz="3600" dirty="0"/>
              <a:t>regelen van Processen: kwaliteit van de regeling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32</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a:xfrm>
            <a:off x="6810236" y="8994423"/>
            <a:ext cx="8353564" cy="437932"/>
          </a:xfrm>
        </p:spPr>
        <p:txBody>
          <a:bodyPr/>
          <a:lstStyle/>
          <a:p>
            <a:r>
              <a:rPr lang="nl-BE" noProof="0" dirty="0"/>
              <a:t>SYMO training</a:t>
            </a:r>
          </a:p>
        </p:txBody>
      </p:sp>
      <p:grpSp>
        <p:nvGrpSpPr>
          <p:cNvPr id="3" name="Groep 2">
            <a:extLst>
              <a:ext uri="{FF2B5EF4-FFF2-40B4-BE49-F238E27FC236}">
                <a16:creationId xmlns:a16="http://schemas.microsoft.com/office/drawing/2014/main" id="{595BE4C2-7949-4096-8755-4674BF133610}"/>
              </a:ext>
            </a:extLst>
          </p:cNvPr>
          <p:cNvGrpSpPr>
            <a:grpSpLocks noChangeAspect="1"/>
          </p:cNvGrpSpPr>
          <p:nvPr/>
        </p:nvGrpSpPr>
        <p:grpSpPr>
          <a:xfrm>
            <a:off x="339796" y="1932389"/>
            <a:ext cx="8641971" cy="6829201"/>
            <a:chOff x="156917" y="678215"/>
            <a:chExt cx="6751540" cy="5335313"/>
          </a:xfrm>
        </p:grpSpPr>
        <p:pic>
          <p:nvPicPr>
            <p:cNvPr id="6" name="Picture 4">
              <a:extLst>
                <a:ext uri="{FF2B5EF4-FFF2-40B4-BE49-F238E27FC236}">
                  <a16:creationId xmlns:a16="http://schemas.microsoft.com/office/drawing/2014/main" id="{B33CEE4A-2EE4-44E2-BBCC-A1525E2DD57C}"/>
                </a:ext>
              </a:extLst>
            </p:cNvPr>
            <p:cNvPicPr>
              <a:picLocks noChangeAspect="1"/>
            </p:cNvPicPr>
            <p:nvPr/>
          </p:nvPicPr>
          <p:blipFill rotWithShape="1">
            <a:blip r:embed="rId2"/>
            <a:srcRect r="7027"/>
            <a:stretch/>
          </p:blipFill>
          <p:spPr>
            <a:xfrm>
              <a:off x="294785" y="678215"/>
              <a:ext cx="6613672" cy="5335313"/>
            </a:xfrm>
            <a:prstGeom prst="rect">
              <a:avLst/>
            </a:prstGeom>
          </p:spPr>
        </p:pic>
        <p:cxnSp>
          <p:nvCxnSpPr>
            <p:cNvPr id="7" name="Straight Connector 8">
              <a:extLst>
                <a:ext uri="{FF2B5EF4-FFF2-40B4-BE49-F238E27FC236}">
                  <a16:creationId xmlns:a16="http://schemas.microsoft.com/office/drawing/2014/main" id="{373410D5-B660-4088-B0C4-DC696072045A}"/>
                </a:ext>
              </a:extLst>
            </p:cNvPr>
            <p:cNvCxnSpPr/>
            <p:nvPr/>
          </p:nvCxnSpPr>
          <p:spPr>
            <a:xfrm flipH="1">
              <a:off x="838200" y="2984500"/>
              <a:ext cx="8255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7935374D-2616-4783-A088-36D569FCDA03}"/>
                </a:ext>
              </a:extLst>
            </p:cNvPr>
            <p:cNvSpPr txBox="1"/>
            <p:nvPr/>
          </p:nvSpPr>
          <p:spPr>
            <a:xfrm>
              <a:off x="265607" y="2753667"/>
              <a:ext cx="572593" cy="461665"/>
            </a:xfrm>
            <a:prstGeom prst="rect">
              <a:avLst/>
            </a:prstGeom>
            <a:noFill/>
          </p:spPr>
          <p:txBody>
            <a:bodyPr wrap="none" rtlCol="0">
              <a:spAutoFit/>
            </a:bodyPr>
            <a:lstStyle/>
            <a:p>
              <a:r>
                <a:rPr lang="nl-NL" sz="2400" dirty="0"/>
                <a:t>0.9</a:t>
              </a:r>
              <a:endParaRPr lang="nl-BE" sz="2400" dirty="0"/>
            </a:p>
          </p:txBody>
        </p:sp>
        <p:sp>
          <p:nvSpPr>
            <p:cNvPr id="9" name="TextBox 11">
              <a:extLst>
                <a:ext uri="{FF2B5EF4-FFF2-40B4-BE49-F238E27FC236}">
                  <a16:creationId xmlns:a16="http://schemas.microsoft.com/office/drawing/2014/main" id="{EFC338CF-A0E8-47E6-93B4-3FABA0732046}"/>
                </a:ext>
              </a:extLst>
            </p:cNvPr>
            <p:cNvSpPr txBox="1"/>
            <p:nvPr/>
          </p:nvSpPr>
          <p:spPr>
            <a:xfrm>
              <a:off x="156917" y="4912667"/>
              <a:ext cx="572593" cy="461665"/>
            </a:xfrm>
            <a:prstGeom prst="rect">
              <a:avLst/>
            </a:prstGeom>
            <a:noFill/>
          </p:spPr>
          <p:txBody>
            <a:bodyPr wrap="none" rtlCol="0">
              <a:spAutoFit/>
            </a:bodyPr>
            <a:lstStyle/>
            <a:p>
              <a:r>
                <a:rPr lang="nl-NL" sz="2400" dirty="0"/>
                <a:t>0.1</a:t>
              </a:r>
              <a:endParaRPr lang="nl-BE" sz="2400" dirty="0"/>
            </a:p>
          </p:txBody>
        </p:sp>
        <p:cxnSp>
          <p:nvCxnSpPr>
            <p:cNvPr id="10" name="Straight Connector 17">
              <a:extLst>
                <a:ext uri="{FF2B5EF4-FFF2-40B4-BE49-F238E27FC236}">
                  <a16:creationId xmlns:a16="http://schemas.microsoft.com/office/drawing/2014/main" id="{64518150-E268-43A2-90E3-A16616CFC45F}"/>
                </a:ext>
              </a:extLst>
            </p:cNvPr>
            <p:cNvCxnSpPr>
              <a:endCxn id="9" idx="3"/>
            </p:cNvCxnSpPr>
            <p:nvPr/>
          </p:nvCxnSpPr>
          <p:spPr>
            <a:xfrm flipH="1">
              <a:off x="729510" y="5143499"/>
              <a:ext cx="62939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21">
              <a:extLst>
                <a:ext uri="{FF2B5EF4-FFF2-40B4-BE49-F238E27FC236}">
                  <a16:creationId xmlns:a16="http://schemas.microsoft.com/office/drawing/2014/main" id="{FF21DE86-0097-4167-9685-427D789C6388}"/>
                </a:ext>
              </a:extLst>
            </p:cNvPr>
            <p:cNvCxnSpPr/>
            <p:nvPr/>
          </p:nvCxnSpPr>
          <p:spPr>
            <a:xfrm>
              <a:off x="6076950" y="2133600"/>
              <a:ext cx="0" cy="444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2">
              <a:extLst>
                <a:ext uri="{FF2B5EF4-FFF2-40B4-BE49-F238E27FC236}">
                  <a16:creationId xmlns:a16="http://schemas.microsoft.com/office/drawing/2014/main" id="{173B9211-6D09-4529-B4E9-07656D36EE8C}"/>
                </a:ext>
              </a:extLst>
            </p:cNvPr>
            <p:cNvCxnSpPr/>
            <p:nvPr/>
          </p:nvCxnSpPr>
          <p:spPr>
            <a:xfrm flipV="1">
              <a:off x="6076950" y="2819400"/>
              <a:ext cx="0" cy="444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23">
              <a:extLst>
                <a:ext uri="{FF2B5EF4-FFF2-40B4-BE49-F238E27FC236}">
                  <a16:creationId xmlns:a16="http://schemas.microsoft.com/office/drawing/2014/main" id="{10F92035-311F-4585-B068-D5169F464D8D}"/>
                </a:ext>
              </a:extLst>
            </p:cNvPr>
            <p:cNvSpPr txBox="1"/>
            <p:nvPr/>
          </p:nvSpPr>
          <p:spPr>
            <a:xfrm>
              <a:off x="4744237" y="1724583"/>
              <a:ext cx="1972720" cy="461665"/>
            </a:xfrm>
            <a:prstGeom prst="rect">
              <a:avLst/>
            </a:prstGeom>
            <a:noFill/>
          </p:spPr>
          <p:txBody>
            <a:bodyPr wrap="none" rtlCol="0">
              <a:spAutoFit/>
            </a:bodyPr>
            <a:lstStyle/>
            <a:p>
              <a:r>
                <a:rPr lang="nl-NL" sz="2400" dirty="0">
                  <a:solidFill>
                    <a:srgbClr val="FF0000"/>
                  </a:solidFill>
                </a:rPr>
                <a:t>±5 % afwijking</a:t>
              </a:r>
              <a:endParaRPr lang="nl-BE" sz="2400" dirty="0">
                <a:solidFill>
                  <a:srgbClr val="FF0000"/>
                </a:solidFill>
              </a:endParaRPr>
            </a:p>
          </p:txBody>
        </p:sp>
      </p:grpSp>
      <p:sp>
        <p:nvSpPr>
          <p:cNvPr id="15" name="Tekstvak 14">
            <a:extLst>
              <a:ext uri="{FF2B5EF4-FFF2-40B4-BE49-F238E27FC236}">
                <a16:creationId xmlns:a16="http://schemas.microsoft.com/office/drawing/2014/main" id="{DE8E8D55-018E-4404-8093-E691DD950FCE}"/>
              </a:ext>
            </a:extLst>
          </p:cNvPr>
          <p:cNvSpPr txBox="1"/>
          <p:nvPr/>
        </p:nvSpPr>
        <p:spPr>
          <a:xfrm>
            <a:off x="1072715" y="1240767"/>
            <a:ext cx="3562344" cy="584683"/>
          </a:xfrm>
          <a:prstGeom prst="rect">
            <a:avLst/>
          </a:prstGeom>
          <a:noFill/>
          <a:ln w="28575">
            <a:solidFill>
              <a:srgbClr val="1E64C8"/>
            </a:solidFill>
          </a:ln>
        </p:spPr>
        <p:txBody>
          <a:bodyPr wrap="square" rtlCol="0">
            <a:spAutoFit/>
          </a:bodyPr>
          <a:lstStyle/>
          <a:p>
            <a:r>
              <a:rPr lang="nl-BE" sz="3200" dirty="0"/>
              <a:t>Overgangsgedrag</a:t>
            </a:r>
          </a:p>
        </p:txBody>
      </p:sp>
      <p:sp>
        <p:nvSpPr>
          <p:cNvPr id="16" name="Tekstvak 15">
            <a:extLst>
              <a:ext uri="{FF2B5EF4-FFF2-40B4-BE49-F238E27FC236}">
                <a16:creationId xmlns:a16="http://schemas.microsoft.com/office/drawing/2014/main" id="{10758035-1496-460C-B9EB-1A4A7F678DD5}"/>
              </a:ext>
            </a:extLst>
          </p:cNvPr>
          <p:cNvSpPr txBox="1"/>
          <p:nvPr/>
        </p:nvSpPr>
        <p:spPr>
          <a:xfrm>
            <a:off x="9742741" y="1240767"/>
            <a:ext cx="3032760" cy="584775"/>
          </a:xfrm>
          <a:prstGeom prst="rect">
            <a:avLst/>
          </a:prstGeom>
          <a:noFill/>
          <a:ln w="28575">
            <a:solidFill>
              <a:srgbClr val="1E64C8"/>
            </a:solidFill>
          </a:ln>
        </p:spPr>
        <p:txBody>
          <a:bodyPr wrap="square" rtlCol="0">
            <a:spAutoFit/>
          </a:bodyPr>
          <a:lstStyle/>
          <a:p>
            <a:r>
              <a:rPr lang="nl-BE" sz="3200" dirty="0"/>
              <a:t>Regime gedrag</a:t>
            </a:r>
          </a:p>
        </p:txBody>
      </p:sp>
      <p:sp>
        <p:nvSpPr>
          <p:cNvPr id="23" name="Tekstvak 22">
            <a:extLst>
              <a:ext uri="{FF2B5EF4-FFF2-40B4-BE49-F238E27FC236}">
                <a16:creationId xmlns:a16="http://schemas.microsoft.com/office/drawing/2014/main" id="{09824D02-E57A-4592-9EE7-E1118DB0E138}"/>
              </a:ext>
            </a:extLst>
          </p:cNvPr>
          <p:cNvSpPr txBox="1"/>
          <p:nvPr/>
        </p:nvSpPr>
        <p:spPr>
          <a:xfrm>
            <a:off x="14121919" y="1420774"/>
            <a:ext cx="2413481" cy="511615"/>
          </a:xfrm>
          <a:prstGeom prst="rect">
            <a:avLst/>
          </a:prstGeom>
          <a:noFill/>
        </p:spPr>
        <p:txBody>
          <a:bodyPr wrap="none" rtlCol="0">
            <a:spAutoFit/>
          </a:bodyPr>
          <a:lstStyle/>
          <a:p>
            <a:pPr algn="l">
              <a:lnSpc>
                <a:spcPct val="120000"/>
              </a:lnSpc>
            </a:pPr>
            <a:r>
              <a:rPr lang="nl-BE" sz="2500" dirty="0">
                <a:solidFill>
                  <a:srgbClr val="FF0000"/>
                </a:solidFill>
              </a:rPr>
              <a:t>Wenswaarde=1</a:t>
            </a:r>
          </a:p>
        </p:txBody>
      </p:sp>
      <p:pic>
        <p:nvPicPr>
          <p:cNvPr id="14" name="Afbeelding 13">
            <a:extLst>
              <a:ext uri="{FF2B5EF4-FFF2-40B4-BE49-F238E27FC236}">
                <a16:creationId xmlns:a16="http://schemas.microsoft.com/office/drawing/2014/main" id="{836FAC89-9A25-44C7-9C73-56D9B04B6B45}"/>
              </a:ext>
            </a:extLst>
          </p:cNvPr>
          <p:cNvPicPr>
            <a:picLocks noChangeAspect="1"/>
          </p:cNvPicPr>
          <p:nvPr/>
        </p:nvPicPr>
        <p:blipFill rotWithShape="1">
          <a:blip r:embed="rId3"/>
          <a:srcRect l="6265" t="10620" r="7744"/>
          <a:stretch/>
        </p:blipFill>
        <p:spPr>
          <a:xfrm>
            <a:off x="8974078" y="2436847"/>
            <a:ext cx="8190347" cy="6386635"/>
          </a:xfrm>
          <a:prstGeom prst="rect">
            <a:avLst/>
          </a:prstGeom>
        </p:spPr>
      </p:pic>
      <p:sp>
        <p:nvSpPr>
          <p:cNvPr id="24" name="Tekstvak 23">
            <a:extLst>
              <a:ext uri="{FF2B5EF4-FFF2-40B4-BE49-F238E27FC236}">
                <a16:creationId xmlns:a16="http://schemas.microsoft.com/office/drawing/2014/main" id="{EF784AD7-5D22-4CCF-B235-BE244A7A7CAC}"/>
              </a:ext>
            </a:extLst>
          </p:cNvPr>
          <p:cNvSpPr txBox="1"/>
          <p:nvPr/>
        </p:nvSpPr>
        <p:spPr>
          <a:xfrm>
            <a:off x="11438788" y="5594362"/>
            <a:ext cx="4863832" cy="511615"/>
          </a:xfrm>
          <a:prstGeom prst="rect">
            <a:avLst/>
          </a:prstGeom>
          <a:noFill/>
          <a:ln w="28575">
            <a:solidFill>
              <a:schemeClr val="tx2"/>
            </a:solidFill>
          </a:ln>
        </p:spPr>
        <p:txBody>
          <a:bodyPr wrap="none" rtlCol="0">
            <a:spAutoFit/>
          </a:bodyPr>
          <a:lstStyle/>
          <a:p>
            <a:pPr algn="l">
              <a:lnSpc>
                <a:spcPct val="120000"/>
              </a:lnSpc>
            </a:pPr>
            <a:r>
              <a:rPr lang="nl-BE" sz="2500" dirty="0"/>
              <a:t>Eerste-orde proces + PI-regelaar</a:t>
            </a:r>
          </a:p>
        </p:txBody>
      </p:sp>
      <p:sp>
        <p:nvSpPr>
          <p:cNvPr id="25" name="Tekstvak 24">
            <a:extLst>
              <a:ext uri="{FF2B5EF4-FFF2-40B4-BE49-F238E27FC236}">
                <a16:creationId xmlns:a16="http://schemas.microsoft.com/office/drawing/2014/main" id="{4251FA49-99C2-446C-9C53-EC033F07A332}"/>
              </a:ext>
            </a:extLst>
          </p:cNvPr>
          <p:cNvSpPr txBox="1"/>
          <p:nvPr/>
        </p:nvSpPr>
        <p:spPr>
          <a:xfrm>
            <a:off x="14121919" y="1993148"/>
            <a:ext cx="2945037" cy="511615"/>
          </a:xfrm>
          <a:prstGeom prst="rect">
            <a:avLst/>
          </a:prstGeom>
          <a:noFill/>
        </p:spPr>
        <p:txBody>
          <a:bodyPr wrap="none" rtlCol="0">
            <a:spAutoFit/>
          </a:bodyPr>
          <a:lstStyle/>
          <a:p>
            <a:pPr algn="l">
              <a:lnSpc>
                <a:spcPct val="120000"/>
              </a:lnSpc>
            </a:pPr>
            <a:r>
              <a:rPr lang="nl-BE" sz="2500" dirty="0">
                <a:solidFill>
                  <a:srgbClr val="FF0000"/>
                </a:solidFill>
              </a:rPr>
              <a:t>Geen blijvende fout</a:t>
            </a:r>
          </a:p>
        </p:txBody>
      </p:sp>
    </p:spTree>
    <p:extLst>
      <p:ext uri="{BB962C8B-B14F-4D97-AF65-F5344CB8AC3E}">
        <p14:creationId xmlns:p14="http://schemas.microsoft.com/office/powerpoint/2010/main" val="1379042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0"/>
            <a:ext cx="15705282" cy="557469"/>
          </a:xfrm>
        </p:spPr>
        <p:txBody>
          <a:bodyPr/>
          <a:lstStyle/>
          <a:p>
            <a:r>
              <a:rPr lang="nl-NL" sz="3600" dirty="0"/>
              <a:t>regelen van Processen: afstelregels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33</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a:xfrm>
            <a:off x="6810236" y="8994423"/>
            <a:ext cx="8353564" cy="437932"/>
          </a:xfrm>
        </p:spPr>
        <p:txBody>
          <a:bodyPr/>
          <a:lstStyle/>
          <a:p>
            <a:r>
              <a:rPr lang="nl-BE" noProof="0" dirty="0"/>
              <a:t>SYMO training</a:t>
            </a:r>
          </a:p>
        </p:txBody>
      </p:sp>
      <mc:AlternateContent xmlns:mc="http://schemas.openxmlformats.org/markup-compatibility/2006" xmlns:a14="http://schemas.microsoft.com/office/drawing/2010/main">
        <mc:Choice Requires="a14">
          <p:graphicFrame>
            <p:nvGraphicFramePr>
              <p:cNvPr id="6" name="Tabel 5">
                <a:extLst>
                  <a:ext uri="{FF2B5EF4-FFF2-40B4-BE49-F238E27FC236}">
                    <a16:creationId xmlns:a16="http://schemas.microsoft.com/office/drawing/2014/main" id="{0953AAED-F107-4089-8BEE-B4F0AFFDC04A}"/>
                  </a:ext>
                </a:extLst>
              </p:cNvPr>
              <p:cNvGraphicFramePr>
                <a:graphicFrameLocks noGrp="1"/>
              </p:cNvGraphicFramePr>
              <p:nvPr>
                <p:extLst>
                  <p:ext uri="{D42A27DB-BD31-4B8C-83A1-F6EECF244321}">
                    <p14:modId xmlns:p14="http://schemas.microsoft.com/office/powerpoint/2010/main" val="245386621"/>
                  </p:ext>
                </p:extLst>
              </p:nvPr>
            </p:nvGraphicFramePr>
            <p:xfrm>
              <a:off x="5078908" y="2348758"/>
              <a:ext cx="7200000" cy="2886648"/>
            </p:xfrm>
            <a:graphic>
              <a:graphicData uri="http://schemas.openxmlformats.org/drawingml/2006/table">
                <a:tbl>
                  <a:tblPr firstRow="1" bandRow="1">
                    <a:tableStyleId>{5940675A-B579-460E-94D1-54222C63F5DA}</a:tableStyleId>
                  </a:tblPr>
                  <a:tblGrid>
                    <a:gridCol w="1800000">
                      <a:extLst>
                        <a:ext uri="{9D8B030D-6E8A-4147-A177-3AD203B41FA5}">
                          <a16:colId xmlns:a16="http://schemas.microsoft.com/office/drawing/2014/main" val="3007614668"/>
                        </a:ext>
                      </a:extLst>
                    </a:gridCol>
                    <a:gridCol w="1800000">
                      <a:extLst>
                        <a:ext uri="{9D8B030D-6E8A-4147-A177-3AD203B41FA5}">
                          <a16:colId xmlns:a16="http://schemas.microsoft.com/office/drawing/2014/main" val="3565639815"/>
                        </a:ext>
                      </a:extLst>
                    </a:gridCol>
                    <a:gridCol w="1800000">
                      <a:extLst>
                        <a:ext uri="{9D8B030D-6E8A-4147-A177-3AD203B41FA5}">
                          <a16:colId xmlns:a16="http://schemas.microsoft.com/office/drawing/2014/main" val="4212204137"/>
                        </a:ext>
                      </a:extLst>
                    </a:gridCol>
                    <a:gridCol w="1800000">
                      <a:extLst>
                        <a:ext uri="{9D8B030D-6E8A-4147-A177-3AD203B41FA5}">
                          <a16:colId xmlns:a16="http://schemas.microsoft.com/office/drawing/2014/main" val="252210162"/>
                        </a:ext>
                      </a:extLst>
                    </a:gridCol>
                  </a:tblGrid>
                  <a:tr h="389179">
                    <a:tc>
                      <a:txBody>
                        <a:bodyPr/>
                        <a:lstStyle/>
                        <a:p>
                          <a:pPr/>
                          <a14:m>
                            <m:oMathPara xmlns:m="http://schemas.openxmlformats.org/officeDocument/2006/math">
                              <m:oMathParaPr>
                                <m:jc m:val="centerGroup"/>
                              </m:oMathParaPr>
                              <m:oMath xmlns:m="http://schemas.openxmlformats.org/officeDocument/2006/math">
                                <m:r>
                                  <m:rPr>
                                    <m:sty m:val="p"/>
                                  </m:rPr>
                                  <a:rPr lang="nl-BE" sz="2500" b="0" i="0" smtClean="0">
                                    <a:latin typeface="Cambria Math" panose="02040503050406030204" pitchFamily="18" charset="0"/>
                                  </a:rPr>
                                  <m:t>regelaar</m:t>
                                </m:r>
                              </m:oMath>
                            </m:oMathPara>
                          </a14:m>
                          <a:endParaRPr lang="nl-BE" sz="2500" i="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𝑐</m:t>
                                    </m:r>
                                  </m:sub>
                                </m:sSub>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𝑖</m:t>
                                    </m:r>
                                  </m:sub>
                                </m:sSub>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𝑑</m:t>
                                    </m:r>
                                  </m:sub>
                                </m:sSub>
                              </m:oMath>
                            </m:oMathPara>
                          </a14:m>
                          <a:endParaRPr lang="nl-BE" sz="2500" dirty="0"/>
                        </a:p>
                      </a:txBody>
                      <a:tcPr/>
                    </a:tc>
                    <a:extLst>
                      <a:ext uri="{0D108BD9-81ED-4DB2-BD59-A6C34878D82A}">
                        <a16:rowId xmlns:a16="http://schemas.microsoft.com/office/drawing/2014/main" val="1678533074"/>
                      </a:ext>
                    </a:extLst>
                  </a:tr>
                  <a:tr h="650253">
                    <a:tc>
                      <a:txBody>
                        <a:bodyPr/>
                        <a:lstStyle/>
                        <a:p>
                          <a:pPr/>
                          <a14:m>
                            <m:oMathPara xmlns:m="http://schemas.openxmlformats.org/officeDocument/2006/math">
                              <m:oMathParaPr>
                                <m:jc m:val="centerGroup"/>
                              </m:oMathParaPr>
                              <m:oMath xmlns:m="http://schemas.openxmlformats.org/officeDocument/2006/math">
                                <m:r>
                                  <m:rPr>
                                    <m:sty m:val="p"/>
                                  </m:rPr>
                                  <a:rPr lang="nl-BE" sz="2500" b="0" i="0" smtClean="0">
                                    <a:latin typeface="Cambria Math" panose="02040503050406030204" pitchFamily="18" charset="0"/>
                                  </a:rPr>
                                  <m:t>P</m:t>
                                </m:r>
                              </m:oMath>
                            </m:oMathPara>
                          </a14:m>
                          <a:endParaRPr lang="nl-BE" sz="2500" i="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𝑐</m:t>
                                    </m:r>
                                  </m:sub>
                                </m:sSub>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1</m:t>
                                    </m:r>
                                  </m:num>
                                  <m:den>
                                    <m:r>
                                      <a:rPr lang="nl-BE" sz="2500" b="0" i="1" smtClean="0">
                                        <a:latin typeface="Cambria Math" panose="02040503050406030204" pitchFamily="18" charset="0"/>
                                      </a:rPr>
                                      <m:t>𝑅𝐿</m:t>
                                    </m:r>
                                  </m:den>
                                </m:f>
                              </m:oMath>
                            </m:oMathPara>
                          </a14:m>
                          <a:endParaRPr lang="nl-BE" sz="2500" dirty="0"/>
                        </a:p>
                      </a:txBody>
                      <a:tcPr/>
                    </a:tc>
                    <a:tc>
                      <a:txBody>
                        <a:bodyPr/>
                        <a:lstStyle/>
                        <a:p>
                          <a:endParaRPr lang="nl-BE" sz="2500" dirty="0"/>
                        </a:p>
                      </a:txBody>
                      <a:tcPr/>
                    </a:tc>
                    <a:tc>
                      <a:txBody>
                        <a:bodyPr/>
                        <a:lstStyle/>
                        <a:p>
                          <a:endParaRPr lang="nl-BE" sz="2500" dirty="0"/>
                        </a:p>
                      </a:txBody>
                      <a:tcPr/>
                    </a:tc>
                    <a:extLst>
                      <a:ext uri="{0D108BD9-81ED-4DB2-BD59-A6C34878D82A}">
                        <a16:rowId xmlns:a16="http://schemas.microsoft.com/office/drawing/2014/main" val="1051985958"/>
                      </a:ext>
                    </a:extLst>
                  </a:tr>
                  <a:tr h="650316">
                    <a:tc>
                      <a:txBody>
                        <a:bodyPr/>
                        <a:lstStyle/>
                        <a:p>
                          <a:pPr/>
                          <a14:m>
                            <m:oMathPara xmlns:m="http://schemas.openxmlformats.org/officeDocument/2006/math">
                              <m:oMathParaPr>
                                <m:jc m:val="centerGroup"/>
                              </m:oMathParaPr>
                              <m:oMath xmlns:m="http://schemas.openxmlformats.org/officeDocument/2006/math">
                                <m:r>
                                  <m:rPr>
                                    <m:sty m:val="p"/>
                                  </m:rPr>
                                  <a:rPr lang="nl-BE" sz="2500" b="0" i="0" smtClean="0">
                                    <a:latin typeface="Cambria Math" panose="02040503050406030204" pitchFamily="18" charset="0"/>
                                  </a:rPr>
                                  <m:t>PI</m:t>
                                </m:r>
                              </m:oMath>
                            </m:oMathPara>
                          </a14:m>
                          <a:endParaRPr lang="nl-BE" sz="2500" i="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𝑐</m:t>
                                    </m:r>
                                  </m:sub>
                                </m:sSub>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0.9</m:t>
                                    </m:r>
                                  </m:num>
                                  <m:den>
                                    <m:r>
                                      <a:rPr lang="nl-BE" sz="2500" b="0" i="1" smtClean="0">
                                        <a:latin typeface="Cambria Math" panose="02040503050406030204" pitchFamily="18" charset="0"/>
                                      </a:rPr>
                                      <m:t>𝑅𝐿</m:t>
                                    </m:r>
                                  </m:den>
                                </m:f>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𝑖</m:t>
                                    </m:r>
                                  </m:sub>
                                </m:sSub>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𝐿</m:t>
                                    </m:r>
                                  </m:num>
                                  <m:den>
                                    <m:r>
                                      <a:rPr lang="nl-BE" sz="2500" b="0" i="1" smtClean="0">
                                        <a:latin typeface="Cambria Math" panose="02040503050406030204" pitchFamily="18" charset="0"/>
                                      </a:rPr>
                                      <m:t>0.3</m:t>
                                    </m:r>
                                  </m:den>
                                </m:f>
                              </m:oMath>
                            </m:oMathPara>
                          </a14:m>
                          <a:endParaRPr lang="nl-BE" sz="2500" dirty="0"/>
                        </a:p>
                      </a:txBody>
                      <a:tcPr/>
                    </a:tc>
                    <a:tc>
                      <a:txBody>
                        <a:bodyPr/>
                        <a:lstStyle/>
                        <a:p>
                          <a:endParaRPr lang="nl-BE" sz="2500" dirty="0"/>
                        </a:p>
                      </a:txBody>
                      <a:tcPr/>
                    </a:tc>
                    <a:extLst>
                      <a:ext uri="{0D108BD9-81ED-4DB2-BD59-A6C34878D82A}">
                        <a16:rowId xmlns:a16="http://schemas.microsoft.com/office/drawing/2014/main" val="438424263"/>
                      </a:ext>
                    </a:extLst>
                  </a:tr>
                  <a:tr h="650253">
                    <a:tc>
                      <a:txBody>
                        <a:bodyPr/>
                        <a:lstStyle/>
                        <a:p>
                          <a:pPr/>
                          <a14:m>
                            <m:oMathPara xmlns:m="http://schemas.openxmlformats.org/officeDocument/2006/math">
                              <m:oMathParaPr>
                                <m:jc m:val="centerGroup"/>
                              </m:oMathParaPr>
                              <m:oMath xmlns:m="http://schemas.openxmlformats.org/officeDocument/2006/math">
                                <m:r>
                                  <m:rPr>
                                    <m:sty m:val="p"/>
                                  </m:rPr>
                                  <a:rPr lang="nl-BE" sz="2500" b="0" i="0" smtClean="0">
                                    <a:latin typeface="Cambria Math" panose="02040503050406030204" pitchFamily="18" charset="0"/>
                                  </a:rPr>
                                  <m:t>PID</m:t>
                                </m:r>
                              </m:oMath>
                            </m:oMathPara>
                          </a14:m>
                          <a:endParaRPr lang="nl-BE" sz="2500" i="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𝐾</m:t>
                                    </m:r>
                                  </m:e>
                                  <m:sub>
                                    <m:r>
                                      <a:rPr lang="nl-BE" sz="2500" b="0" i="1" smtClean="0">
                                        <a:latin typeface="Cambria Math" panose="02040503050406030204" pitchFamily="18" charset="0"/>
                                      </a:rPr>
                                      <m:t>𝑐</m:t>
                                    </m:r>
                                  </m:sub>
                                </m:sSub>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1.2</m:t>
                                    </m:r>
                                  </m:num>
                                  <m:den>
                                    <m:r>
                                      <a:rPr lang="nl-BE" sz="2500" b="0" i="1" smtClean="0">
                                        <a:latin typeface="Cambria Math" panose="02040503050406030204" pitchFamily="18" charset="0"/>
                                      </a:rPr>
                                      <m:t>𝑅𝐿</m:t>
                                    </m:r>
                                  </m:den>
                                </m:f>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𝑖</m:t>
                                    </m:r>
                                  </m:sub>
                                </m:sSub>
                                <m:r>
                                  <a:rPr lang="nl-BE" sz="2500" b="0" i="1" smtClean="0">
                                    <a:latin typeface="Cambria Math" panose="02040503050406030204" pitchFamily="18" charset="0"/>
                                  </a:rPr>
                                  <m:t>=2</m:t>
                                </m:r>
                                <m:r>
                                  <a:rPr lang="nl-BE" sz="2500" b="0" i="1" smtClean="0">
                                    <a:latin typeface="Cambria Math" panose="02040503050406030204" pitchFamily="18" charset="0"/>
                                  </a:rPr>
                                  <m:t>𝐿</m:t>
                                </m:r>
                              </m:oMath>
                            </m:oMathPara>
                          </a14:m>
                          <a:endParaRPr lang="nl-BE" sz="25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𝑇</m:t>
                                    </m:r>
                                  </m:e>
                                  <m:sub>
                                    <m:r>
                                      <a:rPr lang="nl-BE" sz="2500" b="0" i="1" smtClean="0">
                                        <a:latin typeface="Cambria Math" panose="02040503050406030204" pitchFamily="18" charset="0"/>
                                      </a:rPr>
                                      <m:t>𝑑</m:t>
                                    </m:r>
                                  </m:sub>
                                </m:sSub>
                                <m:r>
                                  <a:rPr lang="nl-BE" sz="2500" b="0" i="1" smtClean="0">
                                    <a:latin typeface="Cambria Math" panose="02040503050406030204" pitchFamily="18" charset="0"/>
                                  </a:rPr>
                                  <m:t>=0.5</m:t>
                                </m:r>
                                <m:r>
                                  <a:rPr lang="nl-BE" sz="2500" b="0" i="1" smtClean="0">
                                    <a:latin typeface="Cambria Math" panose="02040503050406030204" pitchFamily="18" charset="0"/>
                                  </a:rPr>
                                  <m:t>𝐿</m:t>
                                </m:r>
                              </m:oMath>
                            </m:oMathPara>
                          </a14:m>
                          <a:endParaRPr lang="nl-BE" sz="2500" dirty="0"/>
                        </a:p>
                      </a:txBody>
                      <a:tcPr/>
                    </a:tc>
                    <a:extLst>
                      <a:ext uri="{0D108BD9-81ED-4DB2-BD59-A6C34878D82A}">
                        <a16:rowId xmlns:a16="http://schemas.microsoft.com/office/drawing/2014/main" val="1492293948"/>
                      </a:ext>
                    </a:extLst>
                  </a:tr>
                </a:tbl>
              </a:graphicData>
            </a:graphic>
          </p:graphicFrame>
        </mc:Choice>
        <mc:Fallback xmlns="">
          <p:graphicFrame>
            <p:nvGraphicFramePr>
              <p:cNvPr id="6" name="Tabel 5">
                <a:extLst>
                  <a:ext uri="{FF2B5EF4-FFF2-40B4-BE49-F238E27FC236}">
                    <a16:creationId xmlns:a16="http://schemas.microsoft.com/office/drawing/2014/main" id="{0953AAED-F107-4089-8BEE-B4F0AFFDC04A}"/>
                  </a:ext>
                </a:extLst>
              </p:cNvPr>
              <p:cNvGraphicFramePr>
                <a:graphicFrameLocks noGrp="1"/>
              </p:cNvGraphicFramePr>
              <p:nvPr>
                <p:extLst>
                  <p:ext uri="{D42A27DB-BD31-4B8C-83A1-F6EECF244321}">
                    <p14:modId xmlns:p14="http://schemas.microsoft.com/office/powerpoint/2010/main" val="245386621"/>
                  </p:ext>
                </p:extLst>
              </p:nvPr>
            </p:nvGraphicFramePr>
            <p:xfrm>
              <a:off x="5078908" y="2348758"/>
              <a:ext cx="7200000" cy="2886648"/>
            </p:xfrm>
            <a:graphic>
              <a:graphicData uri="http://schemas.openxmlformats.org/drawingml/2006/table">
                <a:tbl>
                  <a:tblPr firstRow="1" bandRow="1">
                    <a:tableStyleId>{5940675A-B579-460E-94D1-54222C63F5DA}</a:tableStyleId>
                  </a:tblPr>
                  <a:tblGrid>
                    <a:gridCol w="1800000">
                      <a:extLst>
                        <a:ext uri="{9D8B030D-6E8A-4147-A177-3AD203B41FA5}">
                          <a16:colId xmlns:a16="http://schemas.microsoft.com/office/drawing/2014/main" val="3007614668"/>
                        </a:ext>
                      </a:extLst>
                    </a:gridCol>
                    <a:gridCol w="1800000">
                      <a:extLst>
                        <a:ext uri="{9D8B030D-6E8A-4147-A177-3AD203B41FA5}">
                          <a16:colId xmlns:a16="http://schemas.microsoft.com/office/drawing/2014/main" val="3565639815"/>
                        </a:ext>
                      </a:extLst>
                    </a:gridCol>
                    <a:gridCol w="1800000">
                      <a:extLst>
                        <a:ext uri="{9D8B030D-6E8A-4147-A177-3AD203B41FA5}">
                          <a16:colId xmlns:a16="http://schemas.microsoft.com/office/drawing/2014/main" val="4212204137"/>
                        </a:ext>
                      </a:extLst>
                    </a:gridCol>
                    <a:gridCol w="1800000">
                      <a:extLst>
                        <a:ext uri="{9D8B030D-6E8A-4147-A177-3AD203B41FA5}">
                          <a16:colId xmlns:a16="http://schemas.microsoft.com/office/drawing/2014/main" val="252210162"/>
                        </a:ext>
                      </a:extLst>
                    </a:gridCol>
                  </a:tblGrid>
                  <a:tr h="472440">
                    <a:tc>
                      <a:txBody>
                        <a:bodyPr/>
                        <a:lstStyle/>
                        <a:p>
                          <a:endParaRPr lang="nl-BE"/>
                        </a:p>
                      </a:txBody>
                      <a:tcPr>
                        <a:blipFill>
                          <a:blip r:embed="rId2"/>
                          <a:stretch>
                            <a:fillRect l="-338" t="-1282" r="-300000" b="-510256"/>
                          </a:stretch>
                        </a:blipFill>
                      </a:tcPr>
                    </a:tc>
                    <a:tc>
                      <a:txBody>
                        <a:bodyPr/>
                        <a:lstStyle/>
                        <a:p>
                          <a:endParaRPr lang="nl-BE"/>
                        </a:p>
                      </a:txBody>
                      <a:tcPr>
                        <a:blipFill>
                          <a:blip r:embed="rId2"/>
                          <a:stretch>
                            <a:fillRect l="-100678" t="-1282" r="-201017" b="-510256"/>
                          </a:stretch>
                        </a:blipFill>
                      </a:tcPr>
                    </a:tc>
                    <a:tc>
                      <a:txBody>
                        <a:bodyPr/>
                        <a:lstStyle/>
                        <a:p>
                          <a:endParaRPr lang="nl-BE"/>
                        </a:p>
                      </a:txBody>
                      <a:tcPr>
                        <a:blipFill>
                          <a:blip r:embed="rId2"/>
                          <a:stretch>
                            <a:fillRect l="-200000" t="-1282" r="-100338" b="-510256"/>
                          </a:stretch>
                        </a:blipFill>
                      </a:tcPr>
                    </a:tc>
                    <a:tc>
                      <a:txBody>
                        <a:bodyPr/>
                        <a:lstStyle/>
                        <a:p>
                          <a:endParaRPr lang="nl-BE"/>
                        </a:p>
                      </a:txBody>
                      <a:tcPr>
                        <a:blipFill>
                          <a:blip r:embed="rId2"/>
                          <a:stretch>
                            <a:fillRect l="-301017" t="-1282" r="-678" b="-510256"/>
                          </a:stretch>
                        </a:blipFill>
                      </a:tcPr>
                    </a:tc>
                    <a:extLst>
                      <a:ext uri="{0D108BD9-81ED-4DB2-BD59-A6C34878D82A}">
                        <a16:rowId xmlns:a16="http://schemas.microsoft.com/office/drawing/2014/main" val="1678533074"/>
                      </a:ext>
                    </a:extLst>
                  </a:tr>
                  <a:tr h="804736">
                    <a:tc>
                      <a:txBody>
                        <a:bodyPr/>
                        <a:lstStyle/>
                        <a:p>
                          <a:endParaRPr lang="nl-BE"/>
                        </a:p>
                      </a:txBody>
                      <a:tcPr>
                        <a:blipFill>
                          <a:blip r:embed="rId2"/>
                          <a:stretch>
                            <a:fillRect l="-338" t="-59848" r="-300000" b="-201515"/>
                          </a:stretch>
                        </a:blipFill>
                      </a:tcPr>
                    </a:tc>
                    <a:tc>
                      <a:txBody>
                        <a:bodyPr/>
                        <a:lstStyle/>
                        <a:p>
                          <a:endParaRPr lang="nl-BE"/>
                        </a:p>
                      </a:txBody>
                      <a:tcPr>
                        <a:blipFill>
                          <a:blip r:embed="rId2"/>
                          <a:stretch>
                            <a:fillRect l="-100678" t="-59848" r="-201017" b="-201515"/>
                          </a:stretch>
                        </a:blipFill>
                      </a:tcPr>
                    </a:tc>
                    <a:tc>
                      <a:txBody>
                        <a:bodyPr/>
                        <a:lstStyle/>
                        <a:p>
                          <a:endParaRPr lang="nl-BE" sz="2500" dirty="0"/>
                        </a:p>
                      </a:txBody>
                      <a:tcPr/>
                    </a:tc>
                    <a:tc>
                      <a:txBody>
                        <a:bodyPr/>
                        <a:lstStyle/>
                        <a:p>
                          <a:endParaRPr lang="nl-BE" sz="2500" dirty="0"/>
                        </a:p>
                      </a:txBody>
                      <a:tcPr/>
                    </a:tc>
                    <a:extLst>
                      <a:ext uri="{0D108BD9-81ED-4DB2-BD59-A6C34878D82A}">
                        <a16:rowId xmlns:a16="http://schemas.microsoft.com/office/drawing/2014/main" val="1051985958"/>
                      </a:ext>
                    </a:extLst>
                  </a:tr>
                  <a:tr h="804736">
                    <a:tc>
                      <a:txBody>
                        <a:bodyPr/>
                        <a:lstStyle/>
                        <a:p>
                          <a:endParaRPr lang="nl-BE"/>
                        </a:p>
                      </a:txBody>
                      <a:tcPr>
                        <a:blipFill>
                          <a:blip r:embed="rId2"/>
                          <a:stretch>
                            <a:fillRect l="-338" t="-159848" r="-300000" b="-101515"/>
                          </a:stretch>
                        </a:blipFill>
                      </a:tcPr>
                    </a:tc>
                    <a:tc>
                      <a:txBody>
                        <a:bodyPr/>
                        <a:lstStyle/>
                        <a:p>
                          <a:endParaRPr lang="nl-BE"/>
                        </a:p>
                      </a:txBody>
                      <a:tcPr>
                        <a:blipFill>
                          <a:blip r:embed="rId2"/>
                          <a:stretch>
                            <a:fillRect l="-100678" t="-159848" r="-201017" b="-101515"/>
                          </a:stretch>
                        </a:blipFill>
                      </a:tcPr>
                    </a:tc>
                    <a:tc>
                      <a:txBody>
                        <a:bodyPr/>
                        <a:lstStyle/>
                        <a:p>
                          <a:endParaRPr lang="nl-BE"/>
                        </a:p>
                      </a:txBody>
                      <a:tcPr>
                        <a:blipFill>
                          <a:blip r:embed="rId2"/>
                          <a:stretch>
                            <a:fillRect l="-200000" t="-159848" r="-100338" b="-101515"/>
                          </a:stretch>
                        </a:blipFill>
                      </a:tcPr>
                    </a:tc>
                    <a:tc>
                      <a:txBody>
                        <a:bodyPr/>
                        <a:lstStyle/>
                        <a:p>
                          <a:endParaRPr lang="nl-BE" sz="2500" dirty="0"/>
                        </a:p>
                      </a:txBody>
                      <a:tcPr/>
                    </a:tc>
                    <a:extLst>
                      <a:ext uri="{0D108BD9-81ED-4DB2-BD59-A6C34878D82A}">
                        <a16:rowId xmlns:a16="http://schemas.microsoft.com/office/drawing/2014/main" val="438424263"/>
                      </a:ext>
                    </a:extLst>
                  </a:tr>
                  <a:tr h="804736">
                    <a:tc>
                      <a:txBody>
                        <a:bodyPr/>
                        <a:lstStyle/>
                        <a:p>
                          <a:endParaRPr lang="nl-BE"/>
                        </a:p>
                      </a:txBody>
                      <a:tcPr>
                        <a:blipFill>
                          <a:blip r:embed="rId2"/>
                          <a:stretch>
                            <a:fillRect l="-338" t="-259848" r="-300000" b="-1515"/>
                          </a:stretch>
                        </a:blipFill>
                      </a:tcPr>
                    </a:tc>
                    <a:tc>
                      <a:txBody>
                        <a:bodyPr/>
                        <a:lstStyle/>
                        <a:p>
                          <a:endParaRPr lang="nl-BE"/>
                        </a:p>
                      </a:txBody>
                      <a:tcPr>
                        <a:blipFill>
                          <a:blip r:embed="rId2"/>
                          <a:stretch>
                            <a:fillRect l="-100678" t="-259848" r="-201017" b="-1515"/>
                          </a:stretch>
                        </a:blipFill>
                      </a:tcPr>
                    </a:tc>
                    <a:tc>
                      <a:txBody>
                        <a:bodyPr/>
                        <a:lstStyle/>
                        <a:p>
                          <a:endParaRPr lang="nl-BE"/>
                        </a:p>
                      </a:txBody>
                      <a:tcPr>
                        <a:blipFill>
                          <a:blip r:embed="rId2"/>
                          <a:stretch>
                            <a:fillRect l="-200000" t="-259848" r="-100338" b="-1515"/>
                          </a:stretch>
                        </a:blipFill>
                      </a:tcPr>
                    </a:tc>
                    <a:tc>
                      <a:txBody>
                        <a:bodyPr/>
                        <a:lstStyle/>
                        <a:p>
                          <a:endParaRPr lang="nl-BE"/>
                        </a:p>
                      </a:txBody>
                      <a:tcPr>
                        <a:blipFill>
                          <a:blip r:embed="rId2"/>
                          <a:stretch>
                            <a:fillRect l="-301017" t="-259848" r="-678" b="-1515"/>
                          </a:stretch>
                        </a:blipFill>
                      </a:tcPr>
                    </a:tc>
                    <a:extLst>
                      <a:ext uri="{0D108BD9-81ED-4DB2-BD59-A6C34878D82A}">
                        <a16:rowId xmlns:a16="http://schemas.microsoft.com/office/drawing/2014/main" val="1492293948"/>
                      </a:ext>
                    </a:extLst>
                  </a:tr>
                </a:tbl>
              </a:graphicData>
            </a:graphic>
          </p:graphicFrame>
        </mc:Fallback>
      </mc:AlternateContent>
      <mc:AlternateContent xmlns:mc="http://schemas.openxmlformats.org/markup-compatibility/2006" xmlns:a14="http://schemas.microsoft.com/office/drawing/2010/main">
        <mc:Choice Requires="a14">
          <p:sp>
            <p:nvSpPr>
              <p:cNvPr id="7" name="Tekstvak 6">
                <a:extLst>
                  <a:ext uri="{FF2B5EF4-FFF2-40B4-BE49-F238E27FC236}">
                    <a16:creationId xmlns:a16="http://schemas.microsoft.com/office/drawing/2014/main" id="{945B5DE9-1644-432E-ABC2-751837756AF8}"/>
                  </a:ext>
                </a:extLst>
              </p:cNvPr>
              <p:cNvSpPr txBox="1"/>
              <p:nvPr/>
            </p:nvSpPr>
            <p:spPr>
              <a:xfrm>
                <a:off x="3680289" y="5638047"/>
                <a:ext cx="4433008" cy="477054"/>
              </a:xfrm>
              <a:prstGeom prst="rect">
                <a:avLst/>
              </a:prstGeom>
              <a:noFill/>
            </p:spPr>
            <p:txBody>
              <a:bodyPr wrap="none" rtlCol="0">
                <a:spAutoFit/>
              </a:bodyPr>
              <a:lstStyle/>
              <a:p>
                <a:r>
                  <a:rPr lang="nl-BE" sz="2500" dirty="0"/>
                  <a:t>Raaklijn: richtingscoëfficiënt </a:t>
                </a:r>
                <a14:m>
                  <m:oMath xmlns:m="http://schemas.openxmlformats.org/officeDocument/2006/math">
                    <m:r>
                      <a:rPr lang="nl-BE" sz="2500" b="0" i="1" smtClean="0">
                        <a:latin typeface="Cambria Math" panose="02040503050406030204" pitchFamily="18" charset="0"/>
                      </a:rPr>
                      <m:t>𝑅</m:t>
                    </m:r>
                  </m:oMath>
                </a14:m>
                <a:endParaRPr lang="nl-BE" sz="2500" dirty="0"/>
              </a:p>
            </p:txBody>
          </p:sp>
        </mc:Choice>
        <mc:Fallback xmlns="">
          <p:sp>
            <p:nvSpPr>
              <p:cNvPr id="7" name="Tekstvak 6">
                <a:extLst>
                  <a:ext uri="{FF2B5EF4-FFF2-40B4-BE49-F238E27FC236}">
                    <a16:creationId xmlns:a16="http://schemas.microsoft.com/office/drawing/2014/main" id="{945B5DE9-1644-432E-ABC2-751837756AF8}"/>
                  </a:ext>
                </a:extLst>
              </p:cNvPr>
              <p:cNvSpPr txBox="1">
                <a:spLocks noRot="1" noChangeAspect="1" noMove="1" noResize="1" noEditPoints="1" noAdjustHandles="1" noChangeArrowheads="1" noChangeShapeType="1" noTextEdit="1"/>
              </p:cNvSpPr>
              <p:nvPr/>
            </p:nvSpPr>
            <p:spPr>
              <a:xfrm>
                <a:off x="3680289" y="5638047"/>
                <a:ext cx="4433008" cy="477054"/>
              </a:xfrm>
              <a:prstGeom prst="rect">
                <a:avLst/>
              </a:prstGeom>
              <a:blipFill>
                <a:blip r:embed="rId3"/>
                <a:stretch>
                  <a:fillRect l="-2338" t="-10256" b="-30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8" name="Rechthoek 7">
                <a:extLst>
                  <a:ext uri="{FF2B5EF4-FFF2-40B4-BE49-F238E27FC236}">
                    <a16:creationId xmlns:a16="http://schemas.microsoft.com/office/drawing/2014/main" id="{B3EA0FF0-12D4-4259-BFCD-1AC6E996BEAF}"/>
                  </a:ext>
                </a:extLst>
              </p:cNvPr>
              <p:cNvSpPr/>
              <p:nvPr/>
            </p:nvSpPr>
            <p:spPr>
              <a:xfrm>
                <a:off x="3680289" y="6295077"/>
                <a:ext cx="1833900" cy="877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𝑅</m:t>
                      </m:r>
                      <m:r>
                        <a:rPr lang="nl-BE" sz="2500" b="0" i="1" smtClean="0">
                          <a:latin typeface="Cambria Math" panose="02040503050406030204" pitchFamily="18" charset="0"/>
                        </a:rPr>
                        <m:t>=</m:t>
                      </m:r>
                      <m:f>
                        <m:fPr>
                          <m:ctrlPr>
                            <a:rPr lang="nl-BE" sz="2500" b="0" i="1" smtClean="0">
                              <a:latin typeface="Cambria Math" panose="02040503050406030204" pitchFamily="18" charset="0"/>
                            </a:rPr>
                          </m:ctrlPr>
                        </m:fPr>
                        <m:num>
                          <m:r>
                            <a:rPr lang="nl-BE" sz="2500" b="0" i="1" smtClean="0">
                              <a:latin typeface="Cambria Math" panose="02040503050406030204" pitchFamily="18" charset="0"/>
                            </a:rPr>
                            <m:t>𝐾</m:t>
                          </m:r>
                        </m:num>
                        <m:den>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𝑡</m:t>
                              </m:r>
                            </m:e>
                            <m:sub>
                              <m:r>
                                <a:rPr lang="nl-BE" sz="2500" b="0" i="1" smtClean="0">
                                  <a:latin typeface="Cambria Math" panose="02040503050406030204" pitchFamily="18" charset="0"/>
                                </a:rPr>
                                <m:t>𝑐</m:t>
                              </m:r>
                            </m:sub>
                          </m:sSub>
                          <m:r>
                            <a:rPr lang="nl-BE" sz="2500" b="0" i="1" smtClean="0">
                              <a:latin typeface="Cambria Math" panose="02040503050406030204" pitchFamily="18" charset="0"/>
                            </a:rPr>
                            <m:t>−</m:t>
                          </m:r>
                          <m:sSub>
                            <m:sSubPr>
                              <m:ctrlPr>
                                <a:rPr lang="nl-BE" sz="2500" b="0" i="1" smtClean="0">
                                  <a:latin typeface="Cambria Math" panose="02040503050406030204" pitchFamily="18" charset="0"/>
                                </a:rPr>
                              </m:ctrlPr>
                            </m:sSubPr>
                            <m:e>
                              <m:r>
                                <a:rPr lang="nl-BE" sz="2500" b="0" i="1" smtClean="0">
                                  <a:latin typeface="Cambria Math" panose="02040503050406030204" pitchFamily="18" charset="0"/>
                                </a:rPr>
                                <m:t>𝑡</m:t>
                              </m:r>
                            </m:e>
                            <m:sub>
                              <m:r>
                                <a:rPr lang="nl-BE" sz="2500" b="0" i="1" smtClean="0">
                                  <a:latin typeface="Cambria Math" panose="02040503050406030204" pitchFamily="18" charset="0"/>
                                </a:rPr>
                                <m:t>𝑎</m:t>
                              </m:r>
                            </m:sub>
                          </m:sSub>
                        </m:den>
                      </m:f>
                    </m:oMath>
                  </m:oMathPara>
                </a14:m>
                <a:endParaRPr lang="nl-BE" sz="2500" dirty="0"/>
              </a:p>
            </p:txBody>
          </p:sp>
        </mc:Choice>
        <mc:Fallback xmlns="">
          <p:sp>
            <p:nvSpPr>
              <p:cNvPr id="8" name="Rechthoek 7">
                <a:extLst>
                  <a:ext uri="{FF2B5EF4-FFF2-40B4-BE49-F238E27FC236}">
                    <a16:creationId xmlns:a16="http://schemas.microsoft.com/office/drawing/2014/main" id="{B3EA0FF0-12D4-4259-BFCD-1AC6E996BEAF}"/>
                  </a:ext>
                </a:extLst>
              </p:cNvPr>
              <p:cNvSpPr>
                <a:spLocks noRot="1" noChangeAspect="1" noMove="1" noResize="1" noEditPoints="1" noAdjustHandles="1" noChangeArrowheads="1" noChangeShapeType="1" noTextEdit="1"/>
              </p:cNvSpPr>
              <p:nvPr/>
            </p:nvSpPr>
            <p:spPr>
              <a:xfrm>
                <a:off x="3680289" y="6295077"/>
                <a:ext cx="1833900" cy="877613"/>
              </a:xfrm>
              <a:prstGeom prst="rect">
                <a:avLst/>
              </a:prstGeom>
              <a:blipFill>
                <a:blip r:embed="rId4"/>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hthoek 8">
                <a:extLst>
                  <a:ext uri="{FF2B5EF4-FFF2-40B4-BE49-F238E27FC236}">
                    <a16:creationId xmlns:a16="http://schemas.microsoft.com/office/drawing/2014/main" id="{63CDBF35-7ADB-4AA8-BDE0-ADFC2892E07F}"/>
                  </a:ext>
                </a:extLst>
              </p:cNvPr>
              <p:cNvSpPr/>
              <p:nvPr/>
            </p:nvSpPr>
            <p:spPr>
              <a:xfrm>
                <a:off x="11265312" y="5617189"/>
                <a:ext cx="1159740" cy="477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𝐿</m:t>
                          </m:r>
                          <m:r>
                            <a:rPr lang="nl-BE" sz="2500" b="0" i="1" smtClean="0">
                              <a:latin typeface="Cambria Math" panose="02040503050406030204" pitchFamily="18" charset="0"/>
                            </a:rPr>
                            <m:t>=</m:t>
                          </m:r>
                          <m:r>
                            <a:rPr lang="nl-BE" sz="2500" i="1">
                              <a:latin typeface="Cambria Math" panose="02040503050406030204" pitchFamily="18" charset="0"/>
                            </a:rPr>
                            <m:t>𝑡</m:t>
                          </m:r>
                        </m:e>
                        <m:sub>
                          <m:r>
                            <a:rPr lang="nl-BE" sz="2500" i="1">
                              <a:latin typeface="Cambria Math" panose="02040503050406030204" pitchFamily="18" charset="0"/>
                            </a:rPr>
                            <m:t>𝑑</m:t>
                          </m:r>
                        </m:sub>
                      </m:sSub>
                    </m:oMath>
                  </m:oMathPara>
                </a14:m>
                <a:endParaRPr lang="nl-BE" sz="2500" dirty="0"/>
              </a:p>
            </p:txBody>
          </p:sp>
        </mc:Choice>
        <mc:Fallback xmlns="">
          <p:sp>
            <p:nvSpPr>
              <p:cNvPr id="9" name="Rechthoek 8">
                <a:extLst>
                  <a:ext uri="{FF2B5EF4-FFF2-40B4-BE49-F238E27FC236}">
                    <a16:creationId xmlns:a16="http://schemas.microsoft.com/office/drawing/2014/main" id="{63CDBF35-7ADB-4AA8-BDE0-ADFC2892E07F}"/>
                  </a:ext>
                </a:extLst>
              </p:cNvPr>
              <p:cNvSpPr>
                <a:spLocks noRot="1" noChangeAspect="1" noMove="1" noResize="1" noEditPoints="1" noAdjustHandles="1" noChangeArrowheads="1" noChangeShapeType="1" noTextEdit="1"/>
              </p:cNvSpPr>
              <p:nvPr/>
            </p:nvSpPr>
            <p:spPr>
              <a:xfrm>
                <a:off x="11265312" y="5617189"/>
                <a:ext cx="1159740" cy="477054"/>
              </a:xfrm>
              <a:prstGeom prst="rect">
                <a:avLst/>
              </a:prstGeom>
              <a:blipFill>
                <a:blip r:embed="rId5"/>
                <a:stretch>
                  <a:fillRect/>
                </a:stretch>
              </a:blipFill>
            </p:spPr>
            <p:txBody>
              <a:bodyPr/>
              <a:lstStyle/>
              <a:p>
                <a:r>
                  <a:rPr lang="nl-BE">
                    <a:noFill/>
                  </a:rPr>
                  <a:t> </a:t>
                </a:r>
              </a:p>
            </p:txBody>
          </p:sp>
        </mc:Fallback>
      </mc:AlternateContent>
      <p:sp>
        <p:nvSpPr>
          <p:cNvPr id="10" name="Tekstvak 9">
            <a:extLst>
              <a:ext uri="{FF2B5EF4-FFF2-40B4-BE49-F238E27FC236}">
                <a16:creationId xmlns:a16="http://schemas.microsoft.com/office/drawing/2014/main" id="{75A17408-2CF0-4290-8BFD-C36E570D27D7}"/>
              </a:ext>
            </a:extLst>
          </p:cNvPr>
          <p:cNvSpPr txBox="1"/>
          <p:nvPr/>
        </p:nvSpPr>
        <p:spPr>
          <a:xfrm>
            <a:off x="8763525" y="5638047"/>
            <a:ext cx="2108269" cy="477054"/>
          </a:xfrm>
          <a:prstGeom prst="rect">
            <a:avLst/>
          </a:prstGeom>
          <a:noFill/>
        </p:spPr>
        <p:txBody>
          <a:bodyPr wrap="none" rtlCol="0">
            <a:spAutoFit/>
          </a:bodyPr>
          <a:lstStyle/>
          <a:p>
            <a:r>
              <a:rPr lang="nl-BE" sz="2500" dirty="0"/>
              <a:t>Lag: dode tijd</a:t>
            </a:r>
          </a:p>
        </p:txBody>
      </p:sp>
      <p:sp>
        <p:nvSpPr>
          <p:cNvPr id="11" name="Tekstvak 10">
            <a:extLst>
              <a:ext uri="{FF2B5EF4-FFF2-40B4-BE49-F238E27FC236}">
                <a16:creationId xmlns:a16="http://schemas.microsoft.com/office/drawing/2014/main" id="{C9789DE6-97DC-4642-BF9B-01A4B6F4B617}"/>
              </a:ext>
            </a:extLst>
          </p:cNvPr>
          <p:cNvSpPr txBox="1"/>
          <p:nvPr/>
        </p:nvSpPr>
        <p:spPr>
          <a:xfrm>
            <a:off x="3680289" y="7263515"/>
            <a:ext cx="11197296" cy="861774"/>
          </a:xfrm>
          <a:prstGeom prst="rect">
            <a:avLst/>
          </a:prstGeom>
          <a:noFill/>
        </p:spPr>
        <p:txBody>
          <a:bodyPr wrap="none" rtlCol="0">
            <a:spAutoFit/>
          </a:bodyPr>
          <a:lstStyle/>
          <a:p>
            <a:r>
              <a:rPr lang="nl-BE" sz="2500" dirty="0"/>
              <a:t>Oorsprong: storingsonderdrukking, na 1 periode daling tot 25% van maximum</a:t>
            </a:r>
          </a:p>
          <a:p>
            <a:r>
              <a:rPr lang="nl-BE" sz="2500" dirty="0"/>
              <a:t>Volgt uit simulatie van veel verschillende processen</a:t>
            </a:r>
          </a:p>
        </p:txBody>
      </p:sp>
      <p:sp>
        <p:nvSpPr>
          <p:cNvPr id="3" name="Rechthoek 2">
            <a:extLst>
              <a:ext uri="{FF2B5EF4-FFF2-40B4-BE49-F238E27FC236}">
                <a16:creationId xmlns:a16="http://schemas.microsoft.com/office/drawing/2014/main" id="{48DEA5AA-387B-4858-AE65-36A2CDDACC5C}"/>
              </a:ext>
            </a:extLst>
          </p:cNvPr>
          <p:cNvSpPr/>
          <p:nvPr/>
        </p:nvSpPr>
        <p:spPr>
          <a:xfrm>
            <a:off x="4271291" y="1172723"/>
            <a:ext cx="8815234" cy="584775"/>
          </a:xfrm>
          <a:prstGeom prst="rect">
            <a:avLst/>
          </a:prstGeom>
          <a:ln w="28575">
            <a:solidFill>
              <a:schemeClr val="tx2"/>
            </a:solidFill>
          </a:ln>
        </p:spPr>
        <p:txBody>
          <a:bodyPr wrap="none">
            <a:spAutoFit/>
          </a:bodyPr>
          <a:lstStyle/>
          <a:p>
            <a:r>
              <a:rPr lang="nl-BE" sz="3200" dirty="0" err="1"/>
              <a:t>Ziegler</a:t>
            </a:r>
            <a:r>
              <a:rPr lang="nl-BE" sz="3200" dirty="0"/>
              <a:t>-Nichols afstelregels procesreactie curve</a:t>
            </a:r>
          </a:p>
        </p:txBody>
      </p:sp>
    </p:spTree>
    <p:extLst>
      <p:ext uri="{BB962C8B-B14F-4D97-AF65-F5344CB8AC3E}">
        <p14:creationId xmlns:p14="http://schemas.microsoft.com/office/powerpoint/2010/main" val="4235782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0"/>
            <a:ext cx="15705282" cy="557469"/>
          </a:xfrm>
        </p:spPr>
        <p:txBody>
          <a:bodyPr/>
          <a:lstStyle/>
          <a:p>
            <a:r>
              <a:rPr lang="nl-NL" sz="3600" dirty="0"/>
              <a:t>regelen van Processen: afstelregels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34</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a:xfrm>
            <a:off x="6810236" y="8994423"/>
            <a:ext cx="8353564" cy="437932"/>
          </a:xfrm>
        </p:spPr>
        <p:txBody>
          <a:bodyPr/>
          <a:lstStyle/>
          <a:p>
            <a:r>
              <a:rPr lang="nl-BE" noProof="0" dirty="0"/>
              <a:t>SYMO training</a:t>
            </a:r>
          </a:p>
        </p:txBody>
      </p:sp>
      <p:sp>
        <p:nvSpPr>
          <p:cNvPr id="12" name="Tekstvak 11">
            <a:extLst>
              <a:ext uri="{FF2B5EF4-FFF2-40B4-BE49-F238E27FC236}">
                <a16:creationId xmlns:a16="http://schemas.microsoft.com/office/drawing/2014/main" id="{0DEE0959-3B17-4077-B34A-92D2CE2D9E3B}"/>
              </a:ext>
            </a:extLst>
          </p:cNvPr>
          <p:cNvSpPr txBox="1"/>
          <p:nvPr/>
        </p:nvSpPr>
        <p:spPr>
          <a:xfrm>
            <a:off x="4317784" y="1088938"/>
            <a:ext cx="10044737" cy="584775"/>
          </a:xfrm>
          <a:prstGeom prst="rect">
            <a:avLst/>
          </a:prstGeom>
          <a:noFill/>
          <a:ln w="28575">
            <a:solidFill>
              <a:schemeClr val="tx2"/>
            </a:solidFill>
          </a:ln>
        </p:spPr>
        <p:txBody>
          <a:bodyPr wrap="none" rtlCol="0">
            <a:spAutoFit/>
          </a:bodyPr>
          <a:lstStyle/>
          <a:p>
            <a:r>
              <a:rPr lang="nl-BE" sz="3200" dirty="0"/>
              <a:t>Afstelregels: vaak focus op monotone stapantwoorden</a:t>
            </a:r>
          </a:p>
        </p:txBody>
      </p:sp>
      <p:sp>
        <p:nvSpPr>
          <p:cNvPr id="13" name="Tekstvak 12">
            <a:extLst>
              <a:ext uri="{FF2B5EF4-FFF2-40B4-BE49-F238E27FC236}">
                <a16:creationId xmlns:a16="http://schemas.microsoft.com/office/drawing/2014/main" id="{A832C257-7180-446A-95EC-EE4AB24ED230}"/>
              </a:ext>
            </a:extLst>
          </p:cNvPr>
          <p:cNvSpPr txBox="1"/>
          <p:nvPr/>
        </p:nvSpPr>
        <p:spPr>
          <a:xfrm>
            <a:off x="3719479" y="7603999"/>
            <a:ext cx="11326819" cy="461665"/>
          </a:xfrm>
          <a:prstGeom prst="rect">
            <a:avLst/>
          </a:prstGeom>
          <a:noFill/>
        </p:spPr>
        <p:txBody>
          <a:bodyPr wrap="none" rtlCol="0">
            <a:spAutoFit/>
          </a:bodyPr>
          <a:lstStyle/>
          <a:p>
            <a:r>
              <a:rPr lang="nl-BE" sz="2400" dirty="0" err="1"/>
              <a:t>Handbook</a:t>
            </a:r>
            <a:r>
              <a:rPr lang="nl-BE" sz="2400" dirty="0"/>
              <a:t> of PI </a:t>
            </a:r>
            <a:r>
              <a:rPr lang="nl-BE" sz="2400" dirty="0" err="1"/>
              <a:t>and</a:t>
            </a:r>
            <a:r>
              <a:rPr lang="nl-BE" sz="2400" dirty="0"/>
              <a:t> PID </a:t>
            </a:r>
            <a:r>
              <a:rPr lang="nl-BE" sz="2400" dirty="0" err="1"/>
              <a:t>tuning</a:t>
            </a:r>
            <a:r>
              <a:rPr lang="nl-BE" sz="2400" dirty="0"/>
              <a:t> </a:t>
            </a:r>
            <a:r>
              <a:rPr lang="nl-BE" sz="2400" dirty="0" err="1"/>
              <a:t>rules</a:t>
            </a:r>
            <a:r>
              <a:rPr lang="nl-BE" sz="2400" dirty="0"/>
              <a:t>, </a:t>
            </a:r>
            <a:r>
              <a:rPr lang="nl-BE" sz="2400" dirty="0" err="1"/>
              <a:t>Aiden</a:t>
            </a:r>
            <a:r>
              <a:rPr lang="nl-BE" sz="2400" dirty="0"/>
              <a:t> </a:t>
            </a:r>
            <a:r>
              <a:rPr lang="nl-BE" sz="2400" dirty="0" err="1"/>
              <a:t>O’Dwyr</a:t>
            </a:r>
            <a:r>
              <a:rPr lang="nl-BE" sz="2400" dirty="0"/>
              <a:t>, Dublin </a:t>
            </a:r>
            <a:r>
              <a:rPr lang="nl-BE" sz="2400" dirty="0" err="1"/>
              <a:t>Institute</a:t>
            </a:r>
            <a:r>
              <a:rPr lang="nl-BE" sz="2400" dirty="0"/>
              <a:t> of </a:t>
            </a:r>
            <a:r>
              <a:rPr lang="nl-BE" sz="2400" dirty="0" err="1"/>
              <a:t>technology</a:t>
            </a:r>
            <a:endParaRPr lang="nl-BE" sz="2400" dirty="0"/>
          </a:p>
        </p:txBody>
      </p:sp>
      <p:sp>
        <p:nvSpPr>
          <p:cNvPr id="14" name="Tekstvak 13">
            <a:extLst>
              <a:ext uri="{FF2B5EF4-FFF2-40B4-BE49-F238E27FC236}">
                <a16:creationId xmlns:a16="http://schemas.microsoft.com/office/drawing/2014/main" id="{5D734A0A-53B7-4700-BD8B-25AD2F5BBF8F}"/>
              </a:ext>
            </a:extLst>
          </p:cNvPr>
          <p:cNvSpPr txBox="1"/>
          <p:nvPr/>
        </p:nvSpPr>
        <p:spPr>
          <a:xfrm>
            <a:off x="3719479" y="8247172"/>
            <a:ext cx="10643042" cy="461665"/>
          </a:xfrm>
          <a:prstGeom prst="rect">
            <a:avLst/>
          </a:prstGeom>
          <a:noFill/>
        </p:spPr>
        <p:txBody>
          <a:bodyPr wrap="none" rtlCol="0">
            <a:spAutoFit/>
          </a:bodyPr>
          <a:lstStyle/>
          <a:p>
            <a:r>
              <a:rPr lang="nl-BE" sz="2400" dirty="0"/>
              <a:t>Karl Johan </a:t>
            </a:r>
            <a:r>
              <a:rPr lang="nl-BE" sz="2400" dirty="0" err="1"/>
              <a:t>Åstrom</a:t>
            </a:r>
            <a:r>
              <a:rPr lang="nl-BE" sz="2400" dirty="0"/>
              <a:t> </a:t>
            </a:r>
            <a:r>
              <a:rPr lang="nl-BE" sz="2400" dirty="0" err="1"/>
              <a:t>and</a:t>
            </a:r>
            <a:r>
              <a:rPr lang="nl-BE" sz="2400" dirty="0"/>
              <a:t> </a:t>
            </a:r>
            <a:r>
              <a:rPr lang="nl-BE" sz="2400" dirty="0" err="1"/>
              <a:t>Tore</a:t>
            </a:r>
            <a:r>
              <a:rPr lang="nl-BE" sz="2400" dirty="0"/>
              <a:t> </a:t>
            </a:r>
            <a:r>
              <a:rPr lang="nl-BE" sz="2400" dirty="0" err="1"/>
              <a:t>Hägglund</a:t>
            </a:r>
            <a:r>
              <a:rPr lang="nl-BE" sz="2400" dirty="0"/>
              <a:t>, </a:t>
            </a:r>
            <a:r>
              <a:rPr lang="nl-BE" sz="2400" dirty="0" err="1"/>
              <a:t>Lund</a:t>
            </a:r>
            <a:r>
              <a:rPr lang="nl-BE" sz="2400" dirty="0"/>
              <a:t> </a:t>
            </a:r>
            <a:r>
              <a:rPr lang="nl-BE" sz="2400" dirty="0" err="1"/>
              <a:t>Institute</a:t>
            </a:r>
            <a:r>
              <a:rPr lang="nl-BE" sz="2400" dirty="0"/>
              <a:t> of Technology, Zweden</a:t>
            </a:r>
          </a:p>
        </p:txBody>
      </p:sp>
      <p:pic>
        <p:nvPicPr>
          <p:cNvPr id="15" name="Afbeelding 14">
            <a:extLst>
              <a:ext uri="{FF2B5EF4-FFF2-40B4-BE49-F238E27FC236}">
                <a16:creationId xmlns:a16="http://schemas.microsoft.com/office/drawing/2014/main" id="{4A271451-F78D-4861-BB46-F80439466C61}"/>
              </a:ext>
            </a:extLst>
          </p:cNvPr>
          <p:cNvPicPr>
            <a:picLocks noChangeAspect="1"/>
          </p:cNvPicPr>
          <p:nvPr/>
        </p:nvPicPr>
        <p:blipFill rotWithShape="1">
          <a:blip r:embed="rId2"/>
          <a:srcRect l="3417" r="12250"/>
          <a:stretch/>
        </p:blipFill>
        <p:spPr>
          <a:xfrm>
            <a:off x="4582138" y="1881892"/>
            <a:ext cx="9212162" cy="5513927"/>
          </a:xfrm>
          <a:prstGeom prst="rect">
            <a:avLst/>
          </a:prstGeom>
        </p:spPr>
      </p:pic>
      <p:pic>
        <p:nvPicPr>
          <p:cNvPr id="16" name="Afbeelding 15">
            <a:extLst>
              <a:ext uri="{FF2B5EF4-FFF2-40B4-BE49-F238E27FC236}">
                <a16:creationId xmlns:a16="http://schemas.microsoft.com/office/drawing/2014/main" id="{4DE3D710-3774-40FE-8F47-7B78463D3F65}"/>
              </a:ext>
            </a:extLst>
          </p:cNvPr>
          <p:cNvPicPr>
            <a:picLocks noChangeAspect="1"/>
          </p:cNvPicPr>
          <p:nvPr/>
        </p:nvPicPr>
        <p:blipFill rotWithShape="1">
          <a:blip r:embed="rId3"/>
          <a:srcRect b="25853"/>
          <a:stretch/>
        </p:blipFill>
        <p:spPr>
          <a:xfrm>
            <a:off x="1385989" y="3941956"/>
            <a:ext cx="2931795" cy="1172729"/>
          </a:xfrm>
          <a:prstGeom prst="rect">
            <a:avLst/>
          </a:prstGeom>
        </p:spPr>
      </p:pic>
    </p:spTree>
    <p:extLst>
      <p:ext uri="{BB962C8B-B14F-4D97-AF65-F5344CB8AC3E}">
        <p14:creationId xmlns:p14="http://schemas.microsoft.com/office/powerpoint/2010/main" val="1714069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0"/>
            <a:ext cx="15705282" cy="557469"/>
          </a:xfrm>
        </p:spPr>
        <p:txBody>
          <a:bodyPr/>
          <a:lstStyle/>
          <a:p>
            <a:r>
              <a:rPr lang="nl-NL" sz="3600" dirty="0"/>
              <a:t>regelen van Processen: MPC: </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35</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a:xfrm>
            <a:off x="6810236" y="8994423"/>
            <a:ext cx="8353564" cy="437932"/>
          </a:xfrm>
        </p:spPr>
        <p:txBody>
          <a:bodyPr/>
          <a:lstStyle/>
          <a:p>
            <a:r>
              <a:rPr lang="nl-BE" noProof="0" dirty="0"/>
              <a:t>SYMO training</a:t>
            </a:r>
          </a:p>
        </p:txBody>
      </p:sp>
      <p:pic>
        <p:nvPicPr>
          <p:cNvPr id="10" name="Afbeelding 9">
            <a:extLst>
              <a:ext uri="{FF2B5EF4-FFF2-40B4-BE49-F238E27FC236}">
                <a16:creationId xmlns:a16="http://schemas.microsoft.com/office/drawing/2014/main" id="{F5422BC1-8FEC-4F92-92E4-9AA13B03393C}"/>
              </a:ext>
            </a:extLst>
          </p:cNvPr>
          <p:cNvPicPr>
            <a:picLocks noChangeAspect="1"/>
          </p:cNvPicPr>
          <p:nvPr/>
        </p:nvPicPr>
        <p:blipFill>
          <a:blip r:embed="rId2"/>
          <a:stretch>
            <a:fillRect/>
          </a:stretch>
        </p:blipFill>
        <p:spPr>
          <a:xfrm>
            <a:off x="2504936" y="3719478"/>
            <a:ext cx="8610600" cy="5229225"/>
          </a:xfrm>
          <a:prstGeom prst="rect">
            <a:avLst/>
          </a:prstGeom>
        </p:spPr>
      </p:pic>
      <p:sp>
        <p:nvSpPr>
          <p:cNvPr id="14" name="Tekstvak 13">
            <a:extLst>
              <a:ext uri="{FF2B5EF4-FFF2-40B4-BE49-F238E27FC236}">
                <a16:creationId xmlns:a16="http://schemas.microsoft.com/office/drawing/2014/main" id="{58EFAC08-4CA8-4142-8619-B383D1AEED65}"/>
              </a:ext>
            </a:extLst>
          </p:cNvPr>
          <p:cNvSpPr txBox="1"/>
          <p:nvPr/>
        </p:nvSpPr>
        <p:spPr>
          <a:xfrm>
            <a:off x="830118" y="944880"/>
            <a:ext cx="11277767" cy="1896609"/>
          </a:xfrm>
          <a:prstGeom prst="rect">
            <a:avLst/>
          </a:prstGeom>
          <a:noFill/>
        </p:spPr>
        <p:txBody>
          <a:bodyPr wrap="none" rtlCol="0">
            <a:spAutoFit/>
          </a:bodyPr>
          <a:lstStyle/>
          <a:p>
            <a:pPr>
              <a:lnSpc>
                <a:spcPct val="120000"/>
              </a:lnSpc>
            </a:pPr>
            <a:r>
              <a:rPr lang="nl-BE" sz="2500" dirty="0"/>
              <a:t>MPC :	regelen met terugkoppeling</a:t>
            </a:r>
          </a:p>
          <a:p>
            <a:pPr algn="l">
              <a:lnSpc>
                <a:spcPct val="120000"/>
              </a:lnSpc>
            </a:pPr>
            <a:r>
              <a:rPr lang="nl-BE" sz="2500" dirty="0"/>
              <a:t>	regelen van meerdere uitgangen met behulp van meerdere ingangen</a:t>
            </a:r>
          </a:p>
          <a:p>
            <a:pPr algn="l">
              <a:lnSpc>
                <a:spcPct val="120000"/>
              </a:lnSpc>
            </a:pPr>
            <a:r>
              <a:rPr lang="nl-BE" sz="2500" dirty="0"/>
              <a:t>	optimalisatie in reële tijd</a:t>
            </a:r>
          </a:p>
          <a:p>
            <a:pPr algn="l">
              <a:lnSpc>
                <a:spcPct val="120000"/>
              </a:lnSpc>
            </a:pPr>
            <a:r>
              <a:rPr lang="nl-BE" sz="2500" dirty="0"/>
              <a:t>	voorspelling van de toekomst om in het heden te beslissen</a:t>
            </a:r>
          </a:p>
        </p:txBody>
      </p:sp>
      <p:sp>
        <p:nvSpPr>
          <p:cNvPr id="13" name="Tekstvak 12">
            <a:extLst>
              <a:ext uri="{FF2B5EF4-FFF2-40B4-BE49-F238E27FC236}">
                <a16:creationId xmlns:a16="http://schemas.microsoft.com/office/drawing/2014/main" id="{5D461D9B-6897-4688-A478-64AF1E34B147}"/>
              </a:ext>
            </a:extLst>
          </p:cNvPr>
          <p:cNvSpPr txBox="1"/>
          <p:nvPr/>
        </p:nvSpPr>
        <p:spPr>
          <a:xfrm>
            <a:off x="391216" y="3222838"/>
            <a:ext cx="4227439" cy="511615"/>
          </a:xfrm>
          <a:prstGeom prst="rect">
            <a:avLst/>
          </a:prstGeom>
          <a:noFill/>
          <a:ln w="28575">
            <a:solidFill>
              <a:schemeClr val="tx2"/>
            </a:solidFill>
          </a:ln>
        </p:spPr>
        <p:txBody>
          <a:bodyPr wrap="none" rtlCol="0">
            <a:spAutoFit/>
          </a:bodyPr>
          <a:lstStyle/>
          <a:p>
            <a:pPr algn="l">
              <a:lnSpc>
                <a:spcPct val="120000"/>
              </a:lnSpc>
            </a:pPr>
            <a:r>
              <a:rPr lang="nl-BE" sz="2500" dirty="0"/>
              <a:t>Het concept van voorspellen</a:t>
            </a:r>
          </a:p>
        </p:txBody>
      </p:sp>
      <p:sp>
        <p:nvSpPr>
          <p:cNvPr id="15" name="Tekstvak 14">
            <a:extLst>
              <a:ext uri="{FF2B5EF4-FFF2-40B4-BE49-F238E27FC236}">
                <a16:creationId xmlns:a16="http://schemas.microsoft.com/office/drawing/2014/main" id="{95921E89-7FDB-486C-AC6F-563B0304357F}"/>
              </a:ext>
            </a:extLst>
          </p:cNvPr>
          <p:cNvSpPr txBox="1"/>
          <p:nvPr/>
        </p:nvSpPr>
        <p:spPr>
          <a:xfrm>
            <a:off x="11498854" y="4738819"/>
            <a:ext cx="5086260" cy="2358274"/>
          </a:xfrm>
          <a:prstGeom prst="rect">
            <a:avLst/>
          </a:prstGeom>
          <a:noFill/>
        </p:spPr>
        <p:txBody>
          <a:bodyPr wrap="square" rtlCol="0">
            <a:spAutoFit/>
          </a:bodyPr>
          <a:lstStyle/>
          <a:p>
            <a:pPr algn="l">
              <a:lnSpc>
                <a:spcPct val="120000"/>
              </a:lnSpc>
            </a:pPr>
            <a:r>
              <a:rPr lang="nl-BE" sz="2500" dirty="0"/>
              <a:t>Voorspelling van de procesuitgang</a:t>
            </a:r>
          </a:p>
          <a:p>
            <a:pPr algn="l">
              <a:lnSpc>
                <a:spcPct val="120000"/>
              </a:lnSpc>
            </a:pPr>
            <a:r>
              <a:rPr lang="nl-BE" sz="2500" dirty="0"/>
              <a:t>Optimalisatie van de stuuractie</a:t>
            </a:r>
          </a:p>
          <a:p>
            <a:pPr algn="l">
              <a:lnSpc>
                <a:spcPct val="120000"/>
              </a:lnSpc>
            </a:pPr>
            <a:r>
              <a:rPr lang="nl-BE" sz="2500" dirty="0"/>
              <a:t>over een predictie horizon om de uitgang dichter bij de wenswaarde of gewenst traject te krijgen </a:t>
            </a:r>
          </a:p>
        </p:txBody>
      </p:sp>
    </p:spTree>
    <p:extLst>
      <p:ext uri="{BB962C8B-B14F-4D97-AF65-F5344CB8AC3E}">
        <p14:creationId xmlns:p14="http://schemas.microsoft.com/office/powerpoint/2010/main" val="2048729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0"/>
            <a:ext cx="15705282" cy="557469"/>
          </a:xfrm>
        </p:spPr>
        <p:txBody>
          <a:bodyPr/>
          <a:lstStyle/>
          <a:p>
            <a:r>
              <a:rPr lang="nl-NL" sz="3600" dirty="0"/>
              <a:t>regelen van Processen: MPC: </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36</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a:xfrm>
            <a:off x="6861457" y="8948703"/>
            <a:ext cx="8353564" cy="437932"/>
          </a:xfrm>
        </p:spPr>
        <p:txBody>
          <a:bodyPr/>
          <a:lstStyle/>
          <a:p>
            <a:r>
              <a:rPr lang="nl-BE" noProof="0" dirty="0"/>
              <a:t>SYMO training</a:t>
            </a:r>
          </a:p>
        </p:txBody>
      </p:sp>
      <p:sp>
        <p:nvSpPr>
          <p:cNvPr id="3" name="Tekstvak 2">
            <a:extLst>
              <a:ext uri="{FF2B5EF4-FFF2-40B4-BE49-F238E27FC236}">
                <a16:creationId xmlns:a16="http://schemas.microsoft.com/office/drawing/2014/main" id="{6AC771D2-C93A-4B96-B1D7-9A5ADA21F4AF}"/>
              </a:ext>
            </a:extLst>
          </p:cNvPr>
          <p:cNvSpPr txBox="1"/>
          <p:nvPr/>
        </p:nvSpPr>
        <p:spPr>
          <a:xfrm>
            <a:off x="1539240" y="1021080"/>
            <a:ext cx="4458272" cy="511615"/>
          </a:xfrm>
          <a:prstGeom prst="rect">
            <a:avLst/>
          </a:prstGeom>
          <a:noFill/>
          <a:ln w="28575">
            <a:solidFill>
              <a:schemeClr val="tx2"/>
            </a:solidFill>
          </a:ln>
        </p:spPr>
        <p:txBody>
          <a:bodyPr wrap="none" rtlCol="0">
            <a:spAutoFit/>
          </a:bodyPr>
          <a:lstStyle/>
          <a:p>
            <a:pPr algn="l">
              <a:lnSpc>
                <a:spcPct val="120000"/>
              </a:lnSpc>
            </a:pPr>
            <a:r>
              <a:rPr lang="nl-BE" sz="2500" dirty="0"/>
              <a:t>Procesmodel (via identificatie)</a:t>
            </a:r>
          </a:p>
        </p:txBody>
      </p:sp>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76BBD959-62AD-44DF-BA75-341630A0A4A3}"/>
                  </a:ext>
                </a:extLst>
              </p:cNvPr>
              <p:cNvSpPr txBox="1"/>
              <p:nvPr/>
            </p:nvSpPr>
            <p:spPr>
              <a:xfrm>
                <a:off x="2133600" y="1861761"/>
                <a:ext cx="3767955"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𝑥</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𝑘</m:t>
                          </m:r>
                          <m:r>
                            <a:rPr lang="nl-BE" sz="2500" b="0" i="1" smtClean="0">
                              <a:latin typeface="Cambria Math" panose="02040503050406030204" pitchFamily="18" charset="0"/>
                            </a:rPr>
                            <m:t>+1</m:t>
                          </m:r>
                        </m:e>
                      </m:d>
                      <m:r>
                        <a:rPr lang="nl-BE" sz="2500" b="0" i="1" smtClean="0">
                          <a:latin typeface="Cambria Math" panose="02040503050406030204" pitchFamily="18" charset="0"/>
                        </a:rPr>
                        <m:t>=</m:t>
                      </m:r>
                      <m:r>
                        <a:rPr lang="nl-BE" sz="2500" b="0" i="1" smtClean="0">
                          <a:latin typeface="Cambria Math" panose="02040503050406030204" pitchFamily="18" charset="0"/>
                        </a:rPr>
                        <m:t>𝐴𝑥</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𝑘</m:t>
                          </m:r>
                        </m:e>
                      </m:d>
                      <m:r>
                        <a:rPr lang="nl-BE" sz="2500" b="0" i="1" smtClean="0">
                          <a:latin typeface="Cambria Math" panose="02040503050406030204" pitchFamily="18" charset="0"/>
                        </a:rPr>
                        <m:t>+</m:t>
                      </m:r>
                      <m:r>
                        <a:rPr lang="nl-BE" sz="2500" b="0" i="1" smtClean="0">
                          <a:latin typeface="Cambria Math" panose="02040503050406030204" pitchFamily="18" charset="0"/>
                        </a:rPr>
                        <m:t>𝐵𝑢</m:t>
                      </m:r>
                      <m:r>
                        <a:rPr lang="nl-BE" sz="2500" b="0" i="1" smtClean="0">
                          <a:latin typeface="Cambria Math" panose="02040503050406030204" pitchFamily="18" charset="0"/>
                        </a:rPr>
                        <m:t>(</m:t>
                      </m:r>
                      <m:r>
                        <a:rPr lang="nl-BE" sz="2500" b="0" i="1" smtClean="0">
                          <a:latin typeface="Cambria Math" panose="02040503050406030204" pitchFamily="18" charset="0"/>
                        </a:rPr>
                        <m:t>𝑘</m:t>
                      </m:r>
                      <m:r>
                        <a:rPr lang="nl-BE" sz="2500" b="0" i="1" smtClean="0">
                          <a:latin typeface="Cambria Math" panose="02040503050406030204" pitchFamily="18" charset="0"/>
                        </a:rPr>
                        <m:t>)</m:t>
                      </m:r>
                    </m:oMath>
                  </m:oMathPara>
                </a14:m>
                <a:endParaRPr lang="nl-BE" sz="2500" dirty="0"/>
              </a:p>
            </p:txBody>
          </p:sp>
        </mc:Choice>
        <mc:Fallback xmlns="">
          <p:sp>
            <p:nvSpPr>
              <p:cNvPr id="6" name="Tekstvak 5">
                <a:extLst>
                  <a:ext uri="{FF2B5EF4-FFF2-40B4-BE49-F238E27FC236}">
                    <a16:creationId xmlns:a16="http://schemas.microsoft.com/office/drawing/2014/main" id="{76BBD959-62AD-44DF-BA75-341630A0A4A3}"/>
                  </a:ext>
                </a:extLst>
              </p:cNvPr>
              <p:cNvSpPr txBox="1">
                <a:spLocks noRot="1" noChangeAspect="1" noMove="1" noResize="1" noEditPoints="1" noAdjustHandles="1" noChangeArrowheads="1" noChangeShapeType="1" noTextEdit="1"/>
              </p:cNvSpPr>
              <p:nvPr/>
            </p:nvSpPr>
            <p:spPr>
              <a:xfrm>
                <a:off x="2133600" y="1861761"/>
                <a:ext cx="3767955" cy="461665"/>
              </a:xfrm>
              <a:prstGeom prst="rect">
                <a:avLst/>
              </a:prstGeom>
              <a:blipFill>
                <a:blip r:embed="rId2"/>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 name="Tekstvak 6">
                <a:extLst>
                  <a:ext uri="{FF2B5EF4-FFF2-40B4-BE49-F238E27FC236}">
                    <a16:creationId xmlns:a16="http://schemas.microsoft.com/office/drawing/2014/main" id="{953010B1-89D7-413D-A8F9-5C11B1F5BAED}"/>
                  </a:ext>
                </a:extLst>
              </p:cNvPr>
              <p:cNvSpPr txBox="1"/>
              <p:nvPr/>
            </p:nvSpPr>
            <p:spPr>
              <a:xfrm>
                <a:off x="2133600" y="2529840"/>
                <a:ext cx="269368"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𝑥</m:t>
                      </m:r>
                    </m:oMath>
                  </m:oMathPara>
                </a14:m>
                <a:endParaRPr lang="nl-BE" sz="2500" dirty="0"/>
              </a:p>
            </p:txBody>
          </p:sp>
        </mc:Choice>
        <mc:Fallback xmlns="">
          <p:sp>
            <p:nvSpPr>
              <p:cNvPr id="7" name="Tekstvak 6">
                <a:extLst>
                  <a:ext uri="{FF2B5EF4-FFF2-40B4-BE49-F238E27FC236}">
                    <a16:creationId xmlns:a16="http://schemas.microsoft.com/office/drawing/2014/main" id="{953010B1-89D7-413D-A8F9-5C11B1F5BAED}"/>
                  </a:ext>
                </a:extLst>
              </p:cNvPr>
              <p:cNvSpPr txBox="1">
                <a:spLocks noRot="1" noChangeAspect="1" noMove="1" noResize="1" noEditPoints="1" noAdjustHandles="1" noChangeArrowheads="1" noChangeShapeType="1" noTextEdit="1"/>
              </p:cNvSpPr>
              <p:nvPr/>
            </p:nvSpPr>
            <p:spPr>
              <a:xfrm>
                <a:off x="2133600" y="2529840"/>
                <a:ext cx="269368" cy="461665"/>
              </a:xfrm>
              <a:prstGeom prst="rect">
                <a:avLst/>
              </a:prstGeom>
              <a:blipFill>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2" name="Tekstvak 11">
                <a:extLst>
                  <a:ext uri="{FF2B5EF4-FFF2-40B4-BE49-F238E27FC236}">
                    <a16:creationId xmlns:a16="http://schemas.microsoft.com/office/drawing/2014/main" id="{FFDEC1D4-8ED2-4804-BB1C-8D95307427AB}"/>
                  </a:ext>
                </a:extLst>
              </p:cNvPr>
              <p:cNvSpPr txBox="1"/>
              <p:nvPr/>
            </p:nvSpPr>
            <p:spPr>
              <a:xfrm>
                <a:off x="2128648" y="3197919"/>
                <a:ext cx="282257"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𝑢</m:t>
                      </m:r>
                    </m:oMath>
                  </m:oMathPara>
                </a14:m>
                <a:endParaRPr lang="nl-BE" sz="2500" dirty="0"/>
              </a:p>
            </p:txBody>
          </p:sp>
        </mc:Choice>
        <mc:Fallback xmlns="">
          <p:sp>
            <p:nvSpPr>
              <p:cNvPr id="12" name="Tekstvak 11">
                <a:extLst>
                  <a:ext uri="{FF2B5EF4-FFF2-40B4-BE49-F238E27FC236}">
                    <a16:creationId xmlns:a16="http://schemas.microsoft.com/office/drawing/2014/main" id="{FFDEC1D4-8ED2-4804-BB1C-8D95307427AB}"/>
                  </a:ext>
                </a:extLst>
              </p:cNvPr>
              <p:cNvSpPr txBox="1">
                <a:spLocks noRot="1" noChangeAspect="1" noMove="1" noResize="1" noEditPoints="1" noAdjustHandles="1" noChangeArrowheads="1" noChangeShapeType="1" noTextEdit="1"/>
              </p:cNvSpPr>
              <p:nvPr/>
            </p:nvSpPr>
            <p:spPr>
              <a:xfrm>
                <a:off x="2128648" y="3197919"/>
                <a:ext cx="282257" cy="461665"/>
              </a:xfrm>
              <a:prstGeom prst="rect">
                <a:avLst/>
              </a:prstGeom>
              <a:blipFill>
                <a:blip r:embed="rId4"/>
                <a:stretch>
                  <a:fillRect/>
                </a:stretch>
              </a:blipFill>
            </p:spPr>
            <p:txBody>
              <a:bodyPr/>
              <a:lstStyle/>
              <a:p>
                <a:r>
                  <a:rPr lang="nl-BE">
                    <a:noFill/>
                  </a:rPr>
                  <a:t> </a:t>
                </a:r>
              </a:p>
            </p:txBody>
          </p:sp>
        </mc:Fallback>
      </mc:AlternateContent>
      <p:sp>
        <p:nvSpPr>
          <p:cNvPr id="8" name="Tekstvak 7">
            <a:extLst>
              <a:ext uri="{FF2B5EF4-FFF2-40B4-BE49-F238E27FC236}">
                <a16:creationId xmlns:a16="http://schemas.microsoft.com/office/drawing/2014/main" id="{C131B120-03CC-4BE5-B82B-D5D3564DFCA5}"/>
              </a:ext>
            </a:extLst>
          </p:cNvPr>
          <p:cNvSpPr txBox="1"/>
          <p:nvPr/>
        </p:nvSpPr>
        <p:spPr>
          <a:xfrm>
            <a:off x="2822385" y="2483139"/>
            <a:ext cx="2448106" cy="511615"/>
          </a:xfrm>
          <a:prstGeom prst="rect">
            <a:avLst/>
          </a:prstGeom>
          <a:noFill/>
        </p:spPr>
        <p:txBody>
          <a:bodyPr wrap="none" rtlCol="0">
            <a:spAutoFit/>
          </a:bodyPr>
          <a:lstStyle/>
          <a:p>
            <a:pPr algn="l">
              <a:lnSpc>
                <a:spcPct val="120000"/>
              </a:lnSpc>
            </a:pPr>
            <a:r>
              <a:rPr lang="nl-BE" sz="2500" dirty="0"/>
              <a:t>toestandsvector</a:t>
            </a:r>
          </a:p>
        </p:txBody>
      </p:sp>
      <p:sp>
        <p:nvSpPr>
          <p:cNvPr id="15" name="Tekstvak 14">
            <a:extLst>
              <a:ext uri="{FF2B5EF4-FFF2-40B4-BE49-F238E27FC236}">
                <a16:creationId xmlns:a16="http://schemas.microsoft.com/office/drawing/2014/main" id="{D929AF28-39FF-4731-B62C-BAAA4BBB096B}"/>
              </a:ext>
            </a:extLst>
          </p:cNvPr>
          <p:cNvSpPr txBox="1"/>
          <p:nvPr/>
        </p:nvSpPr>
        <p:spPr>
          <a:xfrm>
            <a:off x="2822385" y="3147969"/>
            <a:ext cx="1771639" cy="511615"/>
          </a:xfrm>
          <a:prstGeom prst="rect">
            <a:avLst/>
          </a:prstGeom>
          <a:noFill/>
        </p:spPr>
        <p:txBody>
          <a:bodyPr wrap="none" rtlCol="0">
            <a:spAutoFit/>
          </a:bodyPr>
          <a:lstStyle/>
          <a:p>
            <a:pPr algn="l">
              <a:lnSpc>
                <a:spcPct val="120000"/>
              </a:lnSpc>
            </a:pPr>
            <a:r>
              <a:rPr lang="nl-BE" sz="2500" dirty="0"/>
              <a:t>stuurvector</a:t>
            </a:r>
          </a:p>
        </p:txBody>
      </p:sp>
      <p:sp>
        <p:nvSpPr>
          <p:cNvPr id="16" name="Tekstvak 15">
            <a:extLst>
              <a:ext uri="{FF2B5EF4-FFF2-40B4-BE49-F238E27FC236}">
                <a16:creationId xmlns:a16="http://schemas.microsoft.com/office/drawing/2014/main" id="{B03E4A3C-D59B-42A7-A38E-94F209C93574}"/>
              </a:ext>
            </a:extLst>
          </p:cNvPr>
          <p:cNvSpPr txBox="1"/>
          <p:nvPr/>
        </p:nvSpPr>
        <p:spPr>
          <a:xfrm>
            <a:off x="1513372" y="4145114"/>
            <a:ext cx="2194832" cy="511615"/>
          </a:xfrm>
          <a:prstGeom prst="rect">
            <a:avLst/>
          </a:prstGeom>
          <a:noFill/>
          <a:ln w="28575">
            <a:solidFill>
              <a:schemeClr val="tx2"/>
            </a:solidFill>
          </a:ln>
        </p:spPr>
        <p:txBody>
          <a:bodyPr wrap="none" rtlCol="0">
            <a:spAutoFit/>
          </a:bodyPr>
          <a:lstStyle/>
          <a:p>
            <a:pPr algn="l">
              <a:lnSpc>
                <a:spcPct val="120000"/>
              </a:lnSpc>
            </a:pPr>
            <a:r>
              <a:rPr lang="nl-BE" sz="2500" dirty="0"/>
              <a:t>begrenzingen</a:t>
            </a:r>
          </a:p>
        </p:txBody>
      </p:sp>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0D7B2784-F292-4118-85F1-AD2A66613337}"/>
                  </a:ext>
                </a:extLst>
              </p:cNvPr>
              <p:cNvSpPr txBox="1"/>
              <p:nvPr/>
            </p:nvSpPr>
            <p:spPr>
              <a:xfrm>
                <a:off x="2061305" y="5019607"/>
                <a:ext cx="3063403"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𝑈</m:t>
                          </m:r>
                        </m:e>
                        <m:sub>
                          <m:r>
                            <a:rPr lang="nl-BE" sz="2500" b="0" i="1" smtClean="0">
                              <a:latin typeface="Cambria Math" panose="02040503050406030204" pitchFamily="18" charset="0"/>
                            </a:rPr>
                            <m:t>𝑚𝑖𝑛</m:t>
                          </m:r>
                        </m:sub>
                      </m:sSub>
                      <m:r>
                        <a:rPr lang="nl-BE" sz="2500" i="1" smtClean="0">
                          <a:latin typeface="Cambria Math" panose="02040503050406030204" pitchFamily="18" charset="0"/>
                          <a:ea typeface="Cambria Math" panose="02040503050406030204" pitchFamily="18" charset="0"/>
                        </a:rPr>
                        <m:t>≤</m:t>
                      </m:r>
                      <m:sSub>
                        <m:sSubPr>
                          <m:ctrlPr>
                            <a:rPr lang="nl-BE" sz="250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𝑢</m:t>
                          </m:r>
                        </m:e>
                        <m:sub>
                          <m:r>
                            <a:rPr lang="nl-BE" sz="2500" b="0" i="1" smtClean="0">
                              <a:latin typeface="Cambria Math" panose="02040503050406030204" pitchFamily="18" charset="0"/>
                              <a:ea typeface="Cambria Math" panose="02040503050406030204" pitchFamily="18" charset="0"/>
                            </a:rPr>
                            <m:t>𝑖</m:t>
                          </m:r>
                        </m:sub>
                      </m:sSub>
                      <m:d>
                        <m:dPr>
                          <m:ctrlPr>
                            <a:rPr lang="nl-BE" sz="2500" i="1" smtClean="0">
                              <a:latin typeface="Cambria Math" panose="02040503050406030204" pitchFamily="18" charset="0"/>
                              <a:ea typeface="Cambria Math" panose="02040503050406030204" pitchFamily="18" charset="0"/>
                            </a:rPr>
                          </m:ctrlPr>
                        </m:dPr>
                        <m:e>
                          <m:r>
                            <a:rPr lang="nl-BE" sz="2500" b="0" i="1" smtClean="0">
                              <a:latin typeface="Cambria Math" panose="02040503050406030204" pitchFamily="18" charset="0"/>
                              <a:ea typeface="Cambria Math" panose="02040503050406030204" pitchFamily="18" charset="0"/>
                            </a:rPr>
                            <m:t>𝑘</m:t>
                          </m:r>
                        </m:e>
                      </m:d>
                      <m:r>
                        <a:rPr lang="nl-BE" sz="2500" i="1" smtClean="0">
                          <a:latin typeface="Cambria Math" panose="02040503050406030204" pitchFamily="18" charset="0"/>
                          <a:ea typeface="Cambria Math" panose="02040503050406030204" pitchFamily="18" charset="0"/>
                        </a:rPr>
                        <m:t>≤</m:t>
                      </m:r>
                      <m:sSub>
                        <m:sSubPr>
                          <m:ctrlPr>
                            <a:rPr lang="nl-BE" sz="250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𝑈</m:t>
                          </m:r>
                        </m:e>
                        <m:sub>
                          <m:r>
                            <a:rPr lang="nl-BE" sz="2500" b="0" i="1" smtClean="0">
                              <a:latin typeface="Cambria Math" panose="02040503050406030204" pitchFamily="18" charset="0"/>
                              <a:ea typeface="Cambria Math" panose="02040503050406030204" pitchFamily="18" charset="0"/>
                            </a:rPr>
                            <m:t>𝑚𝑎𝑥</m:t>
                          </m:r>
                        </m:sub>
                      </m:sSub>
                    </m:oMath>
                  </m:oMathPara>
                </a14:m>
                <a:endParaRPr lang="nl-BE" sz="2500" dirty="0"/>
              </a:p>
            </p:txBody>
          </p:sp>
        </mc:Choice>
        <mc:Fallback xmlns="">
          <p:sp>
            <p:nvSpPr>
              <p:cNvPr id="9" name="Tekstvak 8">
                <a:extLst>
                  <a:ext uri="{FF2B5EF4-FFF2-40B4-BE49-F238E27FC236}">
                    <a16:creationId xmlns:a16="http://schemas.microsoft.com/office/drawing/2014/main" id="{0D7B2784-F292-4118-85F1-AD2A66613337}"/>
                  </a:ext>
                </a:extLst>
              </p:cNvPr>
              <p:cNvSpPr txBox="1">
                <a:spLocks noRot="1" noChangeAspect="1" noMove="1" noResize="1" noEditPoints="1" noAdjustHandles="1" noChangeArrowheads="1" noChangeShapeType="1" noTextEdit="1"/>
              </p:cNvSpPr>
              <p:nvPr/>
            </p:nvSpPr>
            <p:spPr>
              <a:xfrm>
                <a:off x="2061305" y="5019607"/>
                <a:ext cx="3063403" cy="461665"/>
              </a:xfrm>
              <a:prstGeom prst="rect">
                <a:avLst/>
              </a:prstGeom>
              <a:blipFill>
                <a:blip r:embed="rId5"/>
                <a:stretch>
                  <a:fillRect/>
                </a:stretch>
              </a:blipFill>
            </p:spPr>
            <p:txBody>
              <a:bodyPr/>
              <a:lstStyle/>
              <a:p>
                <a:r>
                  <a:rPr lang="nl-BE">
                    <a:noFill/>
                  </a:rPr>
                  <a:t> </a:t>
                </a:r>
              </a:p>
            </p:txBody>
          </p:sp>
        </mc:Fallback>
      </mc:AlternateContent>
      <p:sp>
        <p:nvSpPr>
          <p:cNvPr id="11" name="Tekstvak 10">
            <a:extLst>
              <a:ext uri="{FF2B5EF4-FFF2-40B4-BE49-F238E27FC236}">
                <a16:creationId xmlns:a16="http://schemas.microsoft.com/office/drawing/2014/main" id="{D008A133-93C1-4011-81F4-31F261533383}"/>
              </a:ext>
            </a:extLst>
          </p:cNvPr>
          <p:cNvSpPr txBox="1"/>
          <p:nvPr/>
        </p:nvSpPr>
        <p:spPr>
          <a:xfrm>
            <a:off x="5699760" y="5019607"/>
            <a:ext cx="2145139" cy="511615"/>
          </a:xfrm>
          <a:prstGeom prst="rect">
            <a:avLst/>
          </a:prstGeom>
          <a:noFill/>
        </p:spPr>
        <p:txBody>
          <a:bodyPr wrap="none" rtlCol="0">
            <a:spAutoFit/>
          </a:bodyPr>
          <a:lstStyle/>
          <a:p>
            <a:pPr algn="l">
              <a:lnSpc>
                <a:spcPct val="120000"/>
              </a:lnSpc>
            </a:pPr>
            <a:r>
              <a:rPr lang="nl-BE" sz="2500" dirty="0" err="1"/>
              <a:t>Bvb</a:t>
            </a:r>
            <a:r>
              <a:rPr lang="nl-BE" sz="2500" dirty="0"/>
              <a:t>: saturatie</a:t>
            </a:r>
          </a:p>
        </p:txBody>
      </p:sp>
      <mc:AlternateContent xmlns:mc="http://schemas.openxmlformats.org/markup-compatibility/2006" xmlns:a14="http://schemas.microsoft.com/office/drawing/2010/main">
        <mc:Choice Requires="a14">
          <p:sp>
            <p:nvSpPr>
              <p:cNvPr id="18" name="Tekstvak 17">
                <a:extLst>
                  <a:ext uri="{FF2B5EF4-FFF2-40B4-BE49-F238E27FC236}">
                    <a16:creationId xmlns:a16="http://schemas.microsoft.com/office/drawing/2014/main" id="{E4DFA248-3636-411D-BCB9-81E8EEADDF8F}"/>
                  </a:ext>
                </a:extLst>
              </p:cNvPr>
              <p:cNvSpPr txBox="1"/>
              <p:nvPr/>
            </p:nvSpPr>
            <p:spPr>
              <a:xfrm>
                <a:off x="2061304" y="5684437"/>
                <a:ext cx="3027880"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𝑋</m:t>
                          </m:r>
                        </m:e>
                        <m:sub>
                          <m:r>
                            <a:rPr lang="nl-BE" sz="2500" b="0" i="1" smtClean="0">
                              <a:latin typeface="Cambria Math" panose="02040503050406030204" pitchFamily="18" charset="0"/>
                            </a:rPr>
                            <m:t>𝑚𝑖𝑛</m:t>
                          </m:r>
                        </m:sub>
                      </m:sSub>
                      <m:r>
                        <a:rPr lang="nl-BE" sz="2500" i="1" smtClean="0">
                          <a:latin typeface="Cambria Math" panose="02040503050406030204" pitchFamily="18" charset="0"/>
                          <a:ea typeface="Cambria Math" panose="02040503050406030204" pitchFamily="18" charset="0"/>
                        </a:rPr>
                        <m:t>≤</m:t>
                      </m:r>
                      <m:sSub>
                        <m:sSubPr>
                          <m:ctrlPr>
                            <a:rPr lang="nl-BE" sz="250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𝑥</m:t>
                          </m:r>
                        </m:e>
                        <m:sub>
                          <m:r>
                            <a:rPr lang="nl-BE" sz="2500" b="0" i="1" smtClean="0">
                              <a:latin typeface="Cambria Math" panose="02040503050406030204" pitchFamily="18" charset="0"/>
                              <a:ea typeface="Cambria Math" panose="02040503050406030204" pitchFamily="18" charset="0"/>
                            </a:rPr>
                            <m:t>𝑖</m:t>
                          </m:r>
                        </m:sub>
                      </m:sSub>
                      <m:d>
                        <m:dPr>
                          <m:ctrlPr>
                            <a:rPr lang="nl-BE" sz="2500" i="1" smtClean="0">
                              <a:latin typeface="Cambria Math" panose="02040503050406030204" pitchFamily="18" charset="0"/>
                              <a:ea typeface="Cambria Math" panose="02040503050406030204" pitchFamily="18" charset="0"/>
                            </a:rPr>
                          </m:ctrlPr>
                        </m:dPr>
                        <m:e>
                          <m:r>
                            <a:rPr lang="nl-BE" sz="2500" b="0" i="1" smtClean="0">
                              <a:latin typeface="Cambria Math" panose="02040503050406030204" pitchFamily="18" charset="0"/>
                              <a:ea typeface="Cambria Math" panose="02040503050406030204" pitchFamily="18" charset="0"/>
                            </a:rPr>
                            <m:t>𝑘</m:t>
                          </m:r>
                        </m:e>
                      </m:d>
                      <m:r>
                        <a:rPr lang="nl-BE" sz="2500" i="1" smtClean="0">
                          <a:latin typeface="Cambria Math" panose="02040503050406030204" pitchFamily="18" charset="0"/>
                          <a:ea typeface="Cambria Math" panose="02040503050406030204" pitchFamily="18" charset="0"/>
                        </a:rPr>
                        <m:t>≤</m:t>
                      </m:r>
                      <m:sSub>
                        <m:sSubPr>
                          <m:ctrlPr>
                            <a:rPr lang="nl-BE" sz="2500" i="1" smtClean="0">
                              <a:latin typeface="Cambria Math" panose="02040503050406030204" pitchFamily="18" charset="0"/>
                              <a:ea typeface="Cambria Math" panose="02040503050406030204" pitchFamily="18" charset="0"/>
                            </a:rPr>
                          </m:ctrlPr>
                        </m:sSubPr>
                        <m:e>
                          <m:r>
                            <a:rPr lang="nl-BE" sz="2500" b="0" i="1" smtClean="0">
                              <a:latin typeface="Cambria Math" panose="02040503050406030204" pitchFamily="18" charset="0"/>
                              <a:ea typeface="Cambria Math" panose="02040503050406030204" pitchFamily="18" charset="0"/>
                            </a:rPr>
                            <m:t>𝑋</m:t>
                          </m:r>
                        </m:e>
                        <m:sub>
                          <m:r>
                            <a:rPr lang="nl-BE" sz="2500" b="0" i="1" smtClean="0">
                              <a:latin typeface="Cambria Math" panose="02040503050406030204" pitchFamily="18" charset="0"/>
                              <a:ea typeface="Cambria Math" panose="02040503050406030204" pitchFamily="18" charset="0"/>
                            </a:rPr>
                            <m:t>𝑚𝑎𝑥</m:t>
                          </m:r>
                        </m:sub>
                      </m:sSub>
                    </m:oMath>
                  </m:oMathPara>
                </a14:m>
                <a:endParaRPr lang="nl-BE" sz="2500" dirty="0"/>
              </a:p>
            </p:txBody>
          </p:sp>
        </mc:Choice>
        <mc:Fallback xmlns="">
          <p:sp>
            <p:nvSpPr>
              <p:cNvPr id="18" name="Tekstvak 17">
                <a:extLst>
                  <a:ext uri="{FF2B5EF4-FFF2-40B4-BE49-F238E27FC236}">
                    <a16:creationId xmlns:a16="http://schemas.microsoft.com/office/drawing/2014/main" id="{E4DFA248-3636-411D-BCB9-81E8EEADDF8F}"/>
                  </a:ext>
                </a:extLst>
              </p:cNvPr>
              <p:cNvSpPr txBox="1">
                <a:spLocks noRot="1" noChangeAspect="1" noMove="1" noResize="1" noEditPoints="1" noAdjustHandles="1" noChangeArrowheads="1" noChangeShapeType="1" noTextEdit="1"/>
              </p:cNvSpPr>
              <p:nvPr/>
            </p:nvSpPr>
            <p:spPr>
              <a:xfrm>
                <a:off x="2061304" y="5684437"/>
                <a:ext cx="3027880" cy="461665"/>
              </a:xfrm>
              <a:prstGeom prst="rect">
                <a:avLst/>
              </a:prstGeom>
              <a:blipFill>
                <a:blip r:embed="rId6"/>
                <a:stretch>
                  <a:fillRect/>
                </a:stretch>
              </a:blipFill>
            </p:spPr>
            <p:txBody>
              <a:bodyPr/>
              <a:lstStyle/>
              <a:p>
                <a:r>
                  <a:rPr lang="nl-BE">
                    <a:noFill/>
                  </a:rPr>
                  <a:t> </a:t>
                </a:r>
              </a:p>
            </p:txBody>
          </p:sp>
        </mc:Fallback>
      </mc:AlternateContent>
      <p:sp>
        <p:nvSpPr>
          <p:cNvPr id="17" name="Tekstvak 16">
            <a:extLst>
              <a:ext uri="{FF2B5EF4-FFF2-40B4-BE49-F238E27FC236}">
                <a16:creationId xmlns:a16="http://schemas.microsoft.com/office/drawing/2014/main" id="{423D267A-022B-4E9B-BD9B-B480CCFAA187}"/>
              </a:ext>
            </a:extLst>
          </p:cNvPr>
          <p:cNvSpPr txBox="1"/>
          <p:nvPr/>
        </p:nvSpPr>
        <p:spPr>
          <a:xfrm>
            <a:off x="1292784" y="6478417"/>
            <a:ext cx="4406976" cy="511615"/>
          </a:xfrm>
          <a:prstGeom prst="rect">
            <a:avLst/>
          </a:prstGeom>
          <a:noFill/>
          <a:ln w="28575">
            <a:solidFill>
              <a:schemeClr val="tx2"/>
            </a:solidFill>
          </a:ln>
        </p:spPr>
        <p:txBody>
          <a:bodyPr wrap="none" rtlCol="0">
            <a:spAutoFit/>
          </a:bodyPr>
          <a:lstStyle/>
          <a:p>
            <a:pPr algn="l">
              <a:lnSpc>
                <a:spcPct val="120000"/>
              </a:lnSpc>
            </a:pPr>
            <a:r>
              <a:rPr lang="nl-BE" sz="2500" dirty="0"/>
              <a:t>Kostfunctie: vaak kwadratisch</a:t>
            </a:r>
          </a:p>
        </p:txBody>
      </p:sp>
      <mc:AlternateContent xmlns:mc="http://schemas.openxmlformats.org/markup-compatibility/2006" xmlns:a14="http://schemas.microsoft.com/office/drawing/2010/main">
        <mc:Choice Requires="a14">
          <p:sp>
            <p:nvSpPr>
              <p:cNvPr id="20" name="Rechthoek 19">
                <a:extLst>
                  <a:ext uri="{FF2B5EF4-FFF2-40B4-BE49-F238E27FC236}">
                    <a16:creationId xmlns:a16="http://schemas.microsoft.com/office/drawing/2014/main" id="{9D8ED4C4-5F3A-49D2-ABA8-FA75EFF2438F}"/>
                  </a:ext>
                </a:extLst>
              </p:cNvPr>
              <p:cNvSpPr/>
              <p:nvPr/>
            </p:nvSpPr>
            <p:spPr>
              <a:xfrm>
                <a:off x="1025579" y="7143247"/>
                <a:ext cx="6760633" cy="13042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l-BE" sz="2800" b="0" i="1" smtClean="0">
                          <a:latin typeface="Cambria Math" panose="02040503050406030204" pitchFamily="18" charset="0"/>
                        </a:rPr>
                        <m:t>𝐽</m:t>
                      </m:r>
                      <m:r>
                        <a:rPr lang="nl-BE" sz="2800" b="0" i="1" smtClean="0">
                          <a:latin typeface="Cambria Math" panose="02040503050406030204" pitchFamily="18" charset="0"/>
                        </a:rPr>
                        <m:t>=</m:t>
                      </m:r>
                      <m:f>
                        <m:fPr>
                          <m:ctrlPr>
                            <a:rPr lang="nl-BE" sz="2800" b="0" i="1" smtClean="0">
                              <a:latin typeface="Cambria Math" panose="02040503050406030204" pitchFamily="18" charset="0"/>
                            </a:rPr>
                          </m:ctrlPr>
                        </m:fPr>
                        <m:num>
                          <m:r>
                            <a:rPr lang="nl-BE" sz="2800" b="0" i="1" smtClean="0">
                              <a:latin typeface="Cambria Math" panose="02040503050406030204" pitchFamily="18" charset="0"/>
                            </a:rPr>
                            <m:t>1</m:t>
                          </m:r>
                        </m:num>
                        <m:den>
                          <m:r>
                            <a:rPr lang="nl-BE" sz="2800" b="0" i="1" smtClean="0">
                              <a:latin typeface="Cambria Math" panose="02040503050406030204" pitchFamily="18" charset="0"/>
                            </a:rPr>
                            <m:t>2</m:t>
                          </m:r>
                        </m:den>
                      </m:f>
                      <m:nary>
                        <m:naryPr>
                          <m:chr m:val="∑"/>
                          <m:ctrlPr>
                            <a:rPr lang="nl-BE" sz="2800" b="0" i="1" smtClean="0">
                              <a:latin typeface="Cambria Math" panose="02040503050406030204" pitchFamily="18" charset="0"/>
                            </a:rPr>
                          </m:ctrlPr>
                        </m:naryPr>
                        <m:sub>
                          <m:r>
                            <m:rPr>
                              <m:brk m:alnAt="23"/>
                            </m:rPr>
                            <a:rPr lang="nl-BE" sz="2800" b="0" i="1" smtClean="0">
                              <a:latin typeface="Cambria Math" panose="02040503050406030204" pitchFamily="18" charset="0"/>
                            </a:rPr>
                            <m:t>𝑘</m:t>
                          </m:r>
                          <m:r>
                            <a:rPr lang="nl-BE" sz="2800" b="0" i="1" smtClean="0">
                              <a:latin typeface="Cambria Math" panose="02040503050406030204" pitchFamily="18" charset="0"/>
                            </a:rPr>
                            <m:t>=0</m:t>
                          </m:r>
                        </m:sub>
                        <m:sup>
                          <m:r>
                            <a:rPr lang="nl-BE" sz="2800" b="0" i="1" smtClean="0">
                              <a:latin typeface="Cambria Math" panose="02040503050406030204" pitchFamily="18" charset="0"/>
                            </a:rPr>
                            <m:t>𝑁</m:t>
                          </m:r>
                        </m:sup>
                        <m:e>
                          <m:sSup>
                            <m:sSupPr>
                              <m:ctrlPr>
                                <a:rPr lang="nl-BE" sz="2800" b="0" i="1" smtClean="0">
                                  <a:latin typeface="Cambria Math" panose="02040503050406030204" pitchFamily="18" charset="0"/>
                                </a:rPr>
                              </m:ctrlPr>
                            </m:sSupPr>
                            <m:e>
                              <m:r>
                                <a:rPr lang="nl-BE" sz="2800" b="0" i="1" smtClean="0">
                                  <a:latin typeface="Cambria Math" panose="02040503050406030204" pitchFamily="18" charset="0"/>
                                </a:rPr>
                                <m:t>𝑥</m:t>
                              </m:r>
                            </m:e>
                            <m:sup>
                              <m:r>
                                <a:rPr lang="nl-BE" sz="2800" b="0" i="1" smtClean="0">
                                  <a:latin typeface="Cambria Math" panose="02040503050406030204" pitchFamily="18" charset="0"/>
                                </a:rPr>
                                <m:t>𝑇</m:t>
                              </m:r>
                            </m:sup>
                          </m:sSup>
                          <m:d>
                            <m:dPr>
                              <m:ctrlPr>
                                <a:rPr lang="nl-BE" sz="2800" b="0" i="1" smtClean="0">
                                  <a:latin typeface="Cambria Math" panose="02040503050406030204" pitchFamily="18" charset="0"/>
                                </a:rPr>
                              </m:ctrlPr>
                            </m:dPr>
                            <m:e>
                              <m:r>
                                <a:rPr lang="nl-BE" sz="2800" b="0" i="1" smtClean="0">
                                  <a:latin typeface="Cambria Math" panose="02040503050406030204" pitchFamily="18" charset="0"/>
                                </a:rPr>
                                <m:t>𝑘</m:t>
                              </m:r>
                            </m:e>
                          </m:d>
                          <m:r>
                            <a:rPr lang="nl-BE" sz="2800" b="0" i="1" smtClean="0">
                              <a:latin typeface="Cambria Math" panose="02040503050406030204" pitchFamily="18" charset="0"/>
                            </a:rPr>
                            <m:t>𝑄𝑥</m:t>
                          </m:r>
                          <m:d>
                            <m:dPr>
                              <m:ctrlPr>
                                <a:rPr lang="nl-BE" sz="2800" b="0" i="1" smtClean="0">
                                  <a:latin typeface="Cambria Math" panose="02040503050406030204" pitchFamily="18" charset="0"/>
                                </a:rPr>
                              </m:ctrlPr>
                            </m:dPr>
                            <m:e>
                              <m:r>
                                <a:rPr lang="nl-BE" sz="2800" b="0" i="1" smtClean="0">
                                  <a:latin typeface="Cambria Math" panose="02040503050406030204" pitchFamily="18" charset="0"/>
                                </a:rPr>
                                <m:t>𝑘</m:t>
                              </m:r>
                            </m:e>
                          </m:d>
                          <m:r>
                            <a:rPr lang="nl-BE" sz="2800" b="0" i="1" smtClean="0">
                              <a:latin typeface="Cambria Math" panose="02040503050406030204" pitchFamily="18" charset="0"/>
                            </a:rPr>
                            <m:t>+</m:t>
                          </m:r>
                          <m:f>
                            <m:fPr>
                              <m:ctrlPr>
                                <a:rPr lang="nl-BE" sz="2800" b="0" i="1" smtClean="0">
                                  <a:latin typeface="Cambria Math" panose="02040503050406030204" pitchFamily="18" charset="0"/>
                                </a:rPr>
                              </m:ctrlPr>
                            </m:fPr>
                            <m:num>
                              <m:r>
                                <a:rPr lang="nl-BE" sz="2800" b="0" i="1" smtClean="0">
                                  <a:latin typeface="Cambria Math" panose="02040503050406030204" pitchFamily="18" charset="0"/>
                                </a:rPr>
                                <m:t>1</m:t>
                              </m:r>
                            </m:num>
                            <m:den>
                              <m:r>
                                <a:rPr lang="nl-BE" sz="2800" b="0" i="1" smtClean="0">
                                  <a:latin typeface="Cambria Math" panose="02040503050406030204" pitchFamily="18" charset="0"/>
                                </a:rPr>
                                <m:t>2</m:t>
                              </m:r>
                            </m:den>
                          </m:f>
                          <m:nary>
                            <m:naryPr>
                              <m:chr m:val="∑"/>
                              <m:ctrlPr>
                                <a:rPr lang="nl-BE" sz="2800" b="0" i="1" smtClean="0">
                                  <a:latin typeface="Cambria Math" panose="02040503050406030204" pitchFamily="18" charset="0"/>
                                </a:rPr>
                              </m:ctrlPr>
                            </m:naryPr>
                            <m:sub>
                              <m:r>
                                <m:rPr>
                                  <m:brk m:alnAt="23"/>
                                </m:rPr>
                                <a:rPr lang="nl-BE" sz="2800" b="0" i="1" smtClean="0">
                                  <a:latin typeface="Cambria Math" panose="02040503050406030204" pitchFamily="18" charset="0"/>
                                </a:rPr>
                                <m:t>𝑘</m:t>
                              </m:r>
                              <m:r>
                                <a:rPr lang="nl-BE" sz="2800" b="0" i="1" smtClean="0">
                                  <a:latin typeface="Cambria Math" panose="02040503050406030204" pitchFamily="18" charset="0"/>
                                </a:rPr>
                                <m:t>=0</m:t>
                              </m:r>
                            </m:sub>
                            <m:sup>
                              <m:r>
                                <a:rPr lang="nl-BE" sz="2800" b="0" i="1" smtClean="0">
                                  <a:latin typeface="Cambria Math" panose="02040503050406030204" pitchFamily="18" charset="0"/>
                                </a:rPr>
                                <m:t>𝑀</m:t>
                              </m:r>
                              <m:r>
                                <a:rPr lang="nl-BE" sz="2800" b="0" i="1" smtClean="0">
                                  <a:latin typeface="Cambria Math" panose="02040503050406030204" pitchFamily="18" charset="0"/>
                                </a:rPr>
                                <m:t>−1</m:t>
                              </m:r>
                            </m:sup>
                            <m:e>
                              <m:sSup>
                                <m:sSupPr>
                                  <m:ctrlPr>
                                    <a:rPr lang="nl-BE" sz="2800" b="0" i="1" smtClean="0">
                                      <a:latin typeface="Cambria Math" panose="02040503050406030204" pitchFamily="18" charset="0"/>
                                    </a:rPr>
                                  </m:ctrlPr>
                                </m:sSupPr>
                                <m:e>
                                  <m:r>
                                    <a:rPr lang="nl-BE" sz="2800" b="0" i="1" smtClean="0">
                                      <a:latin typeface="Cambria Math" panose="02040503050406030204" pitchFamily="18" charset="0"/>
                                    </a:rPr>
                                    <m:t>𝑢</m:t>
                                  </m:r>
                                </m:e>
                                <m:sup>
                                  <m:r>
                                    <a:rPr lang="nl-BE" sz="2800" b="0" i="1" smtClean="0">
                                      <a:latin typeface="Cambria Math" panose="02040503050406030204" pitchFamily="18" charset="0"/>
                                    </a:rPr>
                                    <m:t>𝑇</m:t>
                                  </m:r>
                                </m:sup>
                              </m:sSup>
                              <m:d>
                                <m:dPr>
                                  <m:ctrlPr>
                                    <a:rPr lang="nl-BE" sz="2800" b="0" i="1" smtClean="0">
                                      <a:latin typeface="Cambria Math" panose="02040503050406030204" pitchFamily="18" charset="0"/>
                                    </a:rPr>
                                  </m:ctrlPr>
                                </m:dPr>
                                <m:e>
                                  <m:r>
                                    <a:rPr lang="nl-BE" sz="2800" b="0" i="1" smtClean="0">
                                      <a:latin typeface="Cambria Math" panose="02040503050406030204" pitchFamily="18" charset="0"/>
                                    </a:rPr>
                                    <m:t>𝑘</m:t>
                                  </m:r>
                                </m:e>
                              </m:d>
                              <m:r>
                                <a:rPr lang="nl-BE" sz="2800" b="0" i="1" smtClean="0">
                                  <a:latin typeface="Cambria Math" panose="02040503050406030204" pitchFamily="18" charset="0"/>
                                </a:rPr>
                                <m:t>𝑅𝑢</m:t>
                              </m:r>
                              <m:d>
                                <m:dPr>
                                  <m:ctrlPr>
                                    <a:rPr lang="nl-BE" sz="2800" b="0" i="1" smtClean="0">
                                      <a:latin typeface="Cambria Math" panose="02040503050406030204" pitchFamily="18" charset="0"/>
                                    </a:rPr>
                                  </m:ctrlPr>
                                </m:dPr>
                                <m:e>
                                  <m:r>
                                    <a:rPr lang="nl-BE" sz="2800" b="0" i="1" smtClean="0">
                                      <a:latin typeface="Cambria Math" panose="02040503050406030204" pitchFamily="18" charset="0"/>
                                    </a:rPr>
                                    <m:t>𝑘</m:t>
                                  </m:r>
                                </m:e>
                              </m:d>
                            </m:e>
                          </m:nary>
                        </m:e>
                      </m:nary>
                    </m:oMath>
                  </m:oMathPara>
                </a14:m>
                <a:endParaRPr lang="nl-BE" dirty="0"/>
              </a:p>
            </p:txBody>
          </p:sp>
        </mc:Choice>
        <mc:Fallback xmlns="">
          <p:sp>
            <p:nvSpPr>
              <p:cNvPr id="20" name="Rechthoek 19">
                <a:extLst>
                  <a:ext uri="{FF2B5EF4-FFF2-40B4-BE49-F238E27FC236}">
                    <a16:creationId xmlns:a16="http://schemas.microsoft.com/office/drawing/2014/main" id="{9D8ED4C4-5F3A-49D2-ABA8-FA75EFF2438F}"/>
                  </a:ext>
                </a:extLst>
              </p:cNvPr>
              <p:cNvSpPr>
                <a:spLocks noRot="1" noChangeAspect="1" noMove="1" noResize="1" noEditPoints="1" noAdjustHandles="1" noChangeArrowheads="1" noChangeShapeType="1" noTextEdit="1"/>
              </p:cNvSpPr>
              <p:nvPr/>
            </p:nvSpPr>
            <p:spPr>
              <a:xfrm>
                <a:off x="1025579" y="7143247"/>
                <a:ext cx="6760633" cy="1304268"/>
              </a:xfrm>
              <a:prstGeom prst="rect">
                <a:avLst/>
              </a:prstGeom>
              <a:blipFill>
                <a:blip r:embed="rId7"/>
                <a:stretch>
                  <a:fillRect/>
                </a:stretch>
              </a:blipFill>
            </p:spPr>
            <p:txBody>
              <a:bodyPr/>
              <a:lstStyle/>
              <a:p>
                <a:r>
                  <a:rPr lang="nl-BE">
                    <a:noFill/>
                  </a:rPr>
                  <a:t> </a:t>
                </a:r>
              </a:p>
            </p:txBody>
          </p:sp>
        </mc:Fallback>
      </mc:AlternateContent>
      <p:sp>
        <p:nvSpPr>
          <p:cNvPr id="22" name="Tekstvak 21">
            <a:extLst>
              <a:ext uri="{FF2B5EF4-FFF2-40B4-BE49-F238E27FC236}">
                <a16:creationId xmlns:a16="http://schemas.microsoft.com/office/drawing/2014/main" id="{A64DFC3A-9570-4911-9ABD-0FDB575A9180}"/>
              </a:ext>
            </a:extLst>
          </p:cNvPr>
          <p:cNvSpPr txBox="1"/>
          <p:nvPr/>
        </p:nvSpPr>
        <p:spPr>
          <a:xfrm>
            <a:off x="10198907" y="986634"/>
            <a:ext cx="1678665" cy="511615"/>
          </a:xfrm>
          <a:prstGeom prst="rect">
            <a:avLst/>
          </a:prstGeom>
          <a:noFill/>
          <a:ln w="28575">
            <a:solidFill>
              <a:schemeClr val="tx2"/>
            </a:solidFill>
          </a:ln>
        </p:spPr>
        <p:txBody>
          <a:bodyPr wrap="none" rtlCol="0">
            <a:spAutoFit/>
          </a:bodyPr>
          <a:lstStyle/>
          <a:p>
            <a:pPr algn="l">
              <a:lnSpc>
                <a:spcPct val="120000"/>
              </a:lnSpc>
            </a:pPr>
            <a:r>
              <a:rPr lang="nl-BE" sz="2500" dirty="0"/>
              <a:t>Initialisatie</a:t>
            </a:r>
          </a:p>
        </p:txBody>
      </p:sp>
      <mc:AlternateContent xmlns:mc="http://schemas.openxmlformats.org/markup-compatibility/2006" xmlns:a14="http://schemas.microsoft.com/office/drawing/2010/main">
        <mc:Choice Requires="a14">
          <p:sp>
            <p:nvSpPr>
              <p:cNvPr id="23" name="Tekstvak 22">
                <a:extLst>
                  <a:ext uri="{FF2B5EF4-FFF2-40B4-BE49-F238E27FC236}">
                    <a16:creationId xmlns:a16="http://schemas.microsoft.com/office/drawing/2014/main" id="{273465DB-1F75-4DB3-9083-18E43ED94BF7}"/>
                  </a:ext>
                </a:extLst>
              </p:cNvPr>
              <p:cNvSpPr txBox="1"/>
              <p:nvPr/>
            </p:nvSpPr>
            <p:spPr>
              <a:xfrm>
                <a:off x="11962155" y="1036584"/>
                <a:ext cx="713400"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2500" b="0" i="1" smtClean="0">
                          <a:latin typeface="Cambria Math" panose="02040503050406030204" pitchFamily="18" charset="0"/>
                        </a:rPr>
                        <m:t>𝑥</m:t>
                      </m:r>
                      <m:d>
                        <m:dPr>
                          <m:ctrlPr>
                            <a:rPr lang="nl-BE" sz="2500" b="0" i="1" smtClean="0">
                              <a:latin typeface="Cambria Math" panose="02040503050406030204" pitchFamily="18" charset="0"/>
                            </a:rPr>
                          </m:ctrlPr>
                        </m:dPr>
                        <m:e>
                          <m:r>
                            <a:rPr lang="nl-BE" sz="2500" b="0" i="1" smtClean="0">
                              <a:latin typeface="Cambria Math" panose="02040503050406030204" pitchFamily="18" charset="0"/>
                            </a:rPr>
                            <m:t>0</m:t>
                          </m:r>
                        </m:e>
                      </m:d>
                    </m:oMath>
                  </m:oMathPara>
                </a14:m>
                <a:endParaRPr lang="nl-BE" sz="2500" dirty="0"/>
              </a:p>
            </p:txBody>
          </p:sp>
        </mc:Choice>
        <mc:Fallback xmlns="">
          <p:sp>
            <p:nvSpPr>
              <p:cNvPr id="23" name="Tekstvak 22">
                <a:extLst>
                  <a:ext uri="{FF2B5EF4-FFF2-40B4-BE49-F238E27FC236}">
                    <a16:creationId xmlns:a16="http://schemas.microsoft.com/office/drawing/2014/main" id="{273465DB-1F75-4DB3-9083-18E43ED94BF7}"/>
                  </a:ext>
                </a:extLst>
              </p:cNvPr>
              <p:cNvSpPr txBox="1">
                <a:spLocks noRot="1" noChangeAspect="1" noMove="1" noResize="1" noEditPoints="1" noAdjustHandles="1" noChangeArrowheads="1" noChangeShapeType="1" noTextEdit="1"/>
              </p:cNvSpPr>
              <p:nvPr/>
            </p:nvSpPr>
            <p:spPr>
              <a:xfrm>
                <a:off x="11962155" y="1036584"/>
                <a:ext cx="713400" cy="461665"/>
              </a:xfrm>
              <a:prstGeom prst="rect">
                <a:avLst/>
              </a:prstGeom>
              <a:blipFill>
                <a:blip r:embed="rId8"/>
                <a:stretch>
                  <a:fillRect/>
                </a:stretch>
              </a:blipFill>
            </p:spPr>
            <p:txBody>
              <a:bodyPr/>
              <a:lstStyle/>
              <a:p>
                <a:r>
                  <a:rPr lang="nl-BE">
                    <a:noFill/>
                  </a:rPr>
                  <a:t> </a:t>
                </a:r>
              </a:p>
            </p:txBody>
          </p:sp>
        </mc:Fallback>
      </mc:AlternateContent>
      <p:sp>
        <p:nvSpPr>
          <p:cNvPr id="25" name="Tekstvak 24">
            <a:extLst>
              <a:ext uri="{FF2B5EF4-FFF2-40B4-BE49-F238E27FC236}">
                <a16:creationId xmlns:a16="http://schemas.microsoft.com/office/drawing/2014/main" id="{11BDFA11-09D2-4FE3-A29D-262E79101AAD}"/>
              </a:ext>
            </a:extLst>
          </p:cNvPr>
          <p:cNvSpPr txBox="1"/>
          <p:nvPr/>
        </p:nvSpPr>
        <p:spPr>
          <a:xfrm>
            <a:off x="10117205" y="2557274"/>
            <a:ext cx="5085046" cy="511615"/>
          </a:xfrm>
          <a:prstGeom prst="rect">
            <a:avLst/>
          </a:prstGeom>
          <a:noFill/>
          <a:ln w="28575">
            <a:solidFill>
              <a:schemeClr val="tx2"/>
            </a:solidFill>
          </a:ln>
        </p:spPr>
        <p:txBody>
          <a:bodyPr wrap="none" rtlCol="0">
            <a:spAutoFit/>
          </a:bodyPr>
          <a:lstStyle/>
          <a:p>
            <a:pPr algn="l">
              <a:lnSpc>
                <a:spcPct val="120000"/>
              </a:lnSpc>
            </a:pPr>
            <a:r>
              <a:rPr lang="nl-BE" sz="2500" dirty="0"/>
              <a:t>Optimalisatie een kort tijdsvenster</a:t>
            </a:r>
          </a:p>
        </p:txBody>
      </p:sp>
      <mc:AlternateContent xmlns:mc="http://schemas.openxmlformats.org/markup-compatibility/2006" xmlns:a14="http://schemas.microsoft.com/office/drawing/2010/main">
        <mc:Choice Requires="a14">
          <p:sp>
            <p:nvSpPr>
              <p:cNvPr id="26" name="Rechthoek 25">
                <a:extLst>
                  <a:ext uri="{FF2B5EF4-FFF2-40B4-BE49-F238E27FC236}">
                    <a16:creationId xmlns:a16="http://schemas.microsoft.com/office/drawing/2014/main" id="{9B3F598A-1743-4B8A-9537-FE20EC0A7C40}"/>
                  </a:ext>
                </a:extLst>
              </p:cNvPr>
              <p:cNvSpPr/>
              <p:nvPr/>
            </p:nvSpPr>
            <p:spPr>
              <a:xfrm>
                <a:off x="9865525" y="3428751"/>
                <a:ext cx="6033511" cy="5862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sz="2800" i="1" smtClean="0">
                              <a:latin typeface="Cambria Math" panose="02040503050406030204" pitchFamily="18" charset="0"/>
                            </a:rPr>
                          </m:ctrlPr>
                        </m:sSubPr>
                        <m:e>
                          <m:r>
                            <a:rPr lang="nl-BE" sz="2800" b="0" i="1" smtClean="0">
                              <a:latin typeface="Cambria Math" panose="02040503050406030204" pitchFamily="18" charset="0"/>
                            </a:rPr>
                            <m:t>𝑢</m:t>
                          </m:r>
                        </m:e>
                        <m:sub>
                          <m:r>
                            <a:rPr lang="nl-BE" sz="2800" b="0" i="1" smtClean="0">
                              <a:latin typeface="Cambria Math" panose="02040503050406030204" pitchFamily="18" charset="0"/>
                            </a:rPr>
                            <m:t>𝑜𝑝𝑡</m:t>
                          </m:r>
                        </m:sub>
                      </m:sSub>
                      <m:r>
                        <a:rPr lang="nl-BE" sz="2800" b="0" i="1" smtClean="0">
                          <a:latin typeface="Cambria Math" panose="02040503050406030204" pitchFamily="18" charset="0"/>
                        </a:rPr>
                        <m:t>=</m:t>
                      </m:r>
                      <m:d>
                        <m:dPr>
                          <m:begChr m:val="{"/>
                          <m:endChr m:val="}"/>
                          <m:ctrlPr>
                            <a:rPr lang="nl-BE" sz="2800" b="0" i="1" smtClean="0">
                              <a:latin typeface="Cambria Math" panose="02040503050406030204" pitchFamily="18" charset="0"/>
                            </a:rPr>
                          </m:ctrlPr>
                        </m:dPr>
                        <m:e>
                          <m:sSub>
                            <m:sSubPr>
                              <m:ctrlPr>
                                <a:rPr lang="nl-BE" sz="2800" b="0" i="1" smtClean="0">
                                  <a:latin typeface="Cambria Math" panose="02040503050406030204" pitchFamily="18" charset="0"/>
                                </a:rPr>
                              </m:ctrlPr>
                            </m:sSubPr>
                            <m:e>
                              <m:r>
                                <a:rPr lang="nl-BE" sz="2800" b="0" i="1" smtClean="0">
                                  <a:latin typeface="Cambria Math" panose="02040503050406030204" pitchFamily="18" charset="0"/>
                                </a:rPr>
                                <m:t>𝑢</m:t>
                              </m:r>
                            </m:e>
                            <m:sub>
                              <m:r>
                                <a:rPr lang="nl-BE" sz="2800" b="0" i="1" smtClean="0">
                                  <a:latin typeface="Cambria Math" panose="02040503050406030204" pitchFamily="18" charset="0"/>
                                </a:rPr>
                                <m:t>𝑜𝑝𝑡</m:t>
                              </m:r>
                            </m:sub>
                          </m:sSub>
                          <m:d>
                            <m:dPr>
                              <m:ctrlPr>
                                <a:rPr lang="nl-BE" sz="2800" b="0" i="1" smtClean="0">
                                  <a:latin typeface="Cambria Math" panose="02040503050406030204" pitchFamily="18" charset="0"/>
                                </a:rPr>
                              </m:ctrlPr>
                            </m:dPr>
                            <m:e>
                              <m:r>
                                <a:rPr lang="nl-BE" sz="2800" b="0" i="1" smtClean="0">
                                  <a:latin typeface="Cambria Math" panose="02040503050406030204" pitchFamily="18" charset="0"/>
                                </a:rPr>
                                <m:t>0</m:t>
                              </m:r>
                            </m:e>
                          </m:d>
                          <m:r>
                            <a:rPr lang="nl-BE" sz="2800" b="0" i="1" smtClean="0">
                              <a:latin typeface="Cambria Math" panose="02040503050406030204" pitchFamily="18" charset="0"/>
                            </a:rPr>
                            <m:t>, </m:t>
                          </m:r>
                          <m:sSub>
                            <m:sSubPr>
                              <m:ctrlPr>
                                <a:rPr lang="nl-BE" sz="2800" b="0" i="1" smtClean="0">
                                  <a:latin typeface="Cambria Math" panose="02040503050406030204" pitchFamily="18" charset="0"/>
                                </a:rPr>
                              </m:ctrlPr>
                            </m:sSubPr>
                            <m:e>
                              <m:r>
                                <a:rPr lang="nl-BE" sz="2800" b="0" i="1" smtClean="0">
                                  <a:latin typeface="Cambria Math" panose="02040503050406030204" pitchFamily="18" charset="0"/>
                                </a:rPr>
                                <m:t>𝑢</m:t>
                              </m:r>
                            </m:e>
                            <m:sub>
                              <m:r>
                                <a:rPr lang="nl-BE" sz="2800" b="0" i="1" smtClean="0">
                                  <a:latin typeface="Cambria Math" panose="02040503050406030204" pitchFamily="18" charset="0"/>
                                </a:rPr>
                                <m:t>𝑜𝑝𝑡</m:t>
                              </m:r>
                            </m:sub>
                          </m:sSub>
                          <m:d>
                            <m:dPr>
                              <m:ctrlPr>
                                <a:rPr lang="nl-BE" sz="2800" b="0" i="1" smtClean="0">
                                  <a:latin typeface="Cambria Math" panose="02040503050406030204" pitchFamily="18" charset="0"/>
                                </a:rPr>
                              </m:ctrlPr>
                            </m:dPr>
                            <m:e>
                              <m:r>
                                <a:rPr lang="nl-BE" sz="2800" b="0" i="1" smtClean="0">
                                  <a:latin typeface="Cambria Math" panose="02040503050406030204" pitchFamily="18" charset="0"/>
                                </a:rPr>
                                <m:t>1</m:t>
                              </m:r>
                            </m:e>
                          </m:d>
                          <m:r>
                            <a:rPr lang="nl-BE" sz="2800" b="0" i="1" smtClean="0">
                              <a:latin typeface="Cambria Math" panose="02040503050406030204" pitchFamily="18" charset="0"/>
                            </a:rPr>
                            <m:t>,…,</m:t>
                          </m:r>
                          <m:sSub>
                            <m:sSubPr>
                              <m:ctrlPr>
                                <a:rPr lang="nl-BE" sz="2800" b="0" i="1" smtClean="0">
                                  <a:latin typeface="Cambria Math" panose="02040503050406030204" pitchFamily="18" charset="0"/>
                                </a:rPr>
                              </m:ctrlPr>
                            </m:sSubPr>
                            <m:e>
                              <m:r>
                                <a:rPr lang="nl-BE" sz="2800" b="0" i="1" smtClean="0">
                                  <a:latin typeface="Cambria Math" panose="02040503050406030204" pitchFamily="18" charset="0"/>
                                </a:rPr>
                                <m:t>𝑢</m:t>
                              </m:r>
                            </m:e>
                            <m:sub>
                              <m:r>
                                <a:rPr lang="nl-BE" sz="2800" b="0" i="1" smtClean="0">
                                  <a:latin typeface="Cambria Math" panose="02040503050406030204" pitchFamily="18" charset="0"/>
                                </a:rPr>
                                <m:t>𝑜𝑝𝑡</m:t>
                              </m:r>
                            </m:sub>
                          </m:sSub>
                          <m:d>
                            <m:dPr>
                              <m:ctrlPr>
                                <a:rPr lang="nl-BE" sz="2800" b="0" i="1" smtClean="0">
                                  <a:latin typeface="Cambria Math" panose="02040503050406030204" pitchFamily="18" charset="0"/>
                                </a:rPr>
                              </m:ctrlPr>
                            </m:dPr>
                            <m:e>
                              <m:r>
                                <a:rPr lang="nl-BE" sz="2800" b="0" i="1" smtClean="0">
                                  <a:latin typeface="Cambria Math" panose="02040503050406030204" pitchFamily="18" charset="0"/>
                                </a:rPr>
                                <m:t>𝑀</m:t>
                              </m:r>
                            </m:e>
                          </m:d>
                        </m:e>
                      </m:d>
                    </m:oMath>
                  </m:oMathPara>
                </a14:m>
                <a:endParaRPr lang="nl-BE" dirty="0"/>
              </a:p>
            </p:txBody>
          </p:sp>
        </mc:Choice>
        <mc:Fallback xmlns="">
          <p:sp>
            <p:nvSpPr>
              <p:cNvPr id="26" name="Rechthoek 25">
                <a:extLst>
                  <a:ext uri="{FF2B5EF4-FFF2-40B4-BE49-F238E27FC236}">
                    <a16:creationId xmlns:a16="http://schemas.microsoft.com/office/drawing/2014/main" id="{9B3F598A-1743-4B8A-9537-FE20EC0A7C40}"/>
                  </a:ext>
                </a:extLst>
              </p:cNvPr>
              <p:cNvSpPr>
                <a:spLocks noRot="1" noChangeAspect="1" noMove="1" noResize="1" noEditPoints="1" noAdjustHandles="1" noChangeArrowheads="1" noChangeShapeType="1" noTextEdit="1"/>
              </p:cNvSpPr>
              <p:nvPr/>
            </p:nvSpPr>
            <p:spPr>
              <a:xfrm>
                <a:off x="9865525" y="3428751"/>
                <a:ext cx="6033511" cy="586251"/>
              </a:xfrm>
              <a:prstGeom prst="rect">
                <a:avLst/>
              </a:prstGeom>
              <a:blipFill>
                <a:blip r:embed="rId9"/>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Rechthoek 27">
                <a:extLst>
                  <a:ext uri="{FF2B5EF4-FFF2-40B4-BE49-F238E27FC236}">
                    <a16:creationId xmlns:a16="http://schemas.microsoft.com/office/drawing/2014/main" id="{D024C71B-8BA9-47DF-9469-73820694D28B}"/>
                  </a:ext>
                </a:extLst>
              </p:cNvPr>
              <p:cNvSpPr/>
              <p:nvPr/>
            </p:nvSpPr>
            <p:spPr>
              <a:xfrm>
                <a:off x="9865525" y="4315694"/>
                <a:ext cx="5896742" cy="5862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sz="2800" i="1" smtClean="0">
                              <a:latin typeface="Cambria Math" panose="02040503050406030204" pitchFamily="18" charset="0"/>
                            </a:rPr>
                          </m:ctrlPr>
                        </m:sSubPr>
                        <m:e>
                          <m:r>
                            <a:rPr lang="nl-BE" sz="2800" b="0" i="1" smtClean="0">
                              <a:latin typeface="Cambria Math" panose="02040503050406030204" pitchFamily="18" charset="0"/>
                            </a:rPr>
                            <m:t>𝑥</m:t>
                          </m:r>
                        </m:e>
                        <m:sub>
                          <m:r>
                            <a:rPr lang="nl-BE" sz="2800" b="0" i="1" smtClean="0">
                              <a:latin typeface="Cambria Math" panose="02040503050406030204" pitchFamily="18" charset="0"/>
                            </a:rPr>
                            <m:t>𝑜𝑝𝑡</m:t>
                          </m:r>
                        </m:sub>
                      </m:sSub>
                      <m:r>
                        <a:rPr lang="nl-BE" sz="2800" b="0" i="1" smtClean="0">
                          <a:latin typeface="Cambria Math" panose="02040503050406030204" pitchFamily="18" charset="0"/>
                        </a:rPr>
                        <m:t>=</m:t>
                      </m:r>
                      <m:d>
                        <m:dPr>
                          <m:begChr m:val="{"/>
                          <m:endChr m:val="}"/>
                          <m:ctrlPr>
                            <a:rPr lang="nl-BE" sz="2800" b="0" i="1" smtClean="0">
                              <a:latin typeface="Cambria Math" panose="02040503050406030204" pitchFamily="18" charset="0"/>
                            </a:rPr>
                          </m:ctrlPr>
                        </m:dPr>
                        <m:e>
                          <m:sSub>
                            <m:sSubPr>
                              <m:ctrlPr>
                                <a:rPr lang="nl-BE" sz="2800" b="0" i="1" smtClean="0">
                                  <a:latin typeface="Cambria Math" panose="02040503050406030204" pitchFamily="18" charset="0"/>
                                </a:rPr>
                              </m:ctrlPr>
                            </m:sSubPr>
                            <m:e>
                              <m:r>
                                <a:rPr lang="nl-BE" sz="2800" b="0" i="1" smtClean="0">
                                  <a:latin typeface="Cambria Math" panose="02040503050406030204" pitchFamily="18" charset="0"/>
                                </a:rPr>
                                <m:t>𝑥</m:t>
                              </m:r>
                            </m:e>
                            <m:sub>
                              <m:r>
                                <a:rPr lang="nl-BE" sz="2800" b="0" i="1" smtClean="0">
                                  <a:latin typeface="Cambria Math" panose="02040503050406030204" pitchFamily="18" charset="0"/>
                                </a:rPr>
                                <m:t>𝑜𝑝𝑡</m:t>
                              </m:r>
                            </m:sub>
                          </m:sSub>
                          <m:d>
                            <m:dPr>
                              <m:ctrlPr>
                                <a:rPr lang="nl-BE" sz="2800" b="0" i="1" smtClean="0">
                                  <a:latin typeface="Cambria Math" panose="02040503050406030204" pitchFamily="18" charset="0"/>
                                </a:rPr>
                              </m:ctrlPr>
                            </m:dPr>
                            <m:e>
                              <m:r>
                                <a:rPr lang="nl-BE" sz="2800" b="0" i="1" smtClean="0">
                                  <a:latin typeface="Cambria Math" panose="02040503050406030204" pitchFamily="18" charset="0"/>
                                </a:rPr>
                                <m:t>0</m:t>
                              </m:r>
                            </m:e>
                          </m:d>
                          <m:r>
                            <a:rPr lang="nl-BE" sz="2800" b="0" i="1" smtClean="0">
                              <a:latin typeface="Cambria Math" panose="02040503050406030204" pitchFamily="18" charset="0"/>
                            </a:rPr>
                            <m:t>, </m:t>
                          </m:r>
                          <m:sSub>
                            <m:sSubPr>
                              <m:ctrlPr>
                                <a:rPr lang="nl-BE" sz="2800" b="0" i="1" smtClean="0">
                                  <a:latin typeface="Cambria Math" panose="02040503050406030204" pitchFamily="18" charset="0"/>
                                </a:rPr>
                              </m:ctrlPr>
                            </m:sSubPr>
                            <m:e>
                              <m:r>
                                <a:rPr lang="nl-BE" sz="2800" b="0" i="1" smtClean="0">
                                  <a:latin typeface="Cambria Math" panose="02040503050406030204" pitchFamily="18" charset="0"/>
                                </a:rPr>
                                <m:t>𝑥</m:t>
                              </m:r>
                            </m:e>
                            <m:sub>
                              <m:r>
                                <a:rPr lang="nl-BE" sz="2800" b="0" i="1" smtClean="0">
                                  <a:latin typeface="Cambria Math" panose="02040503050406030204" pitchFamily="18" charset="0"/>
                                </a:rPr>
                                <m:t>𝑜𝑝𝑡</m:t>
                              </m:r>
                            </m:sub>
                          </m:sSub>
                          <m:d>
                            <m:dPr>
                              <m:ctrlPr>
                                <a:rPr lang="nl-BE" sz="2800" b="0" i="1" smtClean="0">
                                  <a:latin typeface="Cambria Math" panose="02040503050406030204" pitchFamily="18" charset="0"/>
                                </a:rPr>
                              </m:ctrlPr>
                            </m:dPr>
                            <m:e>
                              <m:r>
                                <a:rPr lang="nl-BE" sz="2800" b="0" i="1" smtClean="0">
                                  <a:latin typeface="Cambria Math" panose="02040503050406030204" pitchFamily="18" charset="0"/>
                                </a:rPr>
                                <m:t>1</m:t>
                              </m:r>
                            </m:e>
                          </m:d>
                          <m:r>
                            <a:rPr lang="nl-BE" sz="2800" b="0" i="1" smtClean="0">
                              <a:latin typeface="Cambria Math" panose="02040503050406030204" pitchFamily="18" charset="0"/>
                            </a:rPr>
                            <m:t>,…,</m:t>
                          </m:r>
                          <m:sSub>
                            <m:sSubPr>
                              <m:ctrlPr>
                                <a:rPr lang="nl-BE" sz="2800" b="0" i="1" smtClean="0">
                                  <a:latin typeface="Cambria Math" panose="02040503050406030204" pitchFamily="18" charset="0"/>
                                </a:rPr>
                              </m:ctrlPr>
                            </m:sSubPr>
                            <m:e>
                              <m:r>
                                <a:rPr lang="nl-BE" sz="2800" b="0" i="1" smtClean="0">
                                  <a:latin typeface="Cambria Math" panose="02040503050406030204" pitchFamily="18" charset="0"/>
                                </a:rPr>
                                <m:t>𝑥</m:t>
                              </m:r>
                            </m:e>
                            <m:sub>
                              <m:r>
                                <a:rPr lang="nl-BE" sz="2800" b="0" i="1" smtClean="0">
                                  <a:latin typeface="Cambria Math" panose="02040503050406030204" pitchFamily="18" charset="0"/>
                                </a:rPr>
                                <m:t>𝑜𝑝𝑡</m:t>
                              </m:r>
                            </m:sub>
                          </m:sSub>
                          <m:d>
                            <m:dPr>
                              <m:ctrlPr>
                                <a:rPr lang="nl-BE" sz="2800" b="0" i="1" smtClean="0">
                                  <a:latin typeface="Cambria Math" panose="02040503050406030204" pitchFamily="18" charset="0"/>
                                </a:rPr>
                              </m:ctrlPr>
                            </m:dPr>
                            <m:e>
                              <m:r>
                                <a:rPr lang="nl-BE" sz="2800" b="0" i="1" smtClean="0">
                                  <a:latin typeface="Cambria Math" panose="02040503050406030204" pitchFamily="18" charset="0"/>
                                </a:rPr>
                                <m:t>𝑁</m:t>
                              </m:r>
                            </m:e>
                          </m:d>
                        </m:e>
                      </m:d>
                    </m:oMath>
                  </m:oMathPara>
                </a14:m>
                <a:endParaRPr lang="nl-BE" dirty="0"/>
              </a:p>
            </p:txBody>
          </p:sp>
        </mc:Choice>
        <mc:Fallback xmlns="">
          <p:sp>
            <p:nvSpPr>
              <p:cNvPr id="28" name="Rechthoek 27">
                <a:extLst>
                  <a:ext uri="{FF2B5EF4-FFF2-40B4-BE49-F238E27FC236}">
                    <a16:creationId xmlns:a16="http://schemas.microsoft.com/office/drawing/2014/main" id="{D024C71B-8BA9-47DF-9469-73820694D28B}"/>
                  </a:ext>
                </a:extLst>
              </p:cNvPr>
              <p:cNvSpPr>
                <a:spLocks noRot="1" noChangeAspect="1" noMove="1" noResize="1" noEditPoints="1" noAdjustHandles="1" noChangeArrowheads="1" noChangeShapeType="1" noTextEdit="1"/>
              </p:cNvSpPr>
              <p:nvPr/>
            </p:nvSpPr>
            <p:spPr>
              <a:xfrm>
                <a:off x="9865525" y="4315694"/>
                <a:ext cx="5896742" cy="586251"/>
              </a:xfrm>
              <a:prstGeom prst="rect">
                <a:avLst/>
              </a:prstGeom>
              <a:blipFill>
                <a:blip r:embed="rId10"/>
                <a:stretch>
                  <a:fillRect/>
                </a:stretch>
              </a:blipFill>
            </p:spPr>
            <p:txBody>
              <a:bodyPr/>
              <a:lstStyle/>
              <a:p>
                <a:r>
                  <a:rPr lang="nl-BE">
                    <a:noFill/>
                  </a:rPr>
                  <a:t> </a:t>
                </a:r>
              </a:p>
            </p:txBody>
          </p:sp>
        </mc:Fallback>
      </mc:AlternateContent>
      <p:sp>
        <p:nvSpPr>
          <p:cNvPr id="29" name="Tekstvak 28">
            <a:extLst>
              <a:ext uri="{FF2B5EF4-FFF2-40B4-BE49-F238E27FC236}">
                <a16:creationId xmlns:a16="http://schemas.microsoft.com/office/drawing/2014/main" id="{349BE4AA-DE3F-4D7A-A993-9BC05829A797}"/>
              </a:ext>
            </a:extLst>
          </p:cNvPr>
          <p:cNvSpPr txBox="1"/>
          <p:nvPr/>
        </p:nvSpPr>
        <p:spPr>
          <a:xfrm>
            <a:off x="10117204" y="5634487"/>
            <a:ext cx="1574470" cy="511615"/>
          </a:xfrm>
          <a:prstGeom prst="rect">
            <a:avLst/>
          </a:prstGeom>
          <a:noFill/>
          <a:ln w="28575">
            <a:solidFill>
              <a:schemeClr val="tx2"/>
            </a:solidFill>
          </a:ln>
        </p:spPr>
        <p:txBody>
          <a:bodyPr wrap="none" rtlCol="0">
            <a:spAutoFit/>
          </a:bodyPr>
          <a:lstStyle/>
          <a:p>
            <a:pPr algn="l">
              <a:lnSpc>
                <a:spcPct val="120000"/>
              </a:lnSpc>
            </a:pPr>
            <a:r>
              <a:rPr lang="nl-BE" sz="2500" dirty="0"/>
              <a:t>stuuractie</a:t>
            </a:r>
          </a:p>
        </p:txBody>
      </p:sp>
      <mc:AlternateContent xmlns:mc="http://schemas.openxmlformats.org/markup-compatibility/2006" xmlns:a14="http://schemas.microsoft.com/office/drawing/2010/main">
        <mc:Choice Requires="a14">
          <p:sp>
            <p:nvSpPr>
              <p:cNvPr id="27" name="Rechthoek 26">
                <a:extLst>
                  <a:ext uri="{FF2B5EF4-FFF2-40B4-BE49-F238E27FC236}">
                    <a16:creationId xmlns:a16="http://schemas.microsoft.com/office/drawing/2014/main" id="{1CF53054-E7D1-46DA-A003-E1269AAB6CBF}"/>
                  </a:ext>
                </a:extLst>
              </p:cNvPr>
              <p:cNvSpPr/>
              <p:nvPr/>
            </p:nvSpPr>
            <p:spPr>
              <a:xfrm>
                <a:off x="11142332" y="6389358"/>
                <a:ext cx="1263615"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sz="2400" i="1">
                              <a:latin typeface="Cambria Math" panose="02040503050406030204" pitchFamily="18" charset="0"/>
                            </a:rPr>
                          </m:ctrlPr>
                        </m:sSubPr>
                        <m:e>
                          <m:r>
                            <a:rPr lang="nl-BE" sz="2400" i="1">
                              <a:latin typeface="Cambria Math" panose="02040503050406030204" pitchFamily="18" charset="0"/>
                            </a:rPr>
                            <m:t>𝑢</m:t>
                          </m:r>
                        </m:e>
                        <m:sub>
                          <m:r>
                            <a:rPr lang="nl-BE" sz="2400" i="1">
                              <a:latin typeface="Cambria Math" panose="02040503050406030204" pitchFamily="18" charset="0"/>
                            </a:rPr>
                            <m:t>𝑜𝑝𝑡</m:t>
                          </m:r>
                        </m:sub>
                      </m:sSub>
                      <m:d>
                        <m:dPr>
                          <m:ctrlPr>
                            <a:rPr lang="nl-BE" sz="2400" i="1">
                              <a:latin typeface="Cambria Math" panose="02040503050406030204" pitchFamily="18" charset="0"/>
                            </a:rPr>
                          </m:ctrlPr>
                        </m:dPr>
                        <m:e>
                          <m:r>
                            <a:rPr lang="nl-BE" sz="2400" i="1">
                              <a:latin typeface="Cambria Math" panose="02040503050406030204" pitchFamily="18" charset="0"/>
                            </a:rPr>
                            <m:t>0</m:t>
                          </m:r>
                        </m:e>
                      </m:d>
                    </m:oMath>
                  </m:oMathPara>
                </a14:m>
                <a:endParaRPr lang="nl-BE" dirty="0"/>
              </a:p>
            </p:txBody>
          </p:sp>
        </mc:Choice>
        <mc:Fallback xmlns="">
          <p:sp>
            <p:nvSpPr>
              <p:cNvPr id="27" name="Rechthoek 26">
                <a:extLst>
                  <a:ext uri="{FF2B5EF4-FFF2-40B4-BE49-F238E27FC236}">
                    <a16:creationId xmlns:a16="http://schemas.microsoft.com/office/drawing/2014/main" id="{1CF53054-E7D1-46DA-A003-E1269AAB6CBF}"/>
                  </a:ext>
                </a:extLst>
              </p:cNvPr>
              <p:cNvSpPr>
                <a:spLocks noRot="1" noChangeAspect="1" noMove="1" noResize="1" noEditPoints="1" noAdjustHandles="1" noChangeArrowheads="1" noChangeShapeType="1" noTextEdit="1"/>
              </p:cNvSpPr>
              <p:nvPr/>
            </p:nvSpPr>
            <p:spPr>
              <a:xfrm>
                <a:off x="11142332" y="6389358"/>
                <a:ext cx="1263615" cy="490199"/>
              </a:xfrm>
              <a:prstGeom prst="rect">
                <a:avLst/>
              </a:prstGeom>
              <a:blipFill>
                <a:blip r:embed="rId11"/>
                <a:stretch>
                  <a:fillRect b="-8642"/>
                </a:stretch>
              </a:blipFill>
            </p:spPr>
            <p:txBody>
              <a:bodyPr/>
              <a:lstStyle/>
              <a:p>
                <a:r>
                  <a:rPr lang="nl-BE">
                    <a:noFill/>
                  </a:rPr>
                  <a:t> </a:t>
                </a:r>
              </a:p>
            </p:txBody>
          </p:sp>
        </mc:Fallback>
      </mc:AlternateContent>
      <p:sp>
        <p:nvSpPr>
          <p:cNvPr id="30" name="Tekstvak 29">
            <a:extLst>
              <a:ext uri="{FF2B5EF4-FFF2-40B4-BE49-F238E27FC236}">
                <a16:creationId xmlns:a16="http://schemas.microsoft.com/office/drawing/2014/main" id="{63BDE338-CC87-4BE6-8381-73D29F6E1154}"/>
              </a:ext>
            </a:extLst>
          </p:cNvPr>
          <p:cNvSpPr txBox="1"/>
          <p:nvPr/>
        </p:nvSpPr>
        <p:spPr>
          <a:xfrm>
            <a:off x="10013871" y="6378650"/>
            <a:ext cx="949299" cy="511615"/>
          </a:xfrm>
          <a:prstGeom prst="rect">
            <a:avLst/>
          </a:prstGeom>
          <a:noFill/>
        </p:spPr>
        <p:txBody>
          <a:bodyPr wrap="none" rtlCol="0">
            <a:spAutoFit/>
          </a:bodyPr>
          <a:lstStyle/>
          <a:p>
            <a:pPr algn="l">
              <a:lnSpc>
                <a:spcPct val="120000"/>
              </a:lnSpc>
            </a:pPr>
            <a:r>
              <a:rPr lang="nl-BE" sz="2500" dirty="0"/>
              <a:t>enkel</a:t>
            </a:r>
          </a:p>
        </p:txBody>
      </p:sp>
      <p:sp>
        <p:nvSpPr>
          <p:cNvPr id="31" name="Tekstvak 30">
            <a:extLst>
              <a:ext uri="{FF2B5EF4-FFF2-40B4-BE49-F238E27FC236}">
                <a16:creationId xmlns:a16="http://schemas.microsoft.com/office/drawing/2014/main" id="{BF4FAC0E-9D69-4597-984C-6126294E041D}"/>
              </a:ext>
            </a:extLst>
          </p:cNvPr>
          <p:cNvSpPr txBox="1"/>
          <p:nvPr/>
        </p:nvSpPr>
        <p:spPr>
          <a:xfrm>
            <a:off x="12516520" y="6378650"/>
            <a:ext cx="3405741" cy="511615"/>
          </a:xfrm>
          <a:prstGeom prst="rect">
            <a:avLst/>
          </a:prstGeom>
          <a:noFill/>
        </p:spPr>
        <p:txBody>
          <a:bodyPr wrap="none" rtlCol="0">
            <a:spAutoFit/>
          </a:bodyPr>
          <a:lstStyle/>
          <a:p>
            <a:pPr algn="l">
              <a:lnSpc>
                <a:spcPct val="120000"/>
              </a:lnSpc>
            </a:pPr>
            <a:r>
              <a:rPr lang="nl-BE" sz="2500" dirty="0"/>
              <a:t>wordt effectief gebruikt</a:t>
            </a:r>
          </a:p>
        </p:txBody>
      </p:sp>
      <mc:AlternateContent xmlns:mc="http://schemas.openxmlformats.org/markup-compatibility/2006" xmlns:a14="http://schemas.microsoft.com/office/drawing/2010/main">
        <mc:Choice Requires="a14">
          <p:sp>
            <p:nvSpPr>
              <p:cNvPr id="32" name="Tekstvak 31">
                <a:extLst>
                  <a:ext uri="{FF2B5EF4-FFF2-40B4-BE49-F238E27FC236}">
                    <a16:creationId xmlns:a16="http://schemas.microsoft.com/office/drawing/2014/main" id="{818B8DE4-28DE-4B9B-8D6A-B88B0115A377}"/>
                  </a:ext>
                </a:extLst>
              </p:cNvPr>
              <p:cNvSpPr txBox="1"/>
              <p:nvPr/>
            </p:nvSpPr>
            <p:spPr>
              <a:xfrm>
                <a:off x="10198907" y="7244493"/>
                <a:ext cx="1180771"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2500" i="1" smtClean="0">
                          <a:latin typeface="Cambria Math" panose="02040503050406030204" pitchFamily="18" charset="0"/>
                          <a:ea typeface="Cambria Math" panose="02040503050406030204" pitchFamily="18" charset="0"/>
                        </a:rPr>
                        <m:t>⟹</m:t>
                      </m:r>
                      <m:r>
                        <a:rPr lang="nl-BE" sz="2500" b="0" i="1" smtClean="0">
                          <a:latin typeface="Cambria Math" panose="02040503050406030204" pitchFamily="18" charset="0"/>
                          <a:ea typeface="Cambria Math" panose="02040503050406030204" pitchFamily="18" charset="0"/>
                        </a:rPr>
                        <m:t>𝑥</m:t>
                      </m:r>
                      <m:d>
                        <m:dPr>
                          <m:ctrlPr>
                            <a:rPr lang="nl-BE" sz="2500" b="0" i="1" smtClean="0">
                              <a:latin typeface="Cambria Math" panose="02040503050406030204" pitchFamily="18" charset="0"/>
                              <a:ea typeface="Cambria Math" panose="02040503050406030204" pitchFamily="18" charset="0"/>
                            </a:rPr>
                          </m:ctrlPr>
                        </m:dPr>
                        <m:e>
                          <m:r>
                            <a:rPr lang="nl-BE" sz="2500" b="0" i="1" smtClean="0">
                              <a:latin typeface="Cambria Math" panose="02040503050406030204" pitchFamily="18" charset="0"/>
                              <a:ea typeface="Cambria Math" panose="02040503050406030204" pitchFamily="18" charset="0"/>
                            </a:rPr>
                            <m:t>1</m:t>
                          </m:r>
                        </m:e>
                      </m:d>
                    </m:oMath>
                  </m:oMathPara>
                </a14:m>
                <a:endParaRPr lang="nl-BE" sz="2500" dirty="0"/>
              </a:p>
            </p:txBody>
          </p:sp>
        </mc:Choice>
        <mc:Fallback xmlns="">
          <p:sp>
            <p:nvSpPr>
              <p:cNvPr id="32" name="Tekstvak 31">
                <a:extLst>
                  <a:ext uri="{FF2B5EF4-FFF2-40B4-BE49-F238E27FC236}">
                    <a16:creationId xmlns:a16="http://schemas.microsoft.com/office/drawing/2014/main" id="{818B8DE4-28DE-4B9B-8D6A-B88B0115A377}"/>
                  </a:ext>
                </a:extLst>
              </p:cNvPr>
              <p:cNvSpPr txBox="1">
                <a:spLocks noRot="1" noChangeAspect="1" noMove="1" noResize="1" noEditPoints="1" noAdjustHandles="1" noChangeArrowheads="1" noChangeShapeType="1" noTextEdit="1"/>
              </p:cNvSpPr>
              <p:nvPr/>
            </p:nvSpPr>
            <p:spPr>
              <a:xfrm>
                <a:off x="10198907" y="7244493"/>
                <a:ext cx="1180771" cy="461665"/>
              </a:xfrm>
              <a:prstGeom prst="rect">
                <a:avLst/>
              </a:prstGeom>
              <a:blipFill>
                <a:blip r:embed="rId12"/>
                <a:stretch>
                  <a:fillRect/>
                </a:stretch>
              </a:blipFill>
            </p:spPr>
            <p:txBody>
              <a:bodyPr/>
              <a:lstStyle/>
              <a:p>
                <a:r>
                  <a:rPr lang="nl-BE">
                    <a:noFill/>
                  </a:rPr>
                  <a:t> </a:t>
                </a:r>
              </a:p>
            </p:txBody>
          </p:sp>
        </mc:Fallback>
      </mc:AlternateContent>
      <p:sp>
        <p:nvSpPr>
          <p:cNvPr id="33" name="Tekstvak 32">
            <a:extLst>
              <a:ext uri="{FF2B5EF4-FFF2-40B4-BE49-F238E27FC236}">
                <a16:creationId xmlns:a16="http://schemas.microsoft.com/office/drawing/2014/main" id="{4871A407-242E-44A3-A693-E9F711349C3C}"/>
              </a:ext>
            </a:extLst>
          </p:cNvPr>
          <p:cNvSpPr txBox="1"/>
          <p:nvPr/>
        </p:nvSpPr>
        <p:spPr>
          <a:xfrm>
            <a:off x="9945154" y="7866294"/>
            <a:ext cx="6830652" cy="511615"/>
          </a:xfrm>
          <a:prstGeom prst="rect">
            <a:avLst/>
          </a:prstGeom>
          <a:noFill/>
        </p:spPr>
        <p:txBody>
          <a:bodyPr wrap="none" rtlCol="0">
            <a:spAutoFit/>
          </a:bodyPr>
          <a:lstStyle/>
          <a:p>
            <a:pPr algn="l">
              <a:lnSpc>
                <a:spcPct val="120000"/>
              </a:lnSpc>
            </a:pPr>
            <a:r>
              <a:rPr lang="nl-BE" sz="2500" dirty="0"/>
              <a:t>Alles opnieuw, venster verschuift met 1 tijdstap</a:t>
            </a:r>
          </a:p>
        </p:txBody>
      </p:sp>
      <p:sp>
        <p:nvSpPr>
          <p:cNvPr id="35" name="Tekstvak 34">
            <a:extLst>
              <a:ext uri="{FF2B5EF4-FFF2-40B4-BE49-F238E27FC236}">
                <a16:creationId xmlns:a16="http://schemas.microsoft.com/office/drawing/2014/main" id="{340B13A1-F043-4730-A0DF-541E7DF7DCA5}"/>
              </a:ext>
            </a:extLst>
          </p:cNvPr>
          <p:cNvSpPr txBox="1"/>
          <p:nvPr/>
        </p:nvSpPr>
        <p:spPr>
          <a:xfrm>
            <a:off x="5699759" y="5684437"/>
            <a:ext cx="3353803" cy="511615"/>
          </a:xfrm>
          <a:prstGeom prst="rect">
            <a:avLst/>
          </a:prstGeom>
          <a:noFill/>
        </p:spPr>
        <p:txBody>
          <a:bodyPr wrap="none" rtlCol="0">
            <a:spAutoFit/>
          </a:bodyPr>
          <a:lstStyle/>
          <a:p>
            <a:pPr algn="l">
              <a:lnSpc>
                <a:spcPct val="120000"/>
              </a:lnSpc>
            </a:pPr>
            <a:r>
              <a:rPr lang="nl-BE" sz="2500" dirty="0" err="1"/>
              <a:t>Bvb</a:t>
            </a:r>
            <a:r>
              <a:rPr lang="nl-BE" sz="2500" dirty="0"/>
              <a:t>: niveau beperking</a:t>
            </a:r>
          </a:p>
        </p:txBody>
      </p:sp>
    </p:spTree>
    <p:extLst>
      <p:ext uri="{BB962C8B-B14F-4D97-AF65-F5344CB8AC3E}">
        <p14:creationId xmlns:p14="http://schemas.microsoft.com/office/powerpoint/2010/main" val="2980597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8EB2DA-B0AA-4455-A887-DEF607B02ABF}"/>
              </a:ext>
            </a:extLst>
          </p:cNvPr>
          <p:cNvPicPr>
            <a:picLocks noChangeAspect="1"/>
          </p:cNvPicPr>
          <p:nvPr/>
        </p:nvPicPr>
        <p:blipFill>
          <a:blip r:embed="rId2"/>
          <a:stretch>
            <a:fillRect/>
          </a:stretch>
        </p:blipFill>
        <p:spPr>
          <a:xfrm>
            <a:off x="1651613" y="2362481"/>
            <a:ext cx="14035448" cy="5961001"/>
          </a:xfrm>
          <a:prstGeom prst="rect">
            <a:avLst/>
          </a:prstGeom>
          <a:ln>
            <a:solidFill>
              <a:srgbClr val="00B050"/>
            </a:solidFill>
          </a:ln>
        </p:spPr>
      </p:pic>
      <p:sp>
        <p:nvSpPr>
          <p:cNvPr id="5" name="Title 4">
            <a:extLst>
              <a:ext uri="{FF2B5EF4-FFF2-40B4-BE49-F238E27FC236}">
                <a16:creationId xmlns:a16="http://schemas.microsoft.com/office/drawing/2014/main" id="{5F6AA596-89B7-493F-ADEF-2B29272977CB}"/>
              </a:ext>
            </a:extLst>
          </p:cNvPr>
          <p:cNvSpPr>
            <a:spLocks noGrp="1"/>
          </p:cNvSpPr>
          <p:nvPr>
            <p:ph type="title"/>
          </p:nvPr>
        </p:nvSpPr>
        <p:spPr/>
        <p:txBody>
          <a:bodyPr/>
          <a:lstStyle/>
          <a:p>
            <a:r>
              <a:rPr lang="en-GB" sz="3600" dirty="0"/>
              <a:t>Process: Industrial polymerisation reactor</a:t>
            </a:r>
          </a:p>
        </p:txBody>
      </p:sp>
      <p:sp>
        <p:nvSpPr>
          <p:cNvPr id="6" name="TextBox 5">
            <a:extLst>
              <a:ext uri="{FF2B5EF4-FFF2-40B4-BE49-F238E27FC236}">
                <a16:creationId xmlns:a16="http://schemas.microsoft.com/office/drawing/2014/main" id="{BD6C0E72-372B-4B4E-BF36-07247084C8B9}"/>
              </a:ext>
            </a:extLst>
          </p:cNvPr>
          <p:cNvSpPr txBox="1"/>
          <p:nvPr/>
        </p:nvSpPr>
        <p:spPr>
          <a:xfrm>
            <a:off x="3638901" y="8751010"/>
            <a:ext cx="11350698" cy="480915"/>
          </a:xfrm>
          <a:prstGeom prst="rect">
            <a:avLst/>
          </a:prstGeom>
          <a:noFill/>
        </p:spPr>
        <p:txBody>
          <a:bodyPr wrap="square" rtlCol="0">
            <a:spAutoFit/>
          </a:bodyPr>
          <a:lstStyle/>
          <a:p>
            <a:r>
              <a:rPr lang="en-GB" sz="2500" dirty="0"/>
              <a:t>Ref: https://www.do-mpc.com/en/latest/example_gallery/industrial_poly.html</a:t>
            </a:r>
          </a:p>
        </p:txBody>
      </p:sp>
      <p:sp>
        <p:nvSpPr>
          <p:cNvPr id="7" name="TextBox 6">
            <a:extLst>
              <a:ext uri="{FF2B5EF4-FFF2-40B4-BE49-F238E27FC236}">
                <a16:creationId xmlns:a16="http://schemas.microsoft.com/office/drawing/2014/main" id="{C045E734-EA3D-4FC6-8522-32DCB8292550}"/>
              </a:ext>
            </a:extLst>
          </p:cNvPr>
          <p:cNvSpPr txBox="1"/>
          <p:nvPr/>
        </p:nvSpPr>
        <p:spPr>
          <a:xfrm>
            <a:off x="14989599" y="1381960"/>
            <a:ext cx="2130997" cy="652615"/>
          </a:xfrm>
          <a:prstGeom prst="rect">
            <a:avLst/>
          </a:prstGeom>
          <a:noFill/>
        </p:spPr>
        <p:txBody>
          <a:bodyPr wrap="square" rtlCol="0">
            <a:spAutoFit/>
          </a:bodyPr>
          <a:lstStyle/>
          <a:p>
            <a:r>
              <a:rPr lang="en-GB" sz="3641" b="1" dirty="0">
                <a:solidFill>
                  <a:srgbClr val="00B050"/>
                </a:solidFill>
              </a:rPr>
              <a:t>Input</a:t>
            </a:r>
          </a:p>
        </p:txBody>
      </p:sp>
      <p:sp>
        <p:nvSpPr>
          <p:cNvPr id="8" name="Rectangle: Rounded Corners 7">
            <a:extLst>
              <a:ext uri="{FF2B5EF4-FFF2-40B4-BE49-F238E27FC236}">
                <a16:creationId xmlns:a16="http://schemas.microsoft.com/office/drawing/2014/main" id="{67CF5E02-7FE0-4D3F-8948-3FABC98CD889}"/>
              </a:ext>
            </a:extLst>
          </p:cNvPr>
          <p:cNvSpPr/>
          <p:nvPr/>
        </p:nvSpPr>
        <p:spPr>
          <a:xfrm>
            <a:off x="2061013" y="4370316"/>
            <a:ext cx="4281508" cy="2610435"/>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41"/>
          </a:p>
        </p:txBody>
      </p:sp>
      <p:sp>
        <p:nvSpPr>
          <p:cNvPr id="9" name="Rectangle: Rounded Corners 8">
            <a:extLst>
              <a:ext uri="{FF2B5EF4-FFF2-40B4-BE49-F238E27FC236}">
                <a16:creationId xmlns:a16="http://schemas.microsoft.com/office/drawing/2014/main" id="{8A7F5403-F234-42FC-9CA0-084CC1E0EEE1}"/>
              </a:ext>
            </a:extLst>
          </p:cNvPr>
          <p:cNvSpPr/>
          <p:nvPr/>
        </p:nvSpPr>
        <p:spPr>
          <a:xfrm>
            <a:off x="12938579" y="2790009"/>
            <a:ext cx="2629426" cy="5249055"/>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41"/>
          </a:p>
        </p:txBody>
      </p:sp>
      <p:sp>
        <p:nvSpPr>
          <p:cNvPr id="10" name="Rectangle: Rounded Corners 9">
            <a:extLst>
              <a:ext uri="{FF2B5EF4-FFF2-40B4-BE49-F238E27FC236}">
                <a16:creationId xmlns:a16="http://schemas.microsoft.com/office/drawing/2014/main" id="{EE6B84C4-EBFD-440A-A1E5-5B7EB828683F}"/>
              </a:ext>
            </a:extLst>
          </p:cNvPr>
          <p:cNvSpPr/>
          <p:nvPr/>
        </p:nvSpPr>
        <p:spPr>
          <a:xfrm>
            <a:off x="4201765" y="2527388"/>
            <a:ext cx="2629426" cy="1720224"/>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41"/>
          </a:p>
        </p:txBody>
      </p:sp>
    </p:spTree>
    <p:extLst>
      <p:ext uri="{BB962C8B-B14F-4D97-AF65-F5344CB8AC3E}">
        <p14:creationId xmlns:p14="http://schemas.microsoft.com/office/powerpoint/2010/main" val="394554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15D666-0ED1-4D52-96A3-594A7D955D65}"/>
              </a:ext>
            </a:extLst>
          </p:cNvPr>
          <p:cNvPicPr>
            <a:picLocks noChangeAspect="1"/>
          </p:cNvPicPr>
          <p:nvPr/>
        </p:nvPicPr>
        <p:blipFill>
          <a:blip r:embed="rId2"/>
          <a:stretch>
            <a:fillRect/>
          </a:stretch>
        </p:blipFill>
        <p:spPr>
          <a:xfrm>
            <a:off x="2522400" y="1857049"/>
            <a:ext cx="8962852" cy="4597826"/>
          </a:xfrm>
          <a:prstGeom prst="rect">
            <a:avLst/>
          </a:prstGeom>
        </p:spPr>
      </p:pic>
      <p:sp>
        <p:nvSpPr>
          <p:cNvPr id="4" name="Oval 3">
            <a:extLst>
              <a:ext uri="{FF2B5EF4-FFF2-40B4-BE49-F238E27FC236}">
                <a16:creationId xmlns:a16="http://schemas.microsoft.com/office/drawing/2014/main" id="{7B7CBF58-C53C-4F4C-A4A7-51F529830F10}"/>
              </a:ext>
            </a:extLst>
          </p:cNvPr>
          <p:cNvSpPr/>
          <p:nvPr/>
        </p:nvSpPr>
        <p:spPr>
          <a:xfrm>
            <a:off x="7475220" y="3120946"/>
            <a:ext cx="688608" cy="514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41" dirty="0"/>
          </a:p>
        </p:txBody>
      </p:sp>
      <p:sp>
        <p:nvSpPr>
          <p:cNvPr id="5" name="Oval 4">
            <a:extLst>
              <a:ext uri="{FF2B5EF4-FFF2-40B4-BE49-F238E27FC236}">
                <a16:creationId xmlns:a16="http://schemas.microsoft.com/office/drawing/2014/main" id="{C7B7C3D2-A369-4019-BD89-F42DFC11AEEE}"/>
              </a:ext>
            </a:extLst>
          </p:cNvPr>
          <p:cNvSpPr/>
          <p:nvPr/>
        </p:nvSpPr>
        <p:spPr>
          <a:xfrm>
            <a:off x="5108737" y="5409840"/>
            <a:ext cx="688608" cy="514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41" dirty="0"/>
          </a:p>
        </p:txBody>
      </p:sp>
      <p:pic>
        <p:nvPicPr>
          <p:cNvPr id="3" name="Picture 2">
            <a:extLst>
              <a:ext uri="{FF2B5EF4-FFF2-40B4-BE49-F238E27FC236}">
                <a16:creationId xmlns:a16="http://schemas.microsoft.com/office/drawing/2014/main" id="{29E70BB0-D303-4ABF-8B1C-D8DB5A4A863A}"/>
              </a:ext>
            </a:extLst>
          </p:cNvPr>
          <p:cNvPicPr>
            <a:picLocks noChangeAspect="1"/>
          </p:cNvPicPr>
          <p:nvPr/>
        </p:nvPicPr>
        <p:blipFill>
          <a:blip r:embed="rId3"/>
          <a:stretch>
            <a:fillRect/>
          </a:stretch>
        </p:blipFill>
        <p:spPr>
          <a:xfrm>
            <a:off x="2522401" y="6706932"/>
            <a:ext cx="5427388" cy="2729142"/>
          </a:xfrm>
          <a:prstGeom prst="rect">
            <a:avLst/>
          </a:prstGeom>
        </p:spPr>
      </p:pic>
      <p:sp>
        <p:nvSpPr>
          <p:cNvPr id="7" name="Oval 6">
            <a:extLst>
              <a:ext uri="{FF2B5EF4-FFF2-40B4-BE49-F238E27FC236}">
                <a16:creationId xmlns:a16="http://schemas.microsoft.com/office/drawing/2014/main" id="{E7C12EA0-0EC7-4517-A1CC-A2AE9935FAE4}"/>
              </a:ext>
            </a:extLst>
          </p:cNvPr>
          <p:cNvSpPr/>
          <p:nvPr/>
        </p:nvSpPr>
        <p:spPr>
          <a:xfrm>
            <a:off x="3526481" y="7674692"/>
            <a:ext cx="465799" cy="3968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41"/>
          </a:p>
        </p:txBody>
      </p:sp>
      <p:sp>
        <p:nvSpPr>
          <p:cNvPr id="8" name="Oval 7">
            <a:extLst>
              <a:ext uri="{FF2B5EF4-FFF2-40B4-BE49-F238E27FC236}">
                <a16:creationId xmlns:a16="http://schemas.microsoft.com/office/drawing/2014/main" id="{1352E6BC-9F66-405D-9A3D-1B24FB2FA0A4}"/>
              </a:ext>
            </a:extLst>
          </p:cNvPr>
          <p:cNvSpPr/>
          <p:nvPr/>
        </p:nvSpPr>
        <p:spPr>
          <a:xfrm>
            <a:off x="3526479" y="8158574"/>
            <a:ext cx="465799" cy="3968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41"/>
          </a:p>
        </p:txBody>
      </p:sp>
      <p:sp>
        <p:nvSpPr>
          <p:cNvPr id="10" name="Title 9">
            <a:extLst>
              <a:ext uri="{FF2B5EF4-FFF2-40B4-BE49-F238E27FC236}">
                <a16:creationId xmlns:a16="http://schemas.microsoft.com/office/drawing/2014/main" id="{6880B462-5180-40FF-9343-EC25F8D91BB4}"/>
              </a:ext>
            </a:extLst>
          </p:cNvPr>
          <p:cNvSpPr>
            <a:spLocks noGrp="1"/>
          </p:cNvSpPr>
          <p:nvPr>
            <p:ph type="title"/>
          </p:nvPr>
        </p:nvSpPr>
        <p:spPr>
          <a:xfrm>
            <a:off x="1192034" y="519556"/>
            <a:ext cx="14954607" cy="1471981"/>
          </a:xfrm>
        </p:spPr>
        <p:txBody>
          <a:bodyPr>
            <a:normAutofit/>
          </a:bodyPr>
          <a:lstStyle/>
          <a:p>
            <a:r>
              <a:rPr lang="en-GB" sz="4551" dirty="0"/>
              <a:t>Model through conservation</a:t>
            </a:r>
          </a:p>
        </p:txBody>
      </p:sp>
      <p:sp>
        <p:nvSpPr>
          <p:cNvPr id="11" name="Right Brace 10">
            <a:extLst>
              <a:ext uri="{FF2B5EF4-FFF2-40B4-BE49-F238E27FC236}">
                <a16:creationId xmlns:a16="http://schemas.microsoft.com/office/drawing/2014/main" id="{0CDD11B5-0C84-48C9-AF6A-A9BA24BB78F2}"/>
              </a:ext>
            </a:extLst>
          </p:cNvPr>
          <p:cNvSpPr/>
          <p:nvPr/>
        </p:nvSpPr>
        <p:spPr>
          <a:xfrm>
            <a:off x="11429382" y="2006777"/>
            <a:ext cx="433467" cy="446333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3641"/>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B8E0F2-8975-458B-980B-B02E7F8C8361}"/>
                  </a:ext>
                </a:extLst>
              </p:cNvPr>
              <p:cNvSpPr txBox="1"/>
              <p:nvPr/>
            </p:nvSpPr>
            <p:spPr>
              <a:xfrm>
                <a:off x="12305782" y="3641777"/>
                <a:ext cx="5431882" cy="154792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GB" sz="2275" i="1">
                              <a:latin typeface="Cambria Math" panose="02040503050406030204" pitchFamily="18" charset="0"/>
                            </a:rPr>
                          </m:ctrlPr>
                        </m:sSubSupPr>
                        <m:e>
                          <m:r>
                            <a:rPr lang="en-GB" sz="2275" i="1">
                              <a:latin typeface="Cambria Math" panose="02040503050406030204" pitchFamily="18" charset="0"/>
                            </a:rPr>
                            <m:t>𝑚</m:t>
                          </m:r>
                        </m:e>
                        <m:sub>
                          <m:r>
                            <a:rPr lang="en-GB" sz="2275" i="1">
                              <a:latin typeface="Cambria Math" panose="02040503050406030204" pitchFamily="18" charset="0"/>
                            </a:rPr>
                            <m:t>𝐹</m:t>
                          </m:r>
                        </m:sub>
                        <m:sup>
                          <m:r>
                            <a:rPr lang="en-GB" sz="2275" i="1">
                              <a:latin typeface="Cambria Math" panose="02040503050406030204" pitchFamily="18" charset="0"/>
                            </a:rPr>
                            <m:t>𝑎𝑐𝑐</m:t>
                          </m:r>
                        </m:sup>
                      </m:sSubSup>
                      <m:r>
                        <a:rPr lang="en-GB" sz="2275" i="1">
                          <a:latin typeface="Cambria Math" panose="02040503050406030204" pitchFamily="18" charset="0"/>
                        </a:rPr>
                        <m:t>=</m:t>
                      </m:r>
                      <m:sSub>
                        <m:sSubPr>
                          <m:ctrlPr>
                            <a:rPr lang="en-GB" sz="2275" i="1">
                              <a:latin typeface="Cambria Math" panose="02040503050406030204" pitchFamily="18" charset="0"/>
                            </a:rPr>
                          </m:ctrlPr>
                        </m:sSubPr>
                        <m:e>
                          <m:acc>
                            <m:accPr>
                              <m:chr m:val="̇"/>
                              <m:ctrlPr>
                                <a:rPr lang="en-GB" sz="2275" i="1">
                                  <a:latin typeface="Cambria Math" panose="02040503050406030204" pitchFamily="18" charset="0"/>
                                </a:rPr>
                              </m:ctrlPr>
                            </m:accPr>
                            <m:e>
                              <m:r>
                                <a:rPr lang="en-GB" sz="2275" i="1">
                                  <a:latin typeface="Cambria Math" panose="02040503050406030204" pitchFamily="18" charset="0"/>
                                </a:rPr>
                                <m:t>𝑚</m:t>
                              </m:r>
                            </m:e>
                          </m:acc>
                        </m:e>
                        <m:sub>
                          <m:r>
                            <a:rPr lang="en-GB" sz="2275" i="1">
                              <a:latin typeface="Cambria Math" panose="02040503050406030204" pitchFamily="18" charset="0"/>
                            </a:rPr>
                            <m:t>𝐹</m:t>
                          </m:r>
                        </m:sub>
                      </m:sSub>
                    </m:oMath>
                  </m:oMathPara>
                </a14:m>
                <a:endParaRPr lang="en-GB" sz="2275" dirty="0"/>
              </a:p>
              <a:p>
                <a:pPr/>
                <a:br>
                  <a:rPr lang="en-GB" sz="2275" dirty="0"/>
                </a:br>
                <a14:m>
                  <m:oMathPara xmlns:m="http://schemas.openxmlformats.org/officeDocument/2006/math">
                    <m:oMathParaPr>
                      <m:jc m:val="left"/>
                    </m:oMathParaPr>
                    <m:oMath xmlns:m="http://schemas.openxmlformats.org/officeDocument/2006/math">
                      <m:sSub>
                        <m:sSubPr>
                          <m:ctrlPr>
                            <a:rPr lang="en-GB" sz="2275" i="1">
                              <a:latin typeface="Cambria Math" panose="02040503050406030204" pitchFamily="18" charset="0"/>
                            </a:rPr>
                          </m:ctrlPr>
                        </m:sSubPr>
                        <m:e>
                          <m:r>
                            <a:rPr lang="en-GB" sz="2275" i="1">
                              <a:latin typeface="Cambria Math" panose="02040503050406030204" pitchFamily="18" charset="0"/>
                            </a:rPr>
                            <m:t>𝑇</m:t>
                          </m:r>
                        </m:e>
                        <m:sub>
                          <m:r>
                            <a:rPr lang="en-GB" sz="2275" i="1">
                              <a:latin typeface="Cambria Math" panose="02040503050406030204" pitchFamily="18" charset="0"/>
                            </a:rPr>
                            <m:t>𝑎𝑑𝑖𝑎𝑏</m:t>
                          </m:r>
                        </m:sub>
                      </m:sSub>
                      <m:r>
                        <a:rPr lang="en-GB" sz="2275" i="1">
                          <a:latin typeface="Cambria Math" panose="02040503050406030204" pitchFamily="18" charset="0"/>
                        </a:rPr>
                        <m:t>=</m:t>
                      </m:r>
                      <m:f>
                        <m:fPr>
                          <m:ctrlPr>
                            <a:rPr lang="en-GB" sz="2275" i="1">
                              <a:latin typeface="Cambria Math" panose="02040503050406030204" pitchFamily="18" charset="0"/>
                            </a:rPr>
                          </m:ctrlPr>
                        </m:fPr>
                        <m:num>
                          <m:r>
                            <m:rPr>
                              <m:sty m:val="p"/>
                            </m:rPr>
                            <a:rPr lang="en-GB" sz="2275">
                              <a:latin typeface="Cambria Math" panose="02040503050406030204" pitchFamily="18" charset="0"/>
                            </a:rPr>
                            <m:t>Δ</m:t>
                          </m:r>
                          <m:sSub>
                            <m:sSubPr>
                              <m:ctrlPr>
                                <a:rPr lang="en-GB" sz="2275" i="1">
                                  <a:latin typeface="Cambria Math" panose="02040503050406030204" pitchFamily="18" charset="0"/>
                                </a:rPr>
                              </m:ctrlPr>
                            </m:sSubPr>
                            <m:e>
                              <m:r>
                                <a:rPr lang="en-GB" sz="2275" i="1">
                                  <a:latin typeface="Cambria Math" panose="02040503050406030204" pitchFamily="18" charset="0"/>
                                </a:rPr>
                                <m:t>𝐻</m:t>
                              </m:r>
                            </m:e>
                            <m:sub>
                              <m:r>
                                <a:rPr lang="en-GB" sz="2275" i="1">
                                  <a:latin typeface="Cambria Math" panose="02040503050406030204" pitchFamily="18" charset="0"/>
                                </a:rPr>
                                <m:t>𝑅</m:t>
                              </m:r>
                            </m:sub>
                          </m:sSub>
                        </m:num>
                        <m:den>
                          <m:sSub>
                            <m:sSubPr>
                              <m:ctrlPr>
                                <a:rPr lang="en-GB" sz="2275" i="1">
                                  <a:latin typeface="Cambria Math" panose="02040503050406030204" pitchFamily="18" charset="0"/>
                                </a:rPr>
                              </m:ctrlPr>
                            </m:sSubPr>
                            <m:e>
                              <m:r>
                                <a:rPr lang="en-GB" sz="2275" i="1">
                                  <a:latin typeface="Cambria Math" panose="02040503050406030204" pitchFamily="18" charset="0"/>
                                </a:rPr>
                                <m:t>𝑐</m:t>
                              </m:r>
                            </m:e>
                            <m:sub>
                              <m:r>
                                <a:rPr lang="en-GB" sz="2275" i="1">
                                  <a:latin typeface="Cambria Math" panose="02040503050406030204" pitchFamily="18" charset="0"/>
                                </a:rPr>
                                <m:t>𝑝</m:t>
                              </m:r>
                              <m:r>
                                <a:rPr lang="en-GB" sz="2275" i="1">
                                  <a:latin typeface="Cambria Math" panose="02040503050406030204" pitchFamily="18" charset="0"/>
                                </a:rPr>
                                <m:t>,</m:t>
                              </m:r>
                              <m:r>
                                <a:rPr lang="en-GB" sz="2275" i="1">
                                  <a:latin typeface="Cambria Math" panose="02040503050406030204" pitchFamily="18" charset="0"/>
                                </a:rPr>
                                <m:t>𝑅</m:t>
                              </m:r>
                            </m:sub>
                          </m:sSub>
                        </m:den>
                      </m:f>
                      <m:f>
                        <m:fPr>
                          <m:ctrlPr>
                            <a:rPr lang="en-GB" sz="2275" i="1">
                              <a:latin typeface="Cambria Math" panose="02040503050406030204" pitchFamily="18" charset="0"/>
                            </a:rPr>
                          </m:ctrlPr>
                        </m:fPr>
                        <m:num>
                          <m:sSub>
                            <m:sSubPr>
                              <m:ctrlPr>
                                <a:rPr lang="en-GB" sz="2275" i="1">
                                  <a:latin typeface="Cambria Math" panose="02040503050406030204" pitchFamily="18" charset="0"/>
                                </a:rPr>
                              </m:ctrlPr>
                            </m:sSubPr>
                            <m:e>
                              <m:r>
                                <a:rPr lang="en-GB" sz="2275" i="1">
                                  <a:latin typeface="Cambria Math" panose="02040503050406030204" pitchFamily="18" charset="0"/>
                                </a:rPr>
                                <m:t>𝑚</m:t>
                              </m:r>
                            </m:e>
                            <m:sub>
                              <m:r>
                                <a:rPr lang="en-GB" sz="2275" i="1">
                                  <a:latin typeface="Cambria Math" panose="02040503050406030204" pitchFamily="18" charset="0"/>
                                </a:rPr>
                                <m:t>𝐴</m:t>
                              </m:r>
                            </m:sub>
                          </m:sSub>
                        </m:num>
                        <m:den>
                          <m:sSub>
                            <m:sSubPr>
                              <m:ctrlPr>
                                <a:rPr lang="en-GB" sz="2275" i="1">
                                  <a:latin typeface="Cambria Math" panose="02040503050406030204" pitchFamily="18" charset="0"/>
                                </a:rPr>
                              </m:ctrlPr>
                            </m:sSubPr>
                            <m:e>
                              <m:r>
                                <a:rPr lang="en-GB" sz="2275" i="1">
                                  <a:latin typeface="Cambria Math" panose="02040503050406030204" pitchFamily="18" charset="0"/>
                                </a:rPr>
                                <m:t>𝑚</m:t>
                              </m:r>
                            </m:e>
                            <m:sub>
                              <m:r>
                                <a:rPr lang="en-GB" sz="2275" i="1">
                                  <a:latin typeface="Cambria Math" panose="02040503050406030204" pitchFamily="18" charset="0"/>
                                </a:rPr>
                                <m:t>𝐴</m:t>
                              </m:r>
                            </m:sub>
                          </m:sSub>
                          <m:r>
                            <a:rPr lang="en-GB" sz="2275" i="1">
                              <a:latin typeface="Cambria Math" panose="02040503050406030204" pitchFamily="18" charset="0"/>
                            </a:rPr>
                            <m:t>+</m:t>
                          </m:r>
                          <m:sSub>
                            <m:sSubPr>
                              <m:ctrlPr>
                                <a:rPr lang="en-GB" sz="2275" i="1">
                                  <a:latin typeface="Cambria Math" panose="02040503050406030204" pitchFamily="18" charset="0"/>
                                </a:rPr>
                              </m:ctrlPr>
                            </m:sSubPr>
                            <m:e>
                              <m:r>
                                <a:rPr lang="en-GB" sz="2275" i="1">
                                  <a:latin typeface="Cambria Math" panose="02040503050406030204" pitchFamily="18" charset="0"/>
                                </a:rPr>
                                <m:t>𝑚</m:t>
                              </m:r>
                            </m:e>
                            <m:sub>
                              <m:r>
                                <a:rPr lang="en-GB" sz="2275" i="1">
                                  <a:latin typeface="Cambria Math" panose="02040503050406030204" pitchFamily="18" charset="0"/>
                                </a:rPr>
                                <m:t>𝑊</m:t>
                              </m:r>
                            </m:sub>
                          </m:sSub>
                          <m:r>
                            <a:rPr lang="en-GB" sz="2275" i="1">
                              <a:latin typeface="Cambria Math" panose="02040503050406030204" pitchFamily="18" charset="0"/>
                            </a:rPr>
                            <m:t>+</m:t>
                          </m:r>
                          <m:sSub>
                            <m:sSubPr>
                              <m:ctrlPr>
                                <a:rPr lang="en-GB" sz="2275" i="1">
                                  <a:latin typeface="Cambria Math" panose="02040503050406030204" pitchFamily="18" charset="0"/>
                                </a:rPr>
                              </m:ctrlPr>
                            </m:sSubPr>
                            <m:e>
                              <m:r>
                                <a:rPr lang="en-GB" sz="2275" i="1">
                                  <a:latin typeface="Cambria Math" panose="02040503050406030204" pitchFamily="18" charset="0"/>
                                </a:rPr>
                                <m:t>𝑚</m:t>
                              </m:r>
                            </m:e>
                            <m:sub>
                              <m:r>
                                <a:rPr lang="en-GB" sz="2275" i="1">
                                  <a:latin typeface="Cambria Math" panose="02040503050406030204" pitchFamily="18" charset="0"/>
                                </a:rPr>
                                <m:t>𝑃</m:t>
                              </m:r>
                            </m:sub>
                          </m:sSub>
                        </m:den>
                      </m:f>
                      <m:r>
                        <a:rPr lang="en-GB" sz="2275" i="1">
                          <a:latin typeface="Cambria Math" panose="02040503050406030204" pitchFamily="18" charset="0"/>
                        </a:rPr>
                        <m:t>+</m:t>
                      </m:r>
                      <m:sSub>
                        <m:sSubPr>
                          <m:ctrlPr>
                            <a:rPr lang="en-GB" sz="2275" i="1">
                              <a:latin typeface="Cambria Math" panose="02040503050406030204" pitchFamily="18" charset="0"/>
                            </a:rPr>
                          </m:ctrlPr>
                        </m:sSubPr>
                        <m:e>
                          <m:r>
                            <a:rPr lang="en-GB" sz="2275" i="1">
                              <a:latin typeface="Cambria Math" panose="02040503050406030204" pitchFamily="18" charset="0"/>
                            </a:rPr>
                            <m:t>𝑇</m:t>
                          </m:r>
                        </m:e>
                        <m:sub>
                          <m:r>
                            <a:rPr lang="en-GB" sz="2275" i="1">
                              <a:latin typeface="Cambria Math" panose="02040503050406030204" pitchFamily="18" charset="0"/>
                            </a:rPr>
                            <m:t>𝑅</m:t>
                          </m:r>
                        </m:sub>
                      </m:sSub>
                    </m:oMath>
                  </m:oMathPara>
                </a14:m>
                <a:endParaRPr lang="en-GB" sz="3641" dirty="0"/>
              </a:p>
            </p:txBody>
          </p:sp>
        </mc:Choice>
        <mc:Fallback xmlns="">
          <p:sp>
            <p:nvSpPr>
              <p:cNvPr id="12" name="TextBox 11">
                <a:extLst>
                  <a:ext uri="{FF2B5EF4-FFF2-40B4-BE49-F238E27FC236}">
                    <a16:creationId xmlns:a16="http://schemas.microsoft.com/office/drawing/2014/main" id="{01B8E0F2-8975-458B-980B-B02E7F8C8361}"/>
                  </a:ext>
                </a:extLst>
              </p:cNvPr>
              <p:cNvSpPr txBox="1">
                <a:spLocks noRot="1" noChangeAspect="1" noMove="1" noResize="1" noEditPoints="1" noAdjustHandles="1" noChangeArrowheads="1" noChangeShapeType="1" noTextEdit="1"/>
              </p:cNvSpPr>
              <p:nvPr/>
            </p:nvSpPr>
            <p:spPr>
              <a:xfrm>
                <a:off x="12305782" y="3641777"/>
                <a:ext cx="5431882" cy="1547924"/>
              </a:xfrm>
              <a:prstGeom prst="rect">
                <a:avLst/>
              </a:prstGeom>
              <a:blipFill>
                <a:blip r:embed="rId4"/>
                <a:stretch>
                  <a:fillRect/>
                </a:stretch>
              </a:blipFill>
            </p:spPr>
            <p:txBody>
              <a:bodyPr/>
              <a:lstStyle/>
              <a:p>
                <a:r>
                  <a:rPr lang="nl-BE">
                    <a:noFill/>
                  </a:rPr>
                  <a:t> </a:t>
                </a:r>
              </a:p>
            </p:txBody>
          </p:sp>
        </mc:Fallback>
      </mc:AlternateContent>
      <p:sp>
        <p:nvSpPr>
          <p:cNvPr id="13" name="Oval 12">
            <a:extLst>
              <a:ext uri="{FF2B5EF4-FFF2-40B4-BE49-F238E27FC236}">
                <a16:creationId xmlns:a16="http://schemas.microsoft.com/office/drawing/2014/main" id="{D4BC916C-9AC4-45BD-B973-B5EB048A60D8}"/>
              </a:ext>
            </a:extLst>
          </p:cNvPr>
          <p:cNvSpPr/>
          <p:nvPr/>
        </p:nvSpPr>
        <p:spPr>
          <a:xfrm>
            <a:off x="13457752" y="4238446"/>
            <a:ext cx="721436" cy="5452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41"/>
          </a:p>
        </p:txBody>
      </p:sp>
      <p:sp>
        <p:nvSpPr>
          <p:cNvPr id="14" name="TextBox 13">
            <a:extLst>
              <a:ext uri="{FF2B5EF4-FFF2-40B4-BE49-F238E27FC236}">
                <a16:creationId xmlns:a16="http://schemas.microsoft.com/office/drawing/2014/main" id="{4450EC59-FD8C-41BB-9D68-00785E2719DB}"/>
              </a:ext>
            </a:extLst>
          </p:cNvPr>
          <p:cNvSpPr txBox="1"/>
          <p:nvPr/>
        </p:nvSpPr>
        <p:spPr>
          <a:xfrm>
            <a:off x="11933885" y="1612253"/>
            <a:ext cx="4982515" cy="652615"/>
          </a:xfrm>
          <a:prstGeom prst="rect">
            <a:avLst/>
          </a:prstGeom>
          <a:noFill/>
        </p:spPr>
        <p:txBody>
          <a:bodyPr wrap="square" rtlCol="0">
            <a:spAutoFit/>
          </a:bodyPr>
          <a:lstStyle/>
          <a:p>
            <a:r>
              <a:rPr lang="en-GB" sz="3641" dirty="0">
                <a:solidFill>
                  <a:srgbClr val="FF0000"/>
                </a:solidFill>
              </a:rPr>
              <a:t>Parameter uncertainty</a:t>
            </a:r>
          </a:p>
        </p:txBody>
      </p:sp>
    </p:spTree>
    <p:extLst>
      <p:ext uri="{BB962C8B-B14F-4D97-AF65-F5344CB8AC3E}">
        <p14:creationId xmlns:p14="http://schemas.microsoft.com/office/powerpoint/2010/main" val="375947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3" grpId="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1F79E0-28F5-4353-9D1D-C988BAA3EE31}"/>
              </a:ext>
            </a:extLst>
          </p:cNvPr>
          <p:cNvPicPr>
            <a:picLocks noChangeAspect="1"/>
          </p:cNvPicPr>
          <p:nvPr/>
        </p:nvPicPr>
        <p:blipFill>
          <a:blip r:embed="rId2"/>
          <a:stretch>
            <a:fillRect/>
          </a:stretch>
        </p:blipFill>
        <p:spPr>
          <a:xfrm>
            <a:off x="3231466" y="4267546"/>
            <a:ext cx="10307359" cy="4317683"/>
          </a:xfrm>
          <a:prstGeom prst="rect">
            <a:avLst/>
          </a:prstGeom>
        </p:spPr>
      </p:pic>
      <p:sp>
        <p:nvSpPr>
          <p:cNvPr id="3" name="Title 2">
            <a:extLst>
              <a:ext uri="{FF2B5EF4-FFF2-40B4-BE49-F238E27FC236}">
                <a16:creationId xmlns:a16="http://schemas.microsoft.com/office/drawing/2014/main" id="{D495AFE2-77A6-4B0D-B0AA-31DF9B8EB004}"/>
              </a:ext>
            </a:extLst>
          </p:cNvPr>
          <p:cNvSpPr>
            <a:spLocks noGrp="1"/>
          </p:cNvSpPr>
          <p:nvPr>
            <p:ph type="title"/>
          </p:nvPr>
        </p:nvSpPr>
        <p:spPr/>
        <p:txBody>
          <a:bodyPr/>
          <a:lstStyle/>
          <a:p>
            <a:r>
              <a:rPr lang="en-GB" dirty="0"/>
              <a:t>Constraints</a:t>
            </a:r>
          </a:p>
        </p:txBody>
      </p:sp>
      <p:pic>
        <p:nvPicPr>
          <p:cNvPr id="4" name="Picture 3">
            <a:extLst>
              <a:ext uri="{FF2B5EF4-FFF2-40B4-BE49-F238E27FC236}">
                <a16:creationId xmlns:a16="http://schemas.microsoft.com/office/drawing/2014/main" id="{8E4C7211-8BE3-44DF-8380-4162B1334A87}"/>
              </a:ext>
            </a:extLst>
          </p:cNvPr>
          <p:cNvPicPr>
            <a:picLocks noChangeAspect="1"/>
          </p:cNvPicPr>
          <p:nvPr/>
        </p:nvPicPr>
        <p:blipFill>
          <a:blip r:embed="rId3"/>
          <a:stretch>
            <a:fillRect/>
          </a:stretch>
        </p:blipFill>
        <p:spPr>
          <a:xfrm>
            <a:off x="3201962" y="1924064"/>
            <a:ext cx="10366370" cy="2016230"/>
          </a:xfrm>
          <a:prstGeom prst="rect">
            <a:avLst/>
          </a:prstGeom>
        </p:spPr>
      </p:pic>
    </p:spTree>
    <p:extLst>
      <p:ext uri="{BB962C8B-B14F-4D97-AF65-F5344CB8AC3E}">
        <p14:creationId xmlns:p14="http://schemas.microsoft.com/office/powerpoint/2010/main" val="15961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2AFB837-C8B1-21D9-7444-79C9CCB5DB45}"/>
              </a:ext>
            </a:extLst>
          </p:cNvPr>
          <p:cNvSpPr>
            <a:spLocks noGrp="1"/>
          </p:cNvSpPr>
          <p:nvPr>
            <p:ph type="sldNum" sz="quarter" idx="12"/>
          </p:nvPr>
        </p:nvSpPr>
        <p:spPr>
          <a:xfrm>
            <a:off x="15591261" y="8949583"/>
            <a:ext cx="921117" cy="519257"/>
          </a:xfrm>
        </p:spPr>
        <p:txBody>
          <a:bodyPr/>
          <a:lstStyle/>
          <a:p>
            <a:fld id="{7AE184E0-0BD4-4705-A12B-9B71DDE63301}" type="slidenum">
              <a:rPr lang="nl-BE" noProof="0" smtClean="0"/>
              <a:pPr/>
              <a:t>4</a:t>
            </a:fld>
            <a:endParaRPr lang="nl-BE" noProof="0"/>
          </a:p>
        </p:txBody>
      </p:sp>
      <p:sp>
        <p:nvSpPr>
          <p:cNvPr id="3" name="Titel 2">
            <a:extLst>
              <a:ext uri="{FF2B5EF4-FFF2-40B4-BE49-F238E27FC236}">
                <a16:creationId xmlns:a16="http://schemas.microsoft.com/office/drawing/2014/main" id="{FABF8D70-EB5D-7342-CC99-4FF955EFB104}"/>
              </a:ext>
            </a:extLst>
          </p:cNvPr>
          <p:cNvSpPr>
            <a:spLocks noGrp="1"/>
          </p:cNvSpPr>
          <p:nvPr>
            <p:ph type="title"/>
          </p:nvPr>
        </p:nvSpPr>
        <p:spPr/>
        <p:txBody>
          <a:bodyPr/>
          <a:lstStyle/>
          <a:p>
            <a:r>
              <a:rPr lang="en-GB" dirty="0" err="1"/>
              <a:t>Terugkoppeling</a:t>
            </a:r>
            <a:r>
              <a:rPr lang="en-GB" dirty="0"/>
              <a:t> </a:t>
            </a:r>
            <a:r>
              <a:rPr lang="en-GB" dirty="0" err="1"/>
              <a:t>en</a:t>
            </a:r>
            <a:r>
              <a:rPr lang="en-GB" dirty="0"/>
              <a:t> </a:t>
            </a:r>
            <a:r>
              <a:rPr lang="en-GB" dirty="0" err="1"/>
              <a:t>regelalgoritme</a:t>
            </a:r>
            <a:endParaRPr lang="LID4096" dirty="0"/>
          </a:p>
        </p:txBody>
      </p:sp>
      <p:pic>
        <p:nvPicPr>
          <p:cNvPr id="7" name="Afbeelding 6">
            <a:extLst>
              <a:ext uri="{FF2B5EF4-FFF2-40B4-BE49-F238E27FC236}">
                <a16:creationId xmlns:a16="http://schemas.microsoft.com/office/drawing/2014/main" id="{8EAF46CA-19E6-E5EB-1B19-ED260F7C5A88}"/>
              </a:ext>
            </a:extLst>
          </p:cNvPr>
          <p:cNvPicPr>
            <a:picLocks noChangeAspect="1"/>
          </p:cNvPicPr>
          <p:nvPr/>
        </p:nvPicPr>
        <p:blipFill rotWithShape="1">
          <a:blip r:embed="rId3"/>
          <a:srcRect t="9417"/>
          <a:stretch/>
        </p:blipFill>
        <p:spPr>
          <a:xfrm>
            <a:off x="2627435" y="1497431"/>
            <a:ext cx="11610279" cy="3891395"/>
          </a:xfrm>
          <a:prstGeom prst="rect">
            <a:avLst/>
          </a:prstGeom>
        </p:spPr>
      </p:pic>
      <p:sp>
        <p:nvSpPr>
          <p:cNvPr id="18" name="Tekstvak 17">
            <a:extLst>
              <a:ext uri="{FF2B5EF4-FFF2-40B4-BE49-F238E27FC236}">
                <a16:creationId xmlns:a16="http://schemas.microsoft.com/office/drawing/2014/main" id="{E4F66FCE-858F-55E6-BF8A-FE29EB182FED}"/>
              </a:ext>
            </a:extLst>
          </p:cNvPr>
          <p:cNvSpPr txBox="1"/>
          <p:nvPr/>
        </p:nvSpPr>
        <p:spPr>
          <a:xfrm>
            <a:off x="1274687" y="5742956"/>
            <a:ext cx="14729032" cy="688522"/>
          </a:xfrm>
          <a:prstGeom prst="rect">
            <a:avLst/>
          </a:prstGeom>
          <a:noFill/>
        </p:spPr>
        <p:txBody>
          <a:bodyPr wrap="none" rtlCol="0">
            <a:spAutoFit/>
          </a:bodyPr>
          <a:lstStyle/>
          <a:p>
            <a:pPr marL="487638" indent="-487638">
              <a:lnSpc>
                <a:spcPct val="120000"/>
              </a:lnSpc>
              <a:buFont typeface="Arial" panose="020B0604020202020204" pitchFamily="34" charset="0"/>
              <a:buChar char="•"/>
            </a:pPr>
            <a:r>
              <a:rPr lang="en-GB" sz="3555" dirty="0" err="1"/>
              <a:t>Dynamica</a:t>
            </a:r>
            <a:r>
              <a:rPr lang="en-GB" sz="3555" dirty="0"/>
              <a:t> sensor: Meestal </a:t>
            </a:r>
            <a:r>
              <a:rPr lang="en-GB" sz="3555" dirty="0" err="1"/>
              <a:t>te</a:t>
            </a:r>
            <a:r>
              <a:rPr lang="en-GB" sz="3555" dirty="0"/>
              <a:t> </a:t>
            </a:r>
            <a:r>
              <a:rPr lang="en-GB" sz="3555" dirty="0" err="1"/>
              <a:t>verwaarlozen</a:t>
            </a:r>
            <a:r>
              <a:rPr lang="en-GB" sz="3555" dirty="0"/>
              <a:t> (</a:t>
            </a:r>
            <a:r>
              <a:rPr lang="en-GB" sz="3555" dirty="0" err="1"/>
              <a:t>veel</a:t>
            </a:r>
            <a:r>
              <a:rPr lang="en-GB" sz="3555" dirty="0"/>
              <a:t> </a:t>
            </a:r>
            <a:r>
              <a:rPr lang="en-GB" sz="3555" dirty="0" err="1"/>
              <a:t>sneller</a:t>
            </a:r>
            <a:r>
              <a:rPr lang="en-GB" sz="3555" dirty="0"/>
              <a:t> dan process)</a:t>
            </a:r>
            <a:endParaRPr lang="LID4096" sz="3555" dirty="0"/>
          </a:p>
        </p:txBody>
      </p:sp>
      <p:sp>
        <p:nvSpPr>
          <p:cNvPr id="21" name="Tekstvak 20">
            <a:extLst>
              <a:ext uri="{FF2B5EF4-FFF2-40B4-BE49-F238E27FC236}">
                <a16:creationId xmlns:a16="http://schemas.microsoft.com/office/drawing/2014/main" id="{5BCAEB3F-06BB-3A44-905C-871F00D6454C}"/>
              </a:ext>
            </a:extLst>
          </p:cNvPr>
          <p:cNvSpPr txBox="1"/>
          <p:nvPr/>
        </p:nvSpPr>
        <p:spPr>
          <a:xfrm>
            <a:off x="1261265" y="6791912"/>
            <a:ext cx="16327740" cy="2001445"/>
          </a:xfrm>
          <a:prstGeom prst="rect">
            <a:avLst/>
          </a:prstGeom>
          <a:noFill/>
        </p:spPr>
        <p:txBody>
          <a:bodyPr wrap="none" rtlCol="0">
            <a:spAutoFit/>
          </a:bodyPr>
          <a:lstStyle/>
          <a:p>
            <a:pPr marL="487638" indent="-487638">
              <a:lnSpc>
                <a:spcPct val="120000"/>
              </a:lnSpc>
              <a:buFont typeface="Arial" panose="020B0604020202020204" pitchFamily="34" charset="0"/>
              <a:buChar char="•"/>
            </a:pPr>
            <a:r>
              <a:rPr lang="en-GB" sz="3555" dirty="0" err="1"/>
              <a:t>Regelalgoritme</a:t>
            </a:r>
            <a:r>
              <a:rPr lang="en-GB" sz="3555" dirty="0"/>
              <a:t>: Regel op basis </a:t>
            </a:r>
            <a:r>
              <a:rPr lang="en-GB" sz="3555" dirty="0" err="1"/>
              <a:t>verschil</a:t>
            </a:r>
            <a:r>
              <a:rPr lang="en-GB" sz="3555" dirty="0"/>
              <a:t> </a:t>
            </a:r>
            <a:r>
              <a:rPr lang="en-GB" sz="3555" dirty="0" err="1"/>
              <a:t>gewenste</a:t>
            </a:r>
            <a:r>
              <a:rPr lang="en-GB" sz="3555" dirty="0"/>
              <a:t> </a:t>
            </a:r>
            <a:r>
              <a:rPr lang="en-GB" sz="3555" dirty="0" err="1"/>
              <a:t>waarde</a:t>
            </a:r>
            <a:r>
              <a:rPr lang="en-GB" sz="3555" dirty="0"/>
              <a:t> (setpoint)</a:t>
            </a:r>
            <a:br>
              <a:rPr lang="en-GB" sz="3555" dirty="0"/>
            </a:br>
            <a:r>
              <a:rPr lang="en-GB" sz="3555" dirty="0" err="1"/>
              <a:t>en</a:t>
            </a:r>
            <a:r>
              <a:rPr lang="en-GB" sz="3555" dirty="0"/>
              <a:t> </a:t>
            </a:r>
            <a:r>
              <a:rPr lang="en-GB" sz="3555" dirty="0" err="1"/>
              <a:t>gemeten</a:t>
            </a:r>
            <a:r>
              <a:rPr lang="en-GB" sz="3555" dirty="0"/>
              <a:t> </a:t>
            </a:r>
            <a:r>
              <a:rPr lang="en-GB" sz="3555" dirty="0" err="1"/>
              <a:t>waarde</a:t>
            </a:r>
            <a:r>
              <a:rPr lang="en-GB" sz="3555" dirty="0"/>
              <a:t>  (= error)</a:t>
            </a:r>
          </a:p>
          <a:p>
            <a:pPr marL="487638" indent="-487638">
              <a:lnSpc>
                <a:spcPct val="120000"/>
              </a:lnSpc>
              <a:buFont typeface="Arial" panose="020B0604020202020204" pitchFamily="34" charset="0"/>
              <a:buChar char="•"/>
            </a:pPr>
            <a:r>
              <a:rPr lang="en-GB" sz="3555" dirty="0" err="1"/>
              <a:t>Typisch</a:t>
            </a:r>
            <a:r>
              <a:rPr lang="en-GB" sz="3555" dirty="0"/>
              <a:t> (</a:t>
            </a:r>
            <a:r>
              <a:rPr lang="en-GB" sz="3555" dirty="0" err="1"/>
              <a:t>niet-optimale</a:t>
            </a:r>
            <a:r>
              <a:rPr lang="en-GB" sz="3555" dirty="0"/>
              <a:t>) </a:t>
            </a:r>
            <a:r>
              <a:rPr lang="en-GB" sz="3555" dirty="0" err="1"/>
              <a:t>regeling</a:t>
            </a:r>
            <a:r>
              <a:rPr lang="en-GB" sz="3555" dirty="0"/>
              <a:t>: </a:t>
            </a:r>
            <a:r>
              <a:rPr lang="en-GB" sz="3555" dirty="0" err="1"/>
              <a:t>aan</a:t>
            </a:r>
            <a:r>
              <a:rPr lang="en-GB" sz="3555" dirty="0"/>
              <a:t>/</a:t>
            </a:r>
            <a:r>
              <a:rPr lang="en-GB" sz="3555" dirty="0" err="1"/>
              <a:t>uit</a:t>
            </a:r>
            <a:r>
              <a:rPr lang="en-GB" sz="3555" dirty="0"/>
              <a:t> met </a:t>
            </a:r>
            <a:r>
              <a:rPr lang="en-GB" sz="3555" dirty="0" err="1"/>
              <a:t>dode</a:t>
            </a:r>
            <a:r>
              <a:rPr lang="en-GB" sz="3555" dirty="0"/>
              <a:t> band (centrale </a:t>
            </a:r>
            <a:r>
              <a:rPr lang="en-GB" sz="3555" dirty="0" err="1"/>
              <a:t>verwarming</a:t>
            </a:r>
            <a:r>
              <a:rPr lang="en-GB" sz="3555" dirty="0"/>
              <a:t>)</a:t>
            </a:r>
            <a:endParaRPr lang="LID4096" sz="3555" dirty="0"/>
          </a:p>
        </p:txBody>
      </p:sp>
    </p:spTree>
    <p:extLst>
      <p:ext uri="{BB962C8B-B14F-4D97-AF65-F5344CB8AC3E}">
        <p14:creationId xmlns:p14="http://schemas.microsoft.com/office/powerpoint/2010/main" val="4052782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0633-BACE-4654-9F59-90C0CA15F90D}"/>
              </a:ext>
            </a:extLst>
          </p:cNvPr>
          <p:cNvSpPr>
            <a:spLocks noGrp="1"/>
          </p:cNvSpPr>
          <p:nvPr>
            <p:ph type="title"/>
          </p:nvPr>
        </p:nvSpPr>
        <p:spPr/>
        <p:txBody>
          <a:bodyPr/>
          <a:lstStyle/>
          <a:p>
            <a:r>
              <a:rPr lang="en-GB" dirty="0"/>
              <a:t>Objective</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BBC76DF-E79A-46B7-B67A-85E5F971A12C}"/>
                  </a:ext>
                </a:extLst>
              </p:cNvPr>
              <p:cNvSpPr/>
              <p:nvPr/>
            </p:nvSpPr>
            <p:spPr>
              <a:xfrm>
                <a:off x="1258770" y="1611242"/>
                <a:ext cx="14545110" cy="1212896"/>
              </a:xfrm>
              <a:prstGeom prst="rect">
                <a:avLst/>
              </a:prstGeom>
            </p:spPr>
            <p:txBody>
              <a:bodyPr wrap="square">
                <a:spAutoFit/>
              </a:bodyPr>
              <a:lstStyle/>
              <a:p>
                <a:pPr marL="406365" indent="-406365">
                  <a:buFont typeface="Arial" panose="020B0604020202020204" pitchFamily="34" charset="0"/>
                  <a:buChar char="•"/>
                </a:pPr>
                <a:r>
                  <a:rPr lang="en-GB" sz="3641" dirty="0"/>
                  <a:t>Produce </a:t>
                </a:r>
                <a14:m>
                  <m:oMath xmlns:m="http://schemas.openxmlformats.org/officeDocument/2006/math">
                    <m:sSub>
                      <m:sSubPr>
                        <m:ctrlPr>
                          <a:rPr lang="en-GB" sz="3641" i="1">
                            <a:latin typeface="Cambria Math" panose="02040503050406030204" pitchFamily="18" charset="0"/>
                          </a:rPr>
                        </m:ctrlPr>
                      </m:sSubPr>
                      <m:e>
                        <m:r>
                          <a:rPr lang="en-GB" sz="3641" i="1">
                            <a:latin typeface="Cambria Math" panose="02040503050406030204" pitchFamily="18" charset="0"/>
                          </a:rPr>
                          <m:t>𝑚</m:t>
                        </m:r>
                      </m:e>
                      <m:sub>
                        <m:r>
                          <a:rPr lang="en-GB" sz="3641" i="1">
                            <a:latin typeface="Cambria Math" panose="02040503050406030204" pitchFamily="18" charset="0"/>
                          </a:rPr>
                          <m:t>𝑃</m:t>
                        </m:r>
                      </m:sub>
                    </m:sSub>
                    <m:r>
                      <a:rPr lang="en-GB" sz="3641" i="1">
                        <a:latin typeface="Cambria Math" panose="02040503050406030204" pitchFamily="18" charset="0"/>
                      </a:rPr>
                      <m:t>=20680 </m:t>
                    </m:r>
                    <m:r>
                      <a:rPr lang="en-GB" sz="3641" i="1">
                        <a:latin typeface="Cambria Math" panose="02040503050406030204" pitchFamily="18" charset="0"/>
                      </a:rPr>
                      <m:t>𝑘𝑔</m:t>
                    </m:r>
                  </m:oMath>
                </a14:m>
                <a:r>
                  <a:rPr lang="en-GB" sz="3641" dirty="0"/>
                  <a:t> as fast as possible</a:t>
                </a:r>
              </a:p>
              <a:p>
                <a:pPr marL="406365" indent="-406365">
                  <a:buFont typeface="Arial" panose="020B0604020202020204" pitchFamily="34" charset="0"/>
                  <a:buChar char="•"/>
                </a:pPr>
                <a:r>
                  <a:rPr lang="en-GB" sz="3641" dirty="0"/>
                  <a:t>Smooth control performance: penalty on input changes</a:t>
                </a:r>
              </a:p>
            </p:txBody>
          </p:sp>
        </mc:Choice>
        <mc:Fallback xmlns="">
          <p:sp>
            <p:nvSpPr>
              <p:cNvPr id="3" name="Rectangle 2">
                <a:extLst>
                  <a:ext uri="{FF2B5EF4-FFF2-40B4-BE49-F238E27FC236}">
                    <a16:creationId xmlns:a16="http://schemas.microsoft.com/office/drawing/2014/main" id="{EBBC76DF-E79A-46B7-B67A-85E5F971A12C}"/>
                  </a:ext>
                </a:extLst>
              </p:cNvPr>
              <p:cNvSpPr>
                <a:spLocks noRot="1" noChangeAspect="1" noMove="1" noResize="1" noEditPoints="1" noAdjustHandles="1" noChangeArrowheads="1" noChangeShapeType="1" noTextEdit="1"/>
              </p:cNvSpPr>
              <p:nvPr/>
            </p:nvSpPr>
            <p:spPr>
              <a:xfrm>
                <a:off x="1258770" y="1611242"/>
                <a:ext cx="14545110" cy="1212896"/>
              </a:xfrm>
              <a:prstGeom prst="rect">
                <a:avLst/>
              </a:prstGeom>
              <a:blipFill>
                <a:blip r:embed="rId2"/>
                <a:stretch>
                  <a:fillRect l="-1173" t="-7538" b="-18593"/>
                </a:stretch>
              </a:blipFill>
            </p:spPr>
            <p:txBody>
              <a:bodyPr/>
              <a:lstStyle/>
              <a:p>
                <a:r>
                  <a:rPr lang="nl-BE">
                    <a:noFill/>
                  </a:rPr>
                  <a:t> </a:t>
                </a:r>
              </a:p>
            </p:txBody>
          </p:sp>
        </mc:Fallback>
      </mc:AlternateContent>
      <p:pic>
        <p:nvPicPr>
          <p:cNvPr id="4" name="Picture 3">
            <a:extLst>
              <a:ext uri="{FF2B5EF4-FFF2-40B4-BE49-F238E27FC236}">
                <a16:creationId xmlns:a16="http://schemas.microsoft.com/office/drawing/2014/main" id="{76F1A056-6004-4A42-B72B-74D50D761CF4}"/>
              </a:ext>
            </a:extLst>
          </p:cNvPr>
          <p:cNvPicPr>
            <a:picLocks noChangeAspect="1"/>
          </p:cNvPicPr>
          <p:nvPr/>
        </p:nvPicPr>
        <p:blipFill>
          <a:blip r:embed="rId3"/>
          <a:stretch>
            <a:fillRect/>
          </a:stretch>
        </p:blipFill>
        <p:spPr>
          <a:xfrm>
            <a:off x="6913787" y="5227536"/>
            <a:ext cx="9954617" cy="4227829"/>
          </a:xfrm>
          <a:prstGeom prst="rect">
            <a:avLst/>
          </a:prstGeom>
        </p:spPr>
      </p:pic>
      <p:pic>
        <p:nvPicPr>
          <p:cNvPr id="6" name="Picture 5">
            <a:extLst>
              <a:ext uri="{FF2B5EF4-FFF2-40B4-BE49-F238E27FC236}">
                <a16:creationId xmlns:a16="http://schemas.microsoft.com/office/drawing/2014/main" id="{A4C1467C-AF87-4C77-863E-9BC5DCDF16D2}"/>
              </a:ext>
            </a:extLst>
          </p:cNvPr>
          <p:cNvPicPr>
            <a:picLocks noChangeAspect="1"/>
          </p:cNvPicPr>
          <p:nvPr/>
        </p:nvPicPr>
        <p:blipFill>
          <a:blip r:embed="rId4"/>
          <a:stretch>
            <a:fillRect/>
          </a:stretch>
        </p:blipFill>
        <p:spPr>
          <a:xfrm>
            <a:off x="3663375" y="3319687"/>
            <a:ext cx="10142545" cy="1820456"/>
          </a:xfrm>
          <a:prstGeom prst="rect">
            <a:avLst/>
          </a:prstGeom>
        </p:spPr>
      </p:pic>
    </p:spTree>
    <p:extLst>
      <p:ext uri="{BB962C8B-B14F-4D97-AF65-F5344CB8AC3E}">
        <p14:creationId xmlns:p14="http://schemas.microsoft.com/office/powerpoint/2010/main" val="4177780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DBFFDD-BB4A-EA03-E340-3CDDD9DE2ACB}"/>
              </a:ext>
            </a:extLst>
          </p:cNvPr>
          <p:cNvSpPr>
            <a:spLocks noGrp="1"/>
          </p:cNvSpPr>
          <p:nvPr>
            <p:ph type="title"/>
          </p:nvPr>
        </p:nvSpPr>
        <p:spPr/>
        <p:txBody>
          <a:bodyPr/>
          <a:lstStyle/>
          <a:p>
            <a:r>
              <a:rPr lang="en-GB" dirty="0" err="1"/>
              <a:t>Systeem</a:t>
            </a:r>
            <a:r>
              <a:rPr lang="en-GB" dirty="0"/>
              <a:t> </a:t>
            </a:r>
            <a:r>
              <a:rPr lang="en-GB" dirty="0" err="1"/>
              <a:t>Identificatie</a:t>
            </a:r>
            <a:endParaRPr lang="LID4096" dirty="0"/>
          </a:p>
        </p:txBody>
      </p:sp>
      <p:sp>
        <p:nvSpPr>
          <p:cNvPr id="3" name="Tijdelijke aanduiding voor inhoud 2">
            <a:extLst>
              <a:ext uri="{FF2B5EF4-FFF2-40B4-BE49-F238E27FC236}">
                <a16:creationId xmlns:a16="http://schemas.microsoft.com/office/drawing/2014/main" id="{D613492C-9398-F8DA-8943-8F39ACBE7BDF}"/>
              </a:ext>
            </a:extLst>
          </p:cNvPr>
          <p:cNvSpPr>
            <a:spLocks noGrp="1"/>
          </p:cNvSpPr>
          <p:nvPr>
            <p:ph idx="1"/>
          </p:nvPr>
        </p:nvSpPr>
        <p:spPr/>
        <p:txBody>
          <a:bodyPr/>
          <a:lstStyle/>
          <a:p>
            <a:pPr>
              <a:buFont typeface="Arial" panose="020B0604020202020204" pitchFamily="34" charset="0"/>
              <a:buChar char="•"/>
            </a:pPr>
            <a:r>
              <a:rPr lang="en-GB" dirty="0"/>
              <a:t>MPC </a:t>
            </a:r>
            <a:r>
              <a:rPr lang="en-GB" dirty="0" err="1"/>
              <a:t>steunt</a:t>
            </a:r>
            <a:r>
              <a:rPr lang="en-GB" dirty="0"/>
              <a:t> op </a:t>
            </a:r>
            <a:r>
              <a:rPr lang="en-GB" dirty="0" err="1"/>
              <a:t>accuraat</a:t>
            </a:r>
            <a:r>
              <a:rPr lang="en-GB" dirty="0"/>
              <a:t> model</a:t>
            </a:r>
          </a:p>
          <a:p>
            <a:pPr>
              <a:buFont typeface="Arial" panose="020B0604020202020204" pitchFamily="34" charset="0"/>
              <a:buChar char="•"/>
            </a:pPr>
            <a:r>
              <a:rPr lang="en-GB" dirty="0" err="1"/>
              <a:t>Opstellen</a:t>
            </a:r>
            <a:r>
              <a:rPr lang="en-GB" dirty="0"/>
              <a:t> </a:t>
            </a:r>
            <a:r>
              <a:rPr lang="en-GB" dirty="0" err="1"/>
              <a:t>behoud</a:t>
            </a:r>
            <a:r>
              <a:rPr lang="en-GB" dirty="0"/>
              <a:t>/</a:t>
            </a:r>
            <a:r>
              <a:rPr lang="en-GB" dirty="0" err="1"/>
              <a:t>krachtwetten</a:t>
            </a:r>
            <a:r>
              <a:rPr lang="en-GB" dirty="0"/>
              <a:t>=&gt; ‘White box identification’</a:t>
            </a:r>
          </a:p>
          <a:p>
            <a:pPr>
              <a:buFont typeface="Arial" panose="020B0604020202020204" pitchFamily="34" charset="0"/>
              <a:buChar char="•"/>
            </a:pPr>
            <a:r>
              <a:rPr lang="en-GB" dirty="0"/>
              <a:t>Via Data =&gt; ‘Black box identification’</a:t>
            </a:r>
          </a:p>
          <a:p>
            <a:pPr>
              <a:buFont typeface="Arial" panose="020B0604020202020204" pitchFamily="34" charset="0"/>
              <a:buChar char="•"/>
            </a:pPr>
            <a:r>
              <a:rPr lang="en-GB" dirty="0"/>
              <a:t>Mix!</a:t>
            </a:r>
            <a:endParaRPr lang="LID4096" dirty="0"/>
          </a:p>
        </p:txBody>
      </p:sp>
      <p:sp>
        <p:nvSpPr>
          <p:cNvPr id="4" name="Tijdelijke aanduiding voor dianummer 3">
            <a:extLst>
              <a:ext uri="{FF2B5EF4-FFF2-40B4-BE49-F238E27FC236}">
                <a16:creationId xmlns:a16="http://schemas.microsoft.com/office/drawing/2014/main" id="{198C6076-F205-560D-86BB-7AF36445D431}"/>
              </a:ext>
            </a:extLst>
          </p:cNvPr>
          <p:cNvSpPr>
            <a:spLocks noGrp="1"/>
          </p:cNvSpPr>
          <p:nvPr>
            <p:ph type="sldNum" sz="quarter" idx="12"/>
          </p:nvPr>
        </p:nvSpPr>
        <p:spPr/>
        <p:txBody>
          <a:bodyPr/>
          <a:lstStyle/>
          <a:p>
            <a:fld id="{7AE184E0-0BD4-4705-A12B-9B71DDE63301}" type="slidenum">
              <a:rPr lang="nl-BE" noProof="0" smtClean="0"/>
              <a:t>41</a:t>
            </a:fld>
            <a:endParaRPr lang="nl-BE" noProof="0"/>
          </a:p>
        </p:txBody>
      </p:sp>
      <p:pic>
        <p:nvPicPr>
          <p:cNvPr id="6" name="Afbeelding 5">
            <a:extLst>
              <a:ext uri="{FF2B5EF4-FFF2-40B4-BE49-F238E27FC236}">
                <a16:creationId xmlns:a16="http://schemas.microsoft.com/office/drawing/2014/main" id="{CFE482A6-D5CC-FBBC-AAAC-03D578762C9D}"/>
              </a:ext>
            </a:extLst>
          </p:cNvPr>
          <p:cNvPicPr>
            <a:picLocks noChangeAspect="1"/>
          </p:cNvPicPr>
          <p:nvPr/>
        </p:nvPicPr>
        <p:blipFill>
          <a:blip r:embed="rId3"/>
          <a:stretch>
            <a:fillRect/>
          </a:stretch>
        </p:blipFill>
        <p:spPr>
          <a:xfrm>
            <a:off x="2627435" y="4876801"/>
            <a:ext cx="11078345" cy="4561671"/>
          </a:xfrm>
          <a:prstGeom prst="rect">
            <a:avLst/>
          </a:prstGeom>
        </p:spPr>
      </p:pic>
    </p:spTree>
    <p:extLst>
      <p:ext uri="{BB962C8B-B14F-4D97-AF65-F5344CB8AC3E}">
        <p14:creationId xmlns:p14="http://schemas.microsoft.com/office/powerpoint/2010/main" val="4166882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DBFFDD-BB4A-EA03-E340-3CDDD9DE2ACB}"/>
              </a:ext>
            </a:extLst>
          </p:cNvPr>
          <p:cNvSpPr>
            <a:spLocks noGrp="1"/>
          </p:cNvSpPr>
          <p:nvPr>
            <p:ph type="title"/>
          </p:nvPr>
        </p:nvSpPr>
        <p:spPr/>
        <p:txBody>
          <a:bodyPr/>
          <a:lstStyle/>
          <a:p>
            <a:r>
              <a:rPr lang="en-GB" dirty="0" err="1"/>
              <a:t>Systeem</a:t>
            </a:r>
            <a:r>
              <a:rPr lang="en-GB" dirty="0"/>
              <a:t> </a:t>
            </a:r>
            <a:r>
              <a:rPr lang="en-GB" dirty="0" err="1"/>
              <a:t>Identificatie</a:t>
            </a:r>
            <a:endParaRPr lang="LID4096" dirty="0"/>
          </a:p>
        </p:txBody>
      </p:sp>
      <p:sp>
        <p:nvSpPr>
          <p:cNvPr id="3" name="Tijdelijke aanduiding voor inhoud 2">
            <a:extLst>
              <a:ext uri="{FF2B5EF4-FFF2-40B4-BE49-F238E27FC236}">
                <a16:creationId xmlns:a16="http://schemas.microsoft.com/office/drawing/2014/main" id="{D613492C-9398-F8DA-8943-8F39ACBE7BDF}"/>
              </a:ext>
            </a:extLst>
          </p:cNvPr>
          <p:cNvSpPr>
            <a:spLocks noGrp="1"/>
          </p:cNvSpPr>
          <p:nvPr>
            <p:ph idx="1"/>
          </p:nvPr>
        </p:nvSpPr>
        <p:spPr/>
        <p:txBody>
          <a:bodyPr/>
          <a:lstStyle/>
          <a:p>
            <a:pPr>
              <a:buFont typeface="Arial" panose="020B0604020202020204" pitchFamily="34" charset="0"/>
              <a:buChar char="•"/>
            </a:pPr>
            <a:r>
              <a:rPr lang="en-GB" dirty="0"/>
              <a:t>MPC </a:t>
            </a:r>
            <a:r>
              <a:rPr lang="en-GB" dirty="0" err="1"/>
              <a:t>steunt</a:t>
            </a:r>
            <a:r>
              <a:rPr lang="en-GB" dirty="0"/>
              <a:t> op </a:t>
            </a:r>
            <a:r>
              <a:rPr lang="en-GB" dirty="0" err="1"/>
              <a:t>accuraat</a:t>
            </a:r>
            <a:r>
              <a:rPr lang="en-GB" dirty="0"/>
              <a:t> model</a:t>
            </a:r>
          </a:p>
          <a:p>
            <a:pPr>
              <a:buFont typeface="Arial" panose="020B0604020202020204" pitchFamily="34" charset="0"/>
              <a:buChar char="•"/>
            </a:pPr>
            <a:r>
              <a:rPr lang="en-GB" dirty="0" err="1"/>
              <a:t>Opstellen</a:t>
            </a:r>
            <a:r>
              <a:rPr lang="en-GB" dirty="0"/>
              <a:t> </a:t>
            </a:r>
            <a:r>
              <a:rPr lang="en-GB" dirty="0" err="1"/>
              <a:t>behoud</a:t>
            </a:r>
            <a:r>
              <a:rPr lang="en-GB" dirty="0"/>
              <a:t>/</a:t>
            </a:r>
            <a:r>
              <a:rPr lang="en-GB" dirty="0" err="1"/>
              <a:t>krachtwetten</a:t>
            </a:r>
            <a:r>
              <a:rPr lang="en-GB" dirty="0"/>
              <a:t>=&gt; ‘White box identification’</a:t>
            </a:r>
          </a:p>
          <a:p>
            <a:pPr>
              <a:buFont typeface="Arial" panose="020B0604020202020204" pitchFamily="34" charset="0"/>
              <a:buChar char="•"/>
            </a:pPr>
            <a:r>
              <a:rPr lang="en-GB" dirty="0"/>
              <a:t>Via Data =&gt; ‘Black box identification’</a:t>
            </a:r>
          </a:p>
          <a:p>
            <a:pPr>
              <a:buFont typeface="Arial" panose="020B0604020202020204" pitchFamily="34" charset="0"/>
              <a:buChar char="•"/>
            </a:pPr>
            <a:r>
              <a:rPr lang="en-GB" dirty="0"/>
              <a:t>Mix!</a:t>
            </a:r>
            <a:endParaRPr lang="LID4096" dirty="0"/>
          </a:p>
        </p:txBody>
      </p:sp>
      <p:sp>
        <p:nvSpPr>
          <p:cNvPr id="4" name="Tijdelijke aanduiding voor dianummer 3">
            <a:extLst>
              <a:ext uri="{FF2B5EF4-FFF2-40B4-BE49-F238E27FC236}">
                <a16:creationId xmlns:a16="http://schemas.microsoft.com/office/drawing/2014/main" id="{198C6076-F205-560D-86BB-7AF36445D431}"/>
              </a:ext>
            </a:extLst>
          </p:cNvPr>
          <p:cNvSpPr>
            <a:spLocks noGrp="1"/>
          </p:cNvSpPr>
          <p:nvPr>
            <p:ph type="sldNum" sz="quarter" idx="12"/>
          </p:nvPr>
        </p:nvSpPr>
        <p:spPr/>
        <p:txBody>
          <a:bodyPr/>
          <a:lstStyle/>
          <a:p>
            <a:fld id="{7AE184E0-0BD4-4705-A12B-9B71DDE63301}" type="slidenum">
              <a:rPr lang="nl-BE" noProof="0" smtClean="0"/>
              <a:t>42</a:t>
            </a:fld>
            <a:endParaRPr lang="nl-BE" noProof="0"/>
          </a:p>
        </p:txBody>
      </p:sp>
      <p:pic>
        <p:nvPicPr>
          <p:cNvPr id="6" name="Afbeelding 5">
            <a:extLst>
              <a:ext uri="{FF2B5EF4-FFF2-40B4-BE49-F238E27FC236}">
                <a16:creationId xmlns:a16="http://schemas.microsoft.com/office/drawing/2014/main" id="{CFE482A6-D5CC-FBBC-AAAC-03D578762C9D}"/>
              </a:ext>
            </a:extLst>
          </p:cNvPr>
          <p:cNvPicPr>
            <a:picLocks noChangeAspect="1"/>
          </p:cNvPicPr>
          <p:nvPr/>
        </p:nvPicPr>
        <p:blipFill>
          <a:blip r:embed="rId3"/>
          <a:stretch>
            <a:fillRect/>
          </a:stretch>
        </p:blipFill>
        <p:spPr>
          <a:xfrm>
            <a:off x="2627435" y="4876801"/>
            <a:ext cx="11078345" cy="4561671"/>
          </a:xfrm>
          <a:prstGeom prst="rect">
            <a:avLst/>
          </a:prstGeom>
        </p:spPr>
      </p:pic>
    </p:spTree>
    <p:extLst>
      <p:ext uri="{BB962C8B-B14F-4D97-AF65-F5344CB8AC3E}">
        <p14:creationId xmlns:p14="http://schemas.microsoft.com/office/powerpoint/2010/main" val="202486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FF589-43F8-4965-888E-D202211B40BD}"/>
              </a:ext>
            </a:extLst>
          </p:cNvPr>
          <p:cNvSpPr>
            <a:spLocks noGrp="1"/>
          </p:cNvSpPr>
          <p:nvPr>
            <p:ph type="title"/>
          </p:nvPr>
        </p:nvSpPr>
        <p:spPr/>
        <p:txBody>
          <a:bodyPr/>
          <a:lstStyle/>
          <a:p>
            <a:r>
              <a:rPr lang="nl-BE" dirty="0"/>
              <a:t>SYSTEEM IDENTIFICATIE</a:t>
            </a:r>
          </a:p>
        </p:txBody>
      </p:sp>
      <p:grpSp>
        <p:nvGrpSpPr>
          <p:cNvPr id="31" name="Groep 30">
            <a:extLst>
              <a:ext uri="{FF2B5EF4-FFF2-40B4-BE49-F238E27FC236}">
                <a16:creationId xmlns:a16="http://schemas.microsoft.com/office/drawing/2014/main" id="{2033F17E-CC1D-4979-B7D6-2A96D1BA570D}"/>
              </a:ext>
            </a:extLst>
          </p:cNvPr>
          <p:cNvGrpSpPr/>
          <p:nvPr/>
        </p:nvGrpSpPr>
        <p:grpSpPr>
          <a:xfrm>
            <a:off x="5306190" y="2480451"/>
            <a:ext cx="5087908" cy="1391032"/>
            <a:chOff x="3111257" y="163030"/>
            <a:chExt cx="3577654" cy="978129"/>
          </a:xfrm>
        </p:grpSpPr>
        <p:sp>
          <p:nvSpPr>
            <p:cNvPr id="8" name="Rechthoek 7">
              <a:extLst>
                <a:ext uri="{FF2B5EF4-FFF2-40B4-BE49-F238E27FC236}">
                  <a16:creationId xmlns:a16="http://schemas.microsoft.com/office/drawing/2014/main" id="{EFEFAD87-0982-4F13-999F-85EAF3FC7888}"/>
                </a:ext>
              </a:extLst>
            </p:cNvPr>
            <p:cNvSpPr/>
            <p:nvPr/>
          </p:nvSpPr>
          <p:spPr>
            <a:xfrm>
              <a:off x="4479409" y="292898"/>
              <a:ext cx="1656184" cy="848261"/>
            </a:xfrm>
            <a:prstGeom prst="rect">
              <a:avLst/>
            </a:prstGeom>
            <a:noFill/>
            <a:ln w="31750">
              <a:solidFill>
                <a:srgbClr val="382C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040" tIns="65020" rIns="130040" bIns="65020" numCol="1" spcCol="0" rtlCol="0" fromWordArt="0" anchor="ctr" anchorCtr="0" forceAA="0" compatLnSpc="1">
              <a:prstTxWarp prst="textNoShape">
                <a:avLst/>
              </a:prstTxWarp>
              <a:noAutofit/>
            </a:bodyPr>
            <a:lstStyle/>
            <a:p>
              <a:pPr algn="ctr"/>
              <a:r>
                <a:rPr lang="nl-BE" sz="3641" dirty="0">
                  <a:solidFill>
                    <a:schemeClr val="tx1"/>
                  </a:solidFill>
                </a:rPr>
                <a:t>Proces</a:t>
              </a:r>
            </a:p>
          </p:txBody>
        </p:sp>
        <p:cxnSp>
          <p:nvCxnSpPr>
            <p:cNvPr id="9" name="Rechte verbindingslijn met pijl 8">
              <a:extLst>
                <a:ext uri="{FF2B5EF4-FFF2-40B4-BE49-F238E27FC236}">
                  <a16:creationId xmlns:a16="http://schemas.microsoft.com/office/drawing/2014/main" id="{088EA683-22B6-48A3-8321-51EFB030DBB0}"/>
                </a:ext>
              </a:extLst>
            </p:cNvPr>
            <p:cNvCxnSpPr>
              <a:cxnSpLocks/>
            </p:cNvCxnSpPr>
            <p:nvPr/>
          </p:nvCxnSpPr>
          <p:spPr>
            <a:xfrm>
              <a:off x="3111257" y="695938"/>
              <a:ext cx="1368152" cy="0"/>
            </a:xfrm>
            <a:prstGeom prst="straightConnector1">
              <a:avLst/>
            </a:prstGeom>
            <a:ln w="31750">
              <a:solidFill>
                <a:srgbClr val="382C94"/>
              </a:solidFill>
              <a:headEnd type="none" w="lg" len="lg"/>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kstvak 9">
                  <a:extLst>
                    <a:ext uri="{FF2B5EF4-FFF2-40B4-BE49-F238E27FC236}">
                      <a16:creationId xmlns:a16="http://schemas.microsoft.com/office/drawing/2014/main" id="{8D03E4F2-0882-43F6-8915-F1D1BB0BA7A5}"/>
                    </a:ext>
                  </a:extLst>
                </p:cNvPr>
                <p:cNvSpPr txBox="1"/>
                <p:nvPr/>
              </p:nvSpPr>
              <p:spPr>
                <a:xfrm>
                  <a:off x="3868864" y="163030"/>
                  <a:ext cx="410790" cy="526529"/>
                </a:xfrm>
                <a:prstGeom prst="rect">
                  <a:avLst/>
                </a:prstGeom>
                <a:noFill/>
              </p:spPr>
              <p:txBody>
                <a:bodyPr wrap="none"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3555" i="1" dirty="0">
                            <a:latin typeface="Cambria Math" panose="02040503050406030204" pitchFamily="18" charset="0"/>
                          </a:rPr>
                          <m:t>𝑢</m:t>
                        </m:r>
                      </m:oMath>
                    </m:oMathPara>
                  </a14:m>
                  <a:endParaRPr lang="nl-BE" sz="3555" dirty="0"/>
                </a:p>
              </p:txBody>
            </p:sp>
          </mc:Choice>
          <mc:Fallback>
            <p:sp>
              <p:nvSpPr>
                <p:cNvPr id="10" name="Tekstvak 9">
                  <a:extLst>
                    <a:ext uri="{FF2B5EF4-FFF2-40B4-BE49-F238E27FC236}">
                      <a16:creationId xmlns:a16="http://schemas.microsoft.com/office/drawing/2014/main" id="{8D03E4F2-0882-43F6-8915-F1D1BB0BA7A5}"/>
                    </a:ext>
                  </a:extLst>
                </p:cNvPr>
                <p:cNvSpPr txBox="1">
                  <a:spLocks noRot="1" noChangeAspect="1" noMove="1" noResize="1" noEditPoints="1" noAdjustHandles="1" noChangeArrowheads="1" noChangeShapeType="1" noTextEdit="1"/>
                </p:cNvSpPr>
                <p:nvPr/>
              </p:nvSpPr>
              <p:spPr>
                <a:xfrm>
                  <a:off x="3868864" y="163030"/>
                  <a:ext cx="410790" cy="526529"/>
                </a:xfrm>
                <a:prstGeom prst="rect">
                  <a:avLst/>
                </a:prstGeom>
                <a:blipFill>
                  <a:blip r:embed="rId2"/>
                  <a:stretch>
                    <a:fillRect/>
                  </a:stretch>
                </a:blipFill>
              </p:spPr>
              <p:txBody>
                <a:bodyPr/>
                <a:lstStyle/>
                <a:p>
                  <a:r>
                    <a:rPr lang="en-GB">
                      <a:noFill/>
                    </a:rPr>
                    <a:t> </a:t>
                  </a:r>
                </a:p>
              </p:txBody>
            </p:sp>
          </mc:Fallback>
        </mc:AlternateContent>
        <p:cxnSp>
          <p:nvCxnSpPr>
            <p:cNvPr id="15" name="Rechte verbindingslijn met pijl 14">
              <a:extLst>
                <a:ext uri="{FF2B5EF4-FFF2-40B4-BE49-F238E27FC236}">
                  <a16:creationId xmlns:a16="http://schemas.microsoft.com/office/drawing/2014/main" id="{7D720266-F257-4D6C-9315-ED1CBDB161A0}"/>
                </a:ext>
              </a:extLst>
            </p:cNvPr>
            <p:cNvCxnSpPr>
              <a:cxnSpLocks/>
            </p:cNvCxnSpPr>
            <p:nvPr/>
          </p:nvCxnSpPr>
          <p:spPr>
            <a:xfrm>
              <a:off x="6160258" y="717028"/>
              <a:ext cx="528653" cy="0"/>
            </a:xfrm>
            <a:prstGeom prst="straightConnector1">
              <a:avLst/>
            </a:prstGeom>
            <a:ln w="31750">
              <a:solidFill>
                <a:srgbClr val="382C94"/>
              </a:solidFill>
              <a:headEnd type="none" w="lg" len="lg"/>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kstvak 15">
                  <a:extLst>
                    <a:ext uri="{FF2B5EF4-FFF2-40B4-BE49-F238E27FC236}">
                      <a16:creationId xmlns:a16="http://schemas.microsoft.com/office/drawing/2014/main" id="{FED8505C-18CD-499F-A479-76EAD9594E95}"/>
                    </a:ext>
                  </a:extLst>
                </p:cNvPr>
                <p:cNvSpPr txBox="1"/>
                <p:nvPr/>
              </p:nvSpPr>
              <p:spPr>
                <a:xfrm>
                  <a:off x="6165692" y="163030"/>
                  <a:ext cx="403621" cy="526529"/>
                </a:xfrm>
                <a:prstGeom prst="rect">
                  <a:avLst/>
                </a:prstGeom>
                <a:noFill/>
              </p:spPr>
              <p:txBody>
                <a:bodyPr wrap="none"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3555" i="1" dirty="0">
                            <a:latin typeface="Cambria Math" panose="02040503050406030204" pitchFamily="18" charset="0"/>
                          </a:rPr>
                          <m:t>𝑦</m:t>
                        </m:r>
                      </m:oMath>
                    </m:oMathPara>
                  </a14:m>
                  <a:endParaRPr lang="nl-BE" sz="3555" dirty="0"/>
                </a:p>
              </p:txBody>
            </p:sp>
          </mc:Choice>
          <mc:Fallback>
            <p:sp>
              <p:nvSpPr>
                <p:cNvPr id="16" name="Tekstvak 15">
                  <a:extLst>
                    <a:ext uri="{FF2B5EF4-FFF2-40B4-BE49-F238E27FC236}">
                      <a16:creationId xmlns:a16="http://schemas.microsoft.com/office/drawing/2014/main" id="{FED8505C-18CD-499F-A479-76EAD9594E95}"/>
                    </a:ext>
                  </a:extLst>
                </p:cNvPr>
                <p:cNvSpPr txBox="1">
                  <a:spLocks noRot="1" noChangeAspect="1" noMove="1" noResize="1" noEditPoints="1" noAdjustHandles="1" noChangeArrowheads="1" noChangeShapeType="1" noTextEdit="1"/>
                </p:cNvSpPr>
                <p:nvPr/>
              </p:nvSpPr>
              <p:spPr>
                <a:xfrm>
                  <a:off x="6165692" y="163030"/>
                  <a:ext cx="403621" cy="526529"/>
                </a:xfrm>
                <a:prstGeom prst="rect">
                  <a:avLst/>
                </a:prstGeom>
                <a:blipFill>
                  <a:blip r:embed="rId3"/>
                  <a:stretch>
                    <a:fillRect/>
                  </a:stretch>
                </a:blipFill>
              </p:spPr>
              <p:txBody>
                <a:bodyPr/>
                <a:lstStyle/>
                <a:p>
                  <a:r>
                    <a:rPr lang="en-GB">
                      <a:noFill/>
                    </a:rPr>
                    <a:t> </a:t>
                  </a:r>
                </a:p>
              </p:txBody>
            </p:sp>
          </mc:Fallback>
        </mc:AlternateContent>
      </p:grpSp>
      <p:pic>
        <p:nvPicPr>
          <p:cNvPr id="4" name="Afbeelding 3" descr="Afbeelding met lijn, tekst, Parallel, Rechthoek&#10;&#10;Automatisch gegenereerde beschrijving">
            <a:extLst>
              <a:ext uri="{FF2B5EF4-FFF2-40B4-BE49-F238E27FC236}">
                <a16:creationId xmlns:a16="http://schemas.microsoft.com/office/drawing/2014/main" id="{D92E5E1E-EDA6-928B-39B7-EBDDFC9269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00" y="1260831"/>
            <a:ext cx="5955720" cy="4466789"/>
          </a:xfrm>
          <a:prstGeom prst="rect">
            <a:avLst/>
          </a:prstGeom>
        </p:spPr>
      </p:pic>
      <p:pic>
        <p:nvPicPr>
          <p:cNvPr id="12" name="Afbeelding 11" descr="Afbeelding met tekst, lijn, diagram, Perceel&#10;&#10;Automatisch gegenereerde beschrijving">
            <a:extLst>
              <a:ext uri="{FF2B5EF4-FFF2-40B4-BE49-F238E27FC236}">
                <a16:creationId xmlns:a16="http://schemas.microsoft.com/office/drawing/2014/main" id="{E364EA68-21FF-A2C9-C139-EE0464A60B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4099" y="664096"/>
            <a:ext cx="6944576" cy="5208432"/>
          </a:xfrm>
          <a:prstGeom prst="rect">
            <a:avLst/>
          </a:prstGeom>
        </p:spPr>
      </p:pic>
      <p:sp>
        <p:nvSpPr>
          <p:cNvPr id="14" name="Tekstvak 13">
            <a:extLst>
              <a:ext uri="{FF2B5EF4-FFF2-40B4-BE49-F238E27FC236}">
                <a16:creationId xmlns:a16="http://schemas.microsoft.com/office/drawing/2014/main" id="{727A80ED-0709-6EED-EC5F-310B769A6B45}"/>
              </a:ext>
            </a:extLst>
          </p:cNvPr>
          <p:cNvSpPr txBox="1"/>
          <p:nvPr/>
        </p:nvSpPr>
        <p:spPr>
          <a:xfrm>
            <a:off x="43956" y="5993878"/>
            <a:ext cx="9147056" cy="2001445"/>
          </a:xfrm>
          <a:prstGeom prst="rect">
            <a:avLst/>
          </a:prstGeom>
          <a:noFill/>
        </p:spPr>
        <p:txBody>
          <a:bodyPr wrap="none" rtlCol="0">
            <a:spAutoFit/>
          </a:bodyPr>
          <a:lstStyle/>
          <a:p>
            <a:pPr algn="l">
              <a:lnSpc>
                <a:spcPct val="120000"/>
              </a:lnSpc>
            </a:pPr>
            <a:r>
              <a:rPr lang="en-GB" sz="3555" dirty="0"/>
              <a:t>Ingang </a:t>
            </a:r>
            <a:r>
              <a:rPr lang="en-GB" sz="3555" dirty="0" err="1"/>
              <a:t>signaal</a:t>
            </a:r>
            <a:r>
              <a:rPr lang="en-GB" sz="3555" dirty="0"/>
              <a:t>: </a:t>
            </a:r>
            <a:r>
              <a:rPr lang="en-GB" sz="3555" dirty="0" err="1"/>
              <a:t>Daag</a:t>
            </a:r>
            <a:r>
              <a:rPr lang="en-GB" sz="3555" dirty="0"/>
              <a:t> </a:t>
            </a:r>
            <a:r>
              <a:rPr lang="en-GB" sz="3555" dirty="0" err="1"/>
              <a:t>systeem</a:t>
            </a:r>
            <a:r>
              <a:rPr lang="en-GB" sz="3555" dirty="0"/>
              <a:t> </a:t>
            </a:r>
            <a:r>
              <a:rPr lang="en-GB" sz="3555" dirty="0" err="1"/>
              <a:t>voldoende</a:t>
            </a:r>
            <a:r>
              <a:rPr lang="en-GB" sz="3555" dirty="0"/>
              <a:t> </a:t>
            </a:r>
            <a:r>
              <a:rPr lang="en-GB" sz="3555" dirty="0" err="1"/>
              <a:t>uit</a:t>
            </a:r>
            <a:endParaRPr lang="en-GB" sz="3555" dirty="0"/>
          </a:p>
          <a:p>
            <a:pPr marL="487638" indent="-487638">
              <a:lnSpc>
                <a:spcPct val="120000"/>
              </a:lnSpc>
              <a:buFont typeface="Arial" panose="020B0604020202020204" pitchFamily="34" charset="0"/>
              <a:buChar char="•"/>
            </a:pPr>
            <a:r>
              <a:rPr lang="en-GB" sz="3555" dirty="0" err="1"/>
              <a:t>Verschillende</a:t>
            </a:r>
            <a:r>
              <a:rPr lang="en-GB" sz="3555" dirty="0"/>
              <a:t> </a:t>
            </a:r>
            <a:r>
              <a:rPr lang="en-GB" sz="3555" dirty="0" err="1"/>
              <a:t>werkingspunten</a:t>
            </a:r>
            <a:endParaRPr lang="en-GB" sz="3555" dirty="0"/>
          </a:p>
          <a:p>
            <a:pPr marL="487638" indent="-487638">
              <a:lnSpc>
                <a:spcPct val="120000"/>
              </a:lnSpc>
              <a:buFont typeface="Arial" panose="020B0604020202020204" pitchFamily="34" charset="0"/>
              <a:buChar char="•"/>
            </a:pPr>
            <a:r>
              <a:rPr lang="en-GB" sz="3555" dirty="0" err="1"/>
              <a:t>Snelheden</a:t>
            </a:r>
            <a:endParaRPr lang="LID4096" sz="3555" dirty="0"/>
          </a:p>
        </p:txBody>
      </p:sp>
      <p:sp>
        <p:nvSpPr>
          <p:cNvPr id="17" name="Tekstvak 16">
            <a:extLst>
              <a:ext uri="{FF2B5EF4-FFF2-40B4-BE49-F238E27FC236}">
                <a16:creationId xmlns:a16="http://schemas.microsoft.com/office/drawing/2014/main" id="{73E65642-B27C-F695-13B2-064BC39F04A2}"/>
              </a:ext>
            </a:extLst>
          </p:cNvPr>
          <p:cNvSpPr txBox="1"/>
          <p:nvPr/>
        </p:nvSpPr>
        <p:spPr>
          <a:xfrm>
            <a:off x="11536681" y="5872529"/>
            <a:ext cx="3648178" cy="2001445"/>
          </a:xfrm>
          <a:prstGeom prst="rect">
            <a:avLst/>
          </a:prstGeom>
          <a:noFill/>
        </p:spPr>
        <p:txBody>
          <a:bodyPr wrap="none" rtlCol="0">
            <a:spAutoFit/>
          </a:bodyPr>
          <a:lstStyle/>
          <a:p>
            <a:pPr algn="l">
              <a:lnSpc>
                <a:spcPct val="120000"/>
              </a:lnSpc>
            </a:pPr>
            <a:r>
              <a:rPr lang="en-GB" sz="3555" dirty="0" err="1"/>
              <a:t>Uitgang</a:t>
            </a:r>
            <a:endParaRPr lang="en-GB" sz="3555" dirty="0"/>
          </a:p>
          <a:p>
            <a:pPr marL="487638" indent="-487638">
              <a:lnSpc>
                <a:spcPct val="120000"/>
              </a:lnSpc>
              <a:buFont typeface="Arial" panose="020B0604020202020204" pitchFamily="34" charset="0"/>
              <a:buChar char="•"/>
            </a:pPr>
            <a:r>
              <a:rPr lang="en-GB" sz="3555" dirty="0"/>
              <a:t>Type process?</a:t>
            </a:r>
          </a:p>
          <a:p>
            <a:pPr marL="487638" indent="-487638">
              <a:lnSpc>
                <a:spcPct val="120000"/>
              </a:lnSpc>
              <a:buFont typeface="Arial" panose="020B0604020202020204" pitchFamily="34" charset="0"/>
              <a:buChar char="•"/>
            </a:pPr>
            <a:r>
              <a:rPr lang="en-GB" sz="3555" dirty="0" err="1"/>
              <a:t>Tijdsvertraging</a:t>
            </a:r>
            <a:endParaRPr lang="LID4096" sz="3555" dirty="0"/>
          </a:p>
        </p:txBody>
      </p:sp>
    </p:spTree>
    <p:extLst>
      <p:ext uri="{BB962C8B-B14F-4D97-AF65-F5344CB8AC3E}">
        <p14:creationId xmlns:p14="http://schemas.microsoft.com/office/powerpoint/2010/main" val="4178415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DBFFDD-BB4A-EA03-E340-3CDDD9DE2ACB}"/>
              </a:ext>
            </a:extLst>
          </p:cNvPr>
          <p:cNvSpPr>
            <a:spLocks noGrp="1"/>
          </p:cNvSpPr>
          <p:nvPr>
            <p:ph type="title"/>
          </p:nvPr>
        </p:nvSpPr>
        <p:spPr/>
        <p:txBody>
          <a:bodyPr/>
          <a:lstStyle/>
          <a:p>
            <a:r>
              <a:rPr lang="en-GB" dirty="0" err="1"/>
              <a:t>Systeem</a:t>
            </a:r>
            <a:r>
              <a:rPr lang="en-GB" dirty="0"/>
              <a:t> </a:t>
            </a:r>
            <a:r>
              <a:rPr lang="en-GB" dirty="0" err="1"/>
              <a:t>Identificatie</a:t>
            </a:r>
            <a:endParaRPr lang="LID4096" dirty="0"/>
          </a:p>
        </p:txBody>
      </p:sp>
      <p:sp>
        <p:nvSpPr>
          <p:cNvPr id="3" name="Tijdelijke aanduiding voor inhoud 2">
            <a:extLst>
              <a:ext uri="{FF2B5EF4-FFF2-40B4-BE49-F238E27FC236}">
                <a16:creationId xmlns:a16="http://schemas.microsoft.com/office/drawing/2014/main" id="{D613492C-9398-F8DA-8943-8F39ACBE7BDF}"/>
              </a:ext>
            </a:extLst>
          </p:cNvPr>
          <p:cNvSpPr>
            <a:spLocks noGrp="1"/>
          </p:cNvSpPr>
          <p:nvPr>
            <p:ph idx="1"/>
          </p:nvPr>
        </p:nvSpPr>
        <p:spPr/>
        <p:txBody>
          <a:bodyPr/>
          <a:lstStyle/>
          <a:p>
            <a:pPr>
              <a:buFont typeface="Arial" panose="020B0604020202020204" pitchFamily="34" charset="0"/>
              <a:buChar char="•"/>
            </a:pPr>
            <a:r>
              <a:rPr lang="en-GB" dirty="0"/>
              <a:t>Via discrete </a:t>
            </a:r>
            <a:r>
              <a:rPr lang="en-GB" dirty="0" err="1"/>
              <a:t>metingen</a:t>
            </a:r>
            <a:r>
              <a:rPr lang="en-GB" dirty="0"/>
              <a:t>, </a:t>
            </a:r>
            <a:r>
              <a:rPr lang="en-GB" dirty="0" err="1"/>
              <a:t>vind</a:t>
            </a:r>
            <a:r>
              <a:rPr lang="en-GB" dirty="0"/>
              <a:t> parameters model met </a:t>
            </a:r>
            <a:r>
              <a:rPr lang="en-GB" dirty="0" err="1"/>
              <a:t>beste</a:t>
            </a:r>
            <a:r>
              <a:rPr lang="en-GB" dirty="0"/>
              <a:t> fit via </a:t>
            </a:r>
            <a:r>
              <a:rPr lang="en-GB" dirty="0" err="1"/>
              <a:t>optimalisatie</a:t>
            </a:r>
            <a:endParaRPr lang="en-GB" dirty="0"/>
          </a:p>
          <a:p>
            <a:pPr>
              <a:buFont typeface="Arial" panose="020B0604020202020204" pitchFamily="34" charset="0"/>
              <a:buChar char="•"/>
            </a:pPr>
            <a:r>
              <a:rPr lang="en-GB" dirty="0"/>
              <a:t>ARX Model:</a:t>
            </a:r>
            <a:endParaRPr lang="LID4096" dirty="0"/>
          </a:p>
        </p:txBody>
      </p:sp>
      <p:sp>
        <p:nvSpPr>
          <p:cNvPr id="4" name="Tijdelijke aanduiding voor dianummer 3">
            <a:extLst>
              <a:ext uri="{FF2B5EF4-FFF2-40B4-BE49-F238E27FC236}">
                <a16:creationId xmlns:a16="http://schemas.microsoft.com/office/drawing/2014/main" id="{198C6076-F205-560D-86BB-7AF36445D431}"/>
              </a:ext>
            </a:extLst>
          </p:cNvPr>
          <p:cNvSpPr>
            <a:spLocks noGrp="1"/>
          </p:cNvSpPr>
          <p:nvPr>
            <p:ph type="sldNum" sz="quarter" idx="12"/>
          </p:nvPr>
        </p:nvSpPr>
        <p:spPr/>
        <p:txBody>
          <a:bodyPr/>
          <a:lstStyle/>
          <a:p>
            <a:fld id="{7AE184E0-0BD4-4705-A12B-9B71DDE63301}" type="slidenum">
              <a:rPr lang="nl-BE" noProof="0" smtClean="0"/>
              <a:t>44</a:t>
            </a:fld>
            <a:endParaRPr lang="nl-BE" noProof="0"/>
          </a:p>
        </p:txBody>
      </p:sp>
      <p:pic>
        <p:nvPicPr>
          <p:cNvPr id="55" name="Afbeelding 54" descr="\documentclass{article}&#10;\usepackage{amsmath}&#10;\pagestyle{empty}&#10;\begin{document}&#10;&#10;$A(q^{-1})y(t) = B(q^{-1})u(t-d) + e(t)$&#10;&#10;&#10;\end{document}" title="IguanaTex Bitmap Display">
            <a:extLst>
              <a:ext uri="{FF2B5EF4-FFF2-40B4-BE49-F238E27FC236}">
                <a16:creationId xmlns:a16="http://schemas.microsoft.com/office/drawing/2014/main" id="{FE0C0772-7BE4-5718-1811-53805A85BA68}"/>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187563" y="3402339"/>
            <a:ext cx="5538259" cy="389934"/>
          </a:xfrm>
          <a:prstGeom prst="rect">
            <a:avLst/>
          </a:prstGeom>
        </p:spPr>
      </p:pic>
      <p:pic>
        <p:nvPicPr>
          <p:cNvPr id="53" name="Afbeelding 52" descr="\documentclass{article}&#10;\usepackage{amsmath}&#10;\pagestyle{empty}&#10;\begin{document}&#10;&#10;$y(t) + a_1 y(t-1) + a_2 y(t-2) +\cdots +a_{n_a} y(t-n_a)$ \\  $= b_0 u(t-d) + b_1 u(t-d-1) \cdots+ b_{n_b} b(t-d-n_b) + e(t)$&#10;&#10;&#10;\end{document}" title="IguanaTex Bitmap Display">
            <a:extLst>
              <a:ext uri="{FF2B5EF4-FFF2-40B4-BE49-F238E27FC236}">
                <a16:creationId xmlns:a16="http://schemas.microsoft.com/office/drawing/2014/main" id="{5A90625D-37D6-4294-F4D3-6C3B1B7AFB61}"/>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753892" y="5183549"/>
            <a:ext cx="9046596" cy="818893"/>
          </a:xfrm>
          <a:prstGeom prst="rect">
            <a:avLst/>
          </a:prstGeom>
        </p:spPr>
      </p:pic>
      <p:pic>
        <p:nvPicPr>
          <p:cNvPr id="36" name="Afbeelding 35" descr="\documentclass{article}&#10;\usepackage{amsmath}&#10;\pagestyle{empty}&#10;\begin{document}&#10;&#10;$y(t) = \mathbf{\varphi}(t)\mathbf{\theta} + e(t)$&#10;&#10;&#10;\end{document}" title="IguanaTex Bitmap Display">
            <a:extLst>
              <a:ext uri="{FF2B5EF4-FFF2-40B4-BE49-F238E27FC236}">
                <a16:creationId xmlns:a16="http://schemas.microsoft.com/office/drawing/2014/main" id="{1E7D3DD9-433C-CB21-F331-64EC6F00DF74}"/>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606352" y="6684848"/>
            <a:ext cx="2882387" cy="368512"/>
          </a:xfrm>
          <a:prstGeom prst="rect">
            <a:avLst/>
          </a:prstGeom>
        </p:spPr>
      </p:pic>
      <p:pic>
        <p:nvPicPr>
          <p:cNvPr id="47" name="Afbeelding 46" descr="\documentclass{article}&#10;\usepackage{amsmath}&#10;\pagestyle{empty}&#10;\begin{document}&#10;&#10;$\mathbf{\varphi}(t)= [-y(t-1) \dots -y(t-n_{a}) \: u(t-d) \dots u(t-d-n_{b})  ]$ \\&#10;&#10;&#10;&#10;\end{document}" title="IguanaTex Bitmap Display">
            <a:extLst>
              <a:ext uri="{FF2B5EF4-FFF2-40B4-BE49-F238E27FC236}">
                <a16:creationId xmlns:a16="http://schemas.microsoft.com/office/drawing/2014/main" id="{23468F97-4EAC-AE75-077C-FA568CA5F0CD}"/>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061106" y="7561767"/>
            <a:ext cx="9046596" cy="370766"/>
          </a:xfrm>
          <a:prstGeom prst="rect">
            <a:avLst/>
          </a:prstGeom>
        </p:spPr>
      </p:pic>
      <p:pic>
        <p:nvPicPr>
          <p:cNvPr id="49" name="Afbeelding 48" descr="\documentclass{article}&#10;\usepackage{amsmath}&#10;\pagestyle{empty}&#10;\begin{document}&#10;&#10;&#10;$\theta=[a_1 \: a_2 \dots a_{n_{a}} \: b_1 \:b_2 \dots b_{n_{b}}]$&#10;&#10;&#10;\end{document}" title="IguanaTex Bitmap Display">
            <a:extLst>
              <a:ext uri="{FF2B5EF4-FFF2-40B4-BE49-F238E27FC236}">
                <a16:creationId xmlns:a16="http://schemas.microsoft.com/office/drawing/2014/main" id="{AA1EABCE-6B73-BA07-2159-2A2EEE3ACD32}"/>
              </a:ext>
            </a:extLst>
          </p:cNvPr>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573132" y="8237283"/>
            <a:ext cx="4483655" cy="364067"/>
          </a:xfrm>
          <a:prstGeom prst="rect">
            <a:avLst/>
          </a:prstGeom>
        </p:spPr>
      </p:pic>
    </p:spTree>
    <p:extLst>
      <p:ext uri="{BB962C8B-B14F-4D97-AF65-F5344CB8AC3E}">
        <p14:creationId xmlns:p14="http://schemas.microsoft.com/office/powerpoint/2010/main" val="310356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DBFFDD-BB4A-EA03-E340-3CDDD9DE2ACB}"/>
              </a:ext>
            </a:extLst>
          </p:cNvPr>
          <p:cNvSpPr>
            <a:spLocks noGrp="1"/>
          </p:cNvSpPr>
          <p:nvPr>
            <p:ph type="title"/>
          </p:nvPr>
        </p:nvSpPr>
        <p:spPr/>
        <p:txBody>
          <a:bodyPr/>
          <a:lstStyle/>
          <a:p>
            <a:r>
              <a:rPr lang="en-GB" dirty="0" err="1"/>
              <a:t>Systeem</a:t>
            </a:r>
            <a:r>
              <a:rPr lang="en-GB" dirty="0"/>
              <a:t> </a:t>
            </a:r>
            <a:r>
              <a:rPr lang="en-GB" dirty="0" err="1"/>
              <a:t>Identificatie</a:t>
            </a:r>
            <a:r>
              <a:rPr lang="en-GB" dirty="0"/>
              <a:t> : </a:t>
            </a:r>
            <a:r>
              <a:rPr lang="en-GB" dirty="0" err="1"/>
              <a:t>optimalisatie</a:t>
            </a:r>
            <a:endParaRPr lang="LID4096" dirty="0"/>
          </a:p>
        </p:txBody>
      </p:sp>
      <p:sp>
        <p:nvSpPr>
          <p:cNvPr id="3" name="Tijdelijke aanduiding voor inhoud 2">
            <a:extLst>
              <a:ext uri="{FF2B5EF4-FFF2-40B4-BE49-F238E27FC236}">
                <a16:creationId xmlns:a16="http://schemas.microsoft.com/office/drawing/2014/main" id="{D613492C-9398-F8DA-8943-8F39ACBE7BDF}"/>
              </a:ext>
            </a:extLst>
          </p:cNvPr>
          <p:cNvSpPr>
            <a:spLocks noGrp="1"/>
          </p:cNvSpPr>
          <p:nvPr>
            <p:ph idx="1"/>
          </p:nvPr>
        </p:nvSpPr>
        <p:spPr/>
        <p:txBody>
          <a:bodyPr/>
          <a:lstStyle/>
          <a:p>
            <a:pPr>
              <a:buFont typeface="Arial" panose="020B0604020202020204" pitchFamily="34" charset="0"/>
              <a:buChar char="•"/>
            </a:pPr>
            <a:r>
              <a:rPr lang="en-GB" dirty="0" err="1"/>
              <a:t>Parameterschatting</a:t>
            </a:r>
            <a:r>
              <a:rPr lang="en-GB" dirty="0"/>
              <a:t> = </a:t>
            </a:r>
            <a:r>
              <a:rPr lang="en-GB" dirty="0" err="1"/>
              <a:t>optimalisatie</a:t>
            </a:r>
            <a:r>
              <a:rPr lang="en-GB" dirty="0"/>
              <a:t>!</a:t>
            </a:r>
            <a:endParaRPr lang="LID4096" dirty="0"/>
          </a:p>
        </p:txBody>
      </p:sp>
      <p:sp>
        <p:nvSpPr>
          <p:cNvPr id="4" name="Tijdelijke aanduiding voor dianummer 3">
            <a:extLst>
              <a:ext uri="{FF2B5EF4-FFF2-40B4-BE49-F238E27FC236}">
                <a16:creationId xmlns:a16="http://schemas.microsoft.com/office/drawing/2014/main" id="{198C6076-F205-560D-86BB-7AF36445D431}"/>
              </a:ext>
            </a:extLst>
          </p:cNvPr>
          <p:cNvSpPr>
            <a:spLocks noGrp="1"/>
          </p:cNvSpPr>
          <p:nvPr>
            <p:ph type="sldNum" sz="quarter" idx="12"/>
          </p:nvPr>
        </p:nvSpPr>
        <p:spPr/>
        <p:txBody>
          <a:bodyPr/>
          <a:lstStyle/>
          <a:p>
            <a:fld id="{7AE184E0-0BD4-4705-A12B-9B71DDE63301}" type="slidenum">
              <a:rPr lang="nl-BE" noProof="0" smtClean="0"/>
              <a:t>45</a:t>
            </a:fld>
            <a:endParaRPr lang="nl-BE" noProof="0"/>
          </a:p>
        </p:txBody>
      </p:sp>
      <p:pic>
        <p:nvPicPr>
          <p:cNvPr id="6" name="Afbeelding 5" descr="\documentclass{article}&#10;\usepackage{amsmath}&#10;\pagestyle{empty}&#10;\begin{document}&#10;&#10;$y(t) = \mathbf{\varphi}(t)\mathbf{\hat{\theta}} + e(t)$&#10;&#10;&#10;\end{document}" title="IguanaTex Bitmap Display">
            <a:extLst>
              <a:ext uri="{FF2B5EF4-FFF2-40B4-BE49-F238E27FC236}">
                <a16:creationId xmlns:a16="http://schemas.microsoft.com/office/drawing/2014/main" id="{B28D59EC-4555-DB69-BBF2-F603FBAF0E90}"/>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6314019" y="2335822"/>
            <a:ext cx="2882751" cy="439949"/>
          </a:xfrm>
          <a:prstGeom prst="rect">
            <a:avLst/>
          </a:prstGeom>
        </p:spPr>
      </p:pic>
      <p:pic>
        <p:nvPicPr>
          <p:cNvPr id="16" name="Afbeelding 15" descr="\documentclass{article}&#10;\usepackage{amsmath}&#10;\pagestyle{empty}&#10;\begin{document}&#10;&#10;$\begin{bmatrix} y(0) \\ y(2) \\ \vdots \\ y(N-1)  \end{bmatrix} = \begin{bmatrix} \varphi(0) \\\varphi(1) \\ \vdots \\ \varphi(N-1)  \end{bmatrix} \hat{\theta} + \begin{bmatrix} e(0) \\ e(2) \\ \vdots \\ e(N-1)  \end{bmatrix}$&#10;&#10;&#10;\end{document}" title="IguanaTex Bitmap Display">
            <a:extLst>
              <a:ext uri="{FF2B5EF4-FFF2-40B4-BE49-F238E27FC236}">
                <a16:creationId xmlns:a16="http://schemas.microsoft.com/office/drawing/2014/main" id="{C5B6406E-497B-76BD-DCA3-A9103B990EE3}"/>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039323" y="3421773"/>
            <a:ext cx="6662400" cy="1989266"/>
          </a:xfrm>
          <a:prstGeom prst="rect">
            <a:avLst/>
          </a:prstGeom>
        </p:spPr>
      </p:pic>
      <p:pic>
        <p:nvPicPr>
          <p:cNvPr id="37" name="Afbeelding 36" descr="\documentclass{article}&#10;\usepackage{amsmath}&#10;\pagestyle{empty}&#10;\begin{document}&#10;&#10;$J=\sum_0^{N-1}e^2(t) = \vec{e}\cdot \vec{e}^T = [\vec{Y}-\vec{\varphi}\cdot \vec{\hat{\theta}}]^T[\vec{Y}-\vec{\varphi}\cdot \vec{\hat{\theta}}]$ &#10;&#10;&#10;\end{document}" title="IguanaTex Bitmap Display">
            <a:extLst>
              <a:ext uri="{FF2B5EF4-FFF2-40B4-BE49-F238E27FC236}">
                <a16:creationId xmlns:a16="http://schemas.microsoft.com/office/drawing/2014/main" id="{6A81187D-019D-3F68-C8AD-8DECCB74E80A}"/>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982753" y="5975844"/>
            <a:ext cx="7697361" cy="565138"/>
          </a:xfrm>
          <a:prstGeom prst="rect">
            <a:avLst/>
          </a:prstGeom>
        </p:spPr>
      </p:pic>
      <p:pic>
        <p:nvPicPr>
          <p:cNvPr id="29" name="Afbeelding 28" descr="\documentclass{article}&#10;\usepackage{amsmath}&#10;\pagestyle{empty}&#10;\begin{document}&#10;&#10;$\vec{Y} = \vec{\varphi}\cdot \vec{\hat{\theta}}+\vec{e}$&#10;&#10;&#10;\end{document}" title="IguanaTex Bitmap Display">
            <a:extLst>
              <a:ext uri="{FF2B5EF4-FFF2-40B4-BE49-F238E27FC236}">
                <a16:creationId xmlns:a16="http://schemas.microsoft.com/office/drawing/2014/main" id="{60644510-7FB4-DD73-CD52-E99FDD313AD8}"/>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1905222" y="4399002"/>
            <a:ext cx="2091459" cy="545372"/>
          </a:xfrm>
          <a:prstGeom prst="rect">
            <a:avLst/>
          </a:prstGeom>
        </p:spPr>
      </p:pic>
      <p:pic>
        <p:nvPicPr>
          <p:cNvPr id="48" name="Afbeelding 47" descr="\documentclass{article}&#10;\usepackage{amsmath}&#10;\pagestyle{empty}&#10;\begin{document}&#10;&#10;$\frac{\partial J}{\partial \hat{\theta}} = -2\vec{\varphi}^T\vec{Y} + 2\vec{\varphi}^T\vec{\varphi}\cdot\vec{\hat{\theta}}$&#10;&#10;\end{document}" title="IguanaTex Bitmap Display">
            <a:extLst>
              <a:ext uri="{FF2B5EF4-FFF2-40B4-BE49-F238E27FC236}">
                <a16:creationId xmlns:a16="http://schemas.microsoft.com/office/drawing/2014/main" id="{925E09E0-16BE-B715-8C6B-C0A128E59BBC}"/>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314020" y="7102365"/>
            <a:ext cx="3910319" cy="630825"/>
          </a:xfrm>
          <a:prstGeom prst="rect">
            <a:avLst/>
          </a:prstGeom>
        </p:spPr>
      </p:pic>
      <p:pic>
        <p:nvPicPr>
          <p:cNvPr id="56" name="Afbeelding 55" descr="\documentclass{article}&#10;\usepackage{amsmath}&#10;\pagestyle{empty}&#10;\begin{document}&#10;&#10;$\vec{\hat{\theta}} = [\vec{\varphi}^T\vec{\varphi}]^{-1}\vec{\varphi} \cdot\vec{Y} $&#10;&#10;\end{document}" title="IguanaTex Bitmap Display">
            <a:extLst>
              <a:ext uri="{FF2B5EF4-FFF2-40B4-BE49-F238E27FC236}">
                <a16:creationId xmlns:a16="http://schemas.microsoft.com/office/drawing/2014/main" id="{B592C55C-7313-F5FB-2DCD-BE0E2736E5C3}"/>
              </a:ext>
            </a:extLst>
          </p:cNvPr>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7672264" y="8373355"/>
            <a:ext cx="2716108" cy="548294"/>
          </a:xfrm>
          <a:prstGeom prst="rect">
            <a:avLst/>
          </a:prstGeom>
        </p:spPr>
      </p:pic>
      <p:sp>
        <p:nvSpPr>
          <p:cNvPr id="57" name="Tekstvak 56">
            <a:extLst>
              <a:ext uri="{FF2B5EF4-FFF2-40B4-BE49-F238E27FC236}">
                <a16:creationId xmlns:a16="http://schemas.microsoft.com/office/drawing/2014/main" id="{8564F062-8A84-9B62-3497-DF42ABBDE601}"/>
              </a:ext>
            </a:extLst>
          </p:cNvPr>
          <p:cNvSpPr txBox="1"/>
          <p:nvPr/>
        </p:nvSpPr>
        <p:spPr>
          <a:xfrm>
            <a:off x="514433" y="4439308"/>
            <a:ext cx="1552028" cy="688522"/>
          </a:xfrm>
          <a:prstGeom prst="rect">
            <a:avLst/>
          </a:prstGeom>
          <a:noFill/>
        </p:spPr>
        <p:txBody>
          <a:bodyPr wrap="none" rtlCol="0">
            <a:spAutoFit/>
          </a:bodyPr>
          <a:lstStyle/>
          <a:p>
            <a:pPr algn="l">
              <a:lnSpc>
                <a:spcPct val="120000"/>
              </a:lnSpc>
            </a:pPr>
            <a:r>
              <a:rPr lang="en-GB" sz="3555" dirty="0"/>
              <a:t>Meting</a:t>
            </a:r>
            <a:endParaRPr lang="LID4096" sz="3555" dirty="0"/>
          </a:p>
        </p:txBody>
      </p:sp>
      <p:sp>
        <p:nvSpPr>
          <p:cNvPr id="58" name="Tekstvak 57">
            <a:extLst>
              <a:ext uri="{FF2B5EF4-FFF2-40B4-BE49-F238E27FC236}">
                <a16:creationId xmlns:a16="http://schemas.microsoft.com/office/drawing/2014/main" id="{9DE3D0BA-A22D-061C-FDC4-5B2BCE16D8C1}"/>
              </a:ext>
            </a:extLst>
          </p:cNvPr>
          <p:cNvSpPr txBox="1"/>
          <p:nvPr/>
        </p:nvSpPr>
        <p:spPr>
          <a:xfrm>
            <a:off x="272117" y="2262999"/>
            <a:ext cx="4405180" cy="688522"/>
          </a:xfrm>
          <a:prstGeom prst="rect">
            <a:avLst/>
          </a:prstGeom>
          <a:noFill/>
        </p:spPr>
        <p:txBody>
          <a:bodyPr wrap="none" rtlCol="0">
            <a:spAutoFit/>
          </a:bodyPr>
          <a:lstStyle/>
          <a:p>
            <a:pPr algn="l">
              <a:lnSpc>
                <a:spcPct val="120000"/>
              </a:lnSpc>
            </a:pPr>
            <a:r>
              <a:rPr lang="en-GB" sz="3555" dirty="0"/>
              <a:t>Hoe Theta </a:t>
            </a:r>
            <a:r>
              <a:rPr lang="en-GB" sz="3555" dirty="0" err="1"/>
              <a:t>schatten</a:t>
            </a:r>
            <a:r>
              <a:rPr lang="en-GB" sz="3555" dirty="0"/>
              <a:t>?</a:t>
            </a:r>
            <a:endParaRPr lang="LID4096" sz="3555" dirty="0"/>
          </a:p>
        </p:txBody>
      </p:sp>
      <p:sp>
        <p:nvSpPr>
          <p:cNvPr id="59" name="Tekstvak 58">
            <a:extLst>
              <a:ext uri="{FF2B5EF4-FFF2-40B4-BE49-F238E27FC236}">
                <a16:creationId xmlns:a16="http://schemas.microsoft.com/office/drawing/2014/main" id="{7491F671-A5BF-5D40-FD27-B2E55B91FC98}"/>
              </a:ext>
            </a:extLst>
          </p:cNvPr>
          <p:cNvSpPr txBox="1"/>
          <p:nvPr/>
        </p:nvSpPr>
        <p:spPr>
          <a:xfrm>
            <a:off x="463641" y="6035431"/>
            <a:ext cx="2945037" cy="688522"/>
          </a:xfrm>
          <a:prstGeom prst="rect">
            <a:avLst/>
          </a:prstGeom>
          <a:noFill/>
        </p:spPr>
        <p:txBody>
          <a:bodyPr wrap="none" rtlCol="0">
            <a:spAutoFit/>
          </a:bodyPr>
          <a:lstStyle/>
          <a:p>
            <a:pPr algn="l">
              <a:lnSpc>
                <a:spcPct val="120000"/>
              </a:lnSpc>
            </a:pPr>
            <a:r>
              <a:rPr lang="en-GB" sz="3555" dirty="0" err="1"/>
              <a:t>Kostenfunctie</a:t>
            </a:r>
            <a:endParaRPr lang="LID4096" sz="3555" dirty="0"/>
          </a:p>
        </p:txBody>
      </p:sp>
      <p:sp>
        <p:nvSpPr>
          <p:cNvPr id="60" name="Tekstvak 59">
            <a:extLst>
              <a:ext uri="{FF2B5EF4-FFF2-40B4-BE49-F238E27FC236}">
                <a16:creationId xmlns:a16="http://schemas.microsoft.com/office/drawing/2014/main" id="{1A5002A7-1D12-DBCC-E11C-29CD99B39CB9}"/>
              </a:ext>
            </a:extLst>
          </p:cNvPr>
          <p:cNvSpPr txBox="1"/>
          <p:nvPr/>
        </p:nvSpPr>
        <p:spPr>
          <a:xfrm>
            <a:off x="463638" y="7053984"/>
            <a:ext cx="3236784" cy="688522"/>
          </a:xfrm>
          <a:prstGeom prst="rect">
            <a:avLst/>
          </a:prstGeom>
          <a:noFill/>
        </p:spPr>
        <p:txBody>
          <a:bodyPr wrap="none" rtlCol="0">
            <a:spAutoFit/>
          </a:bodyPr>
          <a:lstStyle/>
          <a:p>
            <a:pPr algn="l">
              <a:lnSpc>
                <a:spcPct val="120000"/>
              </a:lnSpc>
            </a:pPr>
            <a:r>
              <a:rPr lang="en-GB" sz="3555" dirty="0" err="1"/>
              <a:t>Afgeleide</a:t>
            </a:r>
            <a:r>
              <a:rPr lang="en-GB" sz="3555" dirty="0"/>
              <a:t> = 0 ?</a:t>
            </a:r>
            <a:endParaRPr lang="LID4096" sz="3555" dirty="0"/>
          </a:p>
        </p:txBody>
      </p:sp>
      <p:sp>
        <p:nvSpPr>
          <p:cNvPr id="61" name="Tekstvak 60">
            <a:extLst>
              <a:ext uri="{FF2B5EF4-FFF2-40B4-BE49-F238E27FC236}">
                <a16:creationId xmlns:a16="http://schemas.microsoft.com/office/drawing/2014/main" id="{03893FAC-1B6C-8918-ACC0-51C8D1ECCCEC}"/>
              </a:ext>
            </a:extLst>
          </p:cNvPr>
          <p:cNvSpPr txBox="1"/>
          <p:nvPr/>
        </p:nvSpPr>
        <p:spPr>
          <a:xfrm>
            <a:off x="2488910" y="8283707"/>
            <a:ext cx="3956532" cy="688522"/>
          </a:xfrm>
          <a:prstGeom prst="rect">
            <a:avLst/>
          </a:prstGeom>
          <a:noFill/>
        </p:spPr>
        <p:txBody>
          <a:bodyPr wrap="none" rtlCol="0">
            <a:spAutoFit/>
          </a:bodyPr>
          <a:lstStyle/>
          <a:p>
            <a:pPr algn="l">
              <a:lnSpc>
                <a:spcPct val="120000"/>
              </a:lnSpc>
            </a:pPr>
            <a:r>
              <a:rPr lang="en-GB" sz="3555" dirty="0" err="1"/>
              <a:t>Optimale</a:t>
            </a:r>
            <a:r>
              <a:rPr lang="en-GB" sz="3555" dirty="0"/>
              <a:t> </a:t>
            </a:r>
            <a:r>
              <a:rPr lang="en-GB" sz="3555" dirty="0" err="1"/>
              <a:t>schatting</a:t>
            </a:r>
            <a:endParaRPr lang="LID4096" sz="3555" dirty="0"/>
          </a:p>
        </p:txBody>
      </p:sp>
    </p:spTree>
    <p:extLst>
      <p:ext uri="{BB962C8B-B14F-4D97-AF65-F5344CB8AC3E}">
        <p14:creationId xmlns:p14="http://schemas.microsoft.com/office/powerpoint/2010/main" val="99985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DBFFDD-BB4A-EA03-E340-3CDDD9DE2ACB}"/>
              </a:ext>
            </a:extLst>
          </p:cNvPr>
          <p:cNvSpPr>
            <a:spLocks noGrp="1"/>
          </p:cNvSpPr>
          <p:nvPr>
            <p:ph type="title"/>
          </p:nvPr>
        </p:nvSpPr>
        <p:spPr/>
        <p:txBody>
          <a:bodyPr/>
          <a:lstStyle/>
          <a:p>
            <a:r>
              <a:rPr lang="en-GB" dirty="0" err="1"/>
              <a:t>Systeem</a:t>
            </a:r>
            <a:r>
              <a:rPr lang="en-GB" dirty="0"/>
              <a:t> </a:t>
            </a:r>
            <a:r>
              <a:rPr lang="en-GB" dirty="0" err="1"/>
              <a:t>Identificatie</a:t>
            </a:r>
            <a:endParaRPr lang="LID4096" dirty="0"/>
          </a:p>
        </p:txBody>
      </p:sp>
      <p:sp>
        <p:nvSpPr>
          <p:cNvPr id="3" name="Tijdelijke aanduiding voor inhoud 2">
            <a:extLst>
              <a:ext uri="{FF2B5EF4-FFF2-40B4-BE49-F238E27FC236}">
                <a16:creationId xmlns:a16="http://schemas.microsoft.com/office/drawing/2014/main" id="{D613492C-9398-F8DA-8943-8F39ACBE7BDF}"/>
              </a:ext>
            </a:extLst>
          </p:cNvPr>
          <p:cNvSpPr>
            <a:spLocks noGrp="1"/>
          </p:cNvSpPr>
          <p:nvPr>
            <p:ph idx="1"/>
          </p:nvPr>
        </p:nvSpPr>
        <p:spPr/>
        <p:txBody>
          <a:bodyPr/>
          <a:lstStyle/>
          <a:p>
            <a:pPr>
              <a:buFont typeface="Arial" panose="020B0604020202020204" pitchFamily="34" charset="0"/>
              <a:buChar char="•"/>
            </a:pPr>
            <a:r>
              <a:rPr lang="en-GB" dirty="0" err="1"/>
              <a:t>Algemeen</a:t>
            </a:r>
            <a:r>
              <a:rPr lang="en-GB" dirty="0"/>
              <a:t> model (met </a:t>
            </a:r>
            <a:r>
              <a:rPr lang="en-GB" dirty="0" err="1"/>
              <a:t>ruismodel</a:t>
            </a:r>
            <a:r>
              <a:rPr lang="en-GB" dirty="0"/>
              <a:t>):</a:t>
            </a:r>
          </a:p>
          <a:p>
            <a:pPr marL="85714" indent="0">
              <a:buNone/>
            </a:pPr>
            <a:endParaRPr lang="LID4096" dirty="0"/>
          </a:p>
          <a:p>
            <a:pPr>
              <a:buFont typeface="Arial" panose="020B0604020202020204" pitchFamily="34" charset="0"/>
              <a:buChar char="•"/>
            </a:pPr>
            <a:r>
              <a:rPr lang="en-GB" dirty="0" err="1"/>
              <a:t>Numerieke</a:t>
            </a:r>
            <a:r>
              <a:rPr lang="en-GB" dirty="0"/>
              <a:t> </a:t>
            </a:r>
            <a:r>
              <a:rPr lang="en-GB" dirty="0" err="1"/>
              <a:t>optimalisatie</a:t>
            </a:r>
            <a:r>
              <a:rPr lang="en-GB" dirty="0"/>
              <a:t> </a:t>
            </a:r>
            <a:r>
              <a:rPr lang="en-GB" dirty="0" err="1"/>
              <a:t>nodig</a:t>
            </a:r>
            <a:br>
              <a:rPr lang="en-GB" dirty="0"/>
            </a:br>
            <a:r>
              <a:rPr lang="en-GB" dirty="0" err="1"/>
              <a:t>Voorbeeld</a:t>
            </a:r>
            <a:r>
              <a:rPr lang="en-GB" dirty="0"/>
              <a:t> MATLAB meting </a:t>
            </a:r>
            <a:r>
              <a:rPr lang="en-GB" dirty="0" err="1"/>
              <a:t>heathexchanger</a:t>
            </a:r>
            <a:endParaRPr lang="en-GB" dirty="0"/>
          </a:p>
          <a:p>
            <a:pPr>
              <a:buFont typeface="Arial" panose="020B0604020202020204" pitchFamily="34" charset="0"/>
              <a:buChar char="•"/>
            </a:pPr>
            <a:r>
              <a:rPr lang="en-GB" dirty="0"/>
              <a:t>Orde A </a:t>
            </a:r>
            <a:r>
              <a:rPr lang="en-GB" dirty="0" err="1"/>
              <a:t>en</a:t>
            </a:r>
            <a:r>
              <a:rPr lang="en-GB" dirty="0"/>
              <a:t> B </a:t>
            </a:r>
            <a:r>
              <a:rPr lang="en-GB" dirty="0" err="1"/>
              <a:t>verhogen</a:t>
            </a:r>
            <a:r>
              <a:rPr lang="en-GB" dirty="0"/>
              <a:t>: in </a:t>
            </a:r>
            <a:r>
              <a:rPr lang="en-GB" dirty="0" err="1"/>
              <a:t>theorie</a:t>
            </a:r>
            <a:r>
              <a:rPr lang="en-GB" dirty="0"/>
              <a:t> </a:t>
            </a:r>
            <a:r>
              <a:rPr lang="en-GB" dirty="0" err="1"/>
              <a:t>betere</a:t>
            </a:r>
            <a:r>
              <a:rPr lang="en-GB" dirty="0"/>
              <a:t> fit</a:t>
            </a:r>
          </a:p>
          <a:p>
            <a:pPr>
              <a:buFont typeface="Arial" panose="020B0604020202020204" pitchFamily="34" charset="0"/>
              <a:buChar char="•"/>
            </a:pPr>
            <a:r>
              <a:rPr lang="en-GB" dirty="0" err="1"/>
              <a:t>Praktijk</a:t>
            </a:r>
            <a:r>
              <a:rPr lang="en-GB" dirty="0"/>
              <a:t>: </a:t>
            </a:r>
            <a:r>
              <a:rPr lang="en-GB" dirty="0" err="1"/>
              <a:t>Systeem</a:t>
            </a:r>
            <a:r>
              <a:rPr lang="en-GB" dirty="0"/>
              <a:t> </a:t>
            </a:r>
            <a:r>
              <a:rPr lang="en-GB" dirty="0" err="1"/>
              <a:t>niet</a:t>
            </a:r>
            <a:r>
              <a:rPr lang="en-GB" dirty="0"/>
              <a:t> </a:t>
            </a:r>
            <a:r>
              <a:rPr lang="en-GB" dirty="0" err="1"/>
              <a:t>lineair</a:t>
            </a:r>
            <a:r>
              <a:rPr lang="en-GB" dirty="0"/>
              <a:t>, </a:t>
            </a:r>
            <a:r>
              <a:rPr lang="en-GB" dirty="0" err="1"/>
              <a:t>complexe</a:t>
            </a:r>
            <a:r>
              <a:rPr lang="en-GB" dirty="0"/>
              <a:t> </a:t>
            </a:r>
            <a:r>
              <a:rPr lang="en-GB" dirty="0" err="1"/>
              <a:t>verstoring</a:t>
            </a:r>
            <a:r>
              <a:rPr lang="en-GB" dirty="0"/>
              <a:t>/</a:t>
            </a:r>
            <a:r>
              <a:rPr lang="en-GB" dirty="0" err="1"/>
              <a:t>ruis</a:t>
            </a:r>
            <a:r>
              <a:rPr lang="en-GB" dirty="0"/>
              <a:t>:</a:t>
            </a:r>
            <a:br>
              <a:rPr lang="en-GB" dirty="0"/>
            </a:br>
            <a:r>
              <a:rPr lang="en-GB" dirty="0" err="1"/>
              <a:t>optimale</a:t>
            </a:r>
            <a:r>
              <a:rPr lang="en-GB" dirty="0"/>
              <a:t> </a:t>
            </a:r>
            <a:r>
              <a:rPr lang="en-GB" dirty="0" err="1"/>
              <a:t>orde</a:t>
            </a:r>
            <a:endParaRPr lang="LID4096" dirty="0"/>
          </a:p>
        </p:txBody>
      </p:sp>
      <p:sp>
        <p:nvSpPr>
          <p:cNvPr id="4" name="Tijdelijke aanduiding voor dianummer 3">
            <a:extLst>
              <a:ext uri="{FF2B5EF4-FFF2-40B4-BE49-F238E27FC236}">
                <a16:creationId xmlns:a16="http://schemas.microsoft.com/office/drawing/2014/main" id="{198C6076-F205-560D-86BB-7AF36445D431}"/>
              </a:ext>
            </a:extLst>
          </p:cNvPr>
          <p:cNvSpPr>
            <a:spLocks noGrp="1"/>
          </p:cNvSpPr>
          <p:nvPr>
            <p:ph type="sldNum" sz="quarter" idx="12"/>
          </p:nvPr>
        </p:nvSpPr>
        <p:spPr/>
        <p:txBody>
          <a:bodyPr/>
          <a:lstStyle/>
          <a:p>
            <a:fld id="{7AE184E0-0BD4-4705-A12B-9B71DDE63301}" type="slidenum">
              <a:rPr lang="nl-BE" noProof="0" smtClean="0"/>
              <a:t>46</a:t>
            </a:fld>
            <a:endParaRPr lang="nl-BE" noProof="0"/>
          </a:p>
        </p:txBody>
      </p:sp>
      <p:pic>
        <p:nvPicPr>
          <p:cNvPr id="6" name="Afbeelding 5" descr="\documentclass{article}&#10;\usepackage{amsmath}&#10;\pagestyle{empty}&#10;\begin{document}&#10;&#10;$A(q^{-1})y(t) = \frac{B(q^{-1})}{F(q^{-1})}u(t) + \frac{C(q^{-1})}{D(q^{-1})}e(t)$&#10;&#10;&#10;\end{document}" title="IguanaTex Bitmap Display">
            <a:extLst>
              <a:ext uri="{FF2B5EF4-FFF2-40B4-BE49-F238E27FC236}">
                <a16:creationId xmlns:a16="http://schemas.microsoft.com/office/drawing/2014/main" id="{8529CD6B-854D-C283-A15C-54A416D488AF}"/>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675537" y="2111862"/>
            <a:ext cx="7070149" cy="716836"/>
          </a:xfrm>
          <a:prstGeom prst="rect">
            <a:avLst/>
          </a:prstGeom>
        </p:spPr>
      </p:pic>
    </p:spTree>
    <p:extLst>
      <p:ext uri="{BB962C8B-B14F-4D97-AF65-F5344CB8AC3E}">
        <p14:creationId xmlns:p14="http://schemas.microsoft.com/office/powerpoint/2010/main" val="174993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normAutofit/>
          </a:bodyPr>
          <a:lstStyle/>
          <a:p>
            <a:pPr marL="85725" indent="0">
              <a:buNone/>
            </a:pPr>
            <a:r>
              <a:rPr lang="nl-NL" sz="2400" dirty="0"/>
              <a:t>Universiteit Gent</a:t>
            </a:r>
            <a:br>
              <a:rPr lang="nl-NL" sz="2400" dirty="0"/>
            </a:br>
            <a:r>
              <a:rPr lang="nl-NL" sz="2400" dirty="0"/>
              <a:t>@</a:t>
            </a:r>
            <a:r>
              <a:rPr lang="nl-NL" sz="2400" dirty="0" err="1"/>
              <a:t>ugent</a:t>
            </a:r>
            <a:endParaRPr lang="nl-NL" sz="2400" dirty="0"/>
          </a:p>
          <a:p>
            <a:pPr marL="85725" indent="0">
              <a:buNone/>
            </a:pPr>
            <a:r>
              <a:rPr lang="nl-NL" dirty="0"/>
              <a:t>@</a:t>
            </a:r>
            <a:r>
              <a:rPr lang="nl-NL" dirty="0" err="1"/>
              <a:t>ugent</a:t>
            </a:r>
            <a:br>
              <a:rPr lang="nl-NL" sz="2400" dirty="0"/>
            </a:br>
            <a:r>
              <a:rPr lang="nl-NL" sz="2400" dirty="0"/>
              <a:t>Ghent University</a:t>
            </a:r>
          </a:p>
          <a:p>
            <a:endParaRPr lang="nl-NL" dirty="0"/>
          </a:p>
        </p:txBody>
      </p:sp>
      <p:sp>
        <p:nvSpPr>
          <p:cNvPr id="2" name="Title 1"/>
          <p:cNvSpPr>
            <a:spLocks noGrp="1"/>
          </p:cNvSpPr>
          <p:nvPr>
            <p:ph type="ctrTitle"/>
          </p:nvPr>
        </p:nvSpPr>
        <p:spPr/>
        <p:txBody>
          <a:bodyPr/>
          <a:lstStyle/>
          <a:p>
            <a:r>
              <a:rPr lang="nl-BE" sz="3500" dirty="0"/>
              <a:t>Kevin Dekemele, Jasper Juchem Mia Loccufier</a:t>
            </a:r>
            <a:br>
              <a:rPr lang="nl-BE" dirty="0"/>
            </a:br>
            <a:br>
              <a:rPr lang="nl-BE" dirty="0"/>
            </a:br>
            <a:br>
              <a:rPr lang="nl-BE" dirty="0"/>
            </a:br>
            <a:r>
              <a:rPr lang="nl-BE" dirty="0" err="1"/>
              <a:t>Dynamical</a:t>
            </a:r>
            <a:r>
              <a:rPr lang="nl-BE" dirty="0"/>
              <a:t> Systems </a:t>
            </a:r>
            <a:r>
              <a:rPr lang="nl-BE" dirty="0" err="1"/>
              <a:t>and</a:t>
            </a:r>
            <a:r>
              <a:rPr lang="nl-BE" dirty="0"/>
              <a:t> Control</a:t>
            </a:r>
            <a:br>
              <a:rPr lang="nl-BE" cap="all" dirty="0"/>
            </a:br>
            <a:br>
              <a:rPr lang="nl-BE" dirty="0"/>
            </a:br>
            <a:r>
              <a:rPr lang="nl-BE" dirty="0"/>
              <a:t>E	Kevin.Dekemele@ugent.be</a:t>
            </a:r>
            <a:br>
              <a:rPr lang="nl-BE" dirty="0"/>
            </a:br>
            <a:r>
              <a:rPr lang="nl-BE" dirty="0"/>
              <a:t>E	Jasper.Juchem@ugent.be</a:t>
            </a:r>
            <a:br>
              <a:rPr lang="nl-BE" dirty="0"/>
            </a:br>
            <a:r>
              <a:rPr lang="nl-BE" dirty="0"/>
              <a:t>E	Mia.Loccufier@ugent.be</a:t>
            </a:r>
            <a:br>
              <a:rPr lang="nl-BE" dirty="0"/>
            </a:br>
            <a:r>
              <a:rPr lang="nl-BE" dirty="0"/>
              <a:t>T	+32 9 264 55 87</a:t>
            </a:r>
            <a:br>
              <a:rPr lang="nl-BE" dirty="0"/>
            </a:br>
            <a:br>
              <a:rPr lang="nl-BE" dirty="0"/>
            </a:br>
            <a:br>
              <a:rPr lang="nl-BE" dirty="0"/>
            </a:br>
            <a:r>
              <a:rPr lang="nl-BE" dirty="0"/>
              <a:t>www.ugent.be</a:t>
            </a:r>
            <a:br>
              <a:rPr lang="nl-BE" dirty="0"/>
            </a:br>
            <a:br>
              <a:rPr lang="nl-BE" dirty="0"/>
            </a:br>
            <a:endParaRPr lang="nl-BE" dirty="0"/>
          </a:p>
        </p:txBody>
      </p:sp>
      <p:pic>
        <p:nvPicPr>
          <p:cNvPr id="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6"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8" name="Picture 11">
            <a:extLst>
              <a:ext uri="{FF2B5EF4-FFF2-40B4-BE49-F238E27FC236}">
                <a16:creationId xmlns:a16="http://schemas.microsoft.com/office/drawing/2014/main" id="{A61C70A3-8E95-44E7-90BA-C59B5C847B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351" y="4122000"/>
            <a:ext cx="280643" cy="280800"/>
          </a:xfrm>
          <a:prstGeom prst="rect">
            <a:avLst/>
          </a:prstGeom>
        </p:spPr>
      </p:pic>
      <p:pic>
        <p:nvPicPr>
          <p:cNvPr id="9" name="Picture 12">
            <a:extLst>
              <a:ext uri="{FF2B5EF4-FFF2-40B4-BE49-F238E27FC236}">
                <a16:creationId xmlns:a16="http://schemas.microsoft.com/office/drawing/2014/main" id="{56718E5D-DFC3-4CEF-BC5C-F0B3C03340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10351" y="4560042"/>
            <a:ext cx="280417" cy="280417"/>
          </a:xfrm>
          <a:prstGeom prst="rect">
            <a:avLst/>
          </a:prstGeom>
        </p:spPr>
      </p:pic>
    </p:spTree>
    <p:extLst>
      <p:ext uri="{BB962C8B-B14F-4D97-AF65-F5344CB8AC3E}">
        <p14:creationId xmlns:p14="http://schemas.microsoft.com/office/powerpoint/2010/main" val="41196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2AFB837-C8B1-21D9-7444-79C9CCB5DB45}"/>
              </a:ext>
            </a:extLst>
          </p:cNvPr>
          <p:cNvSpPr>
            <a:spLocks noGrp="1"/>
          </p:cNvSpPr>
          <p:nvPr>
            <p:ph type="sldNum" sz="quarter" idx="12"/>
          </p:nvPr>
        </p:nvSpPr>
        <p:spPr>
          <a:xfrm>
            <a:off x="15591261" y="8949583"/>
            <a:ext cx="921117" cy="519257"/>
          </a:xfrm>
        </p:spPr>
        <p:txBody>
          <a:bodyPr/>
          <a:lstStyle/>
          <a:p>
            <a:fld id="{7AE184E0-0BD4-4705-A12B-9B71DDE63301}" type="slidenum">
              <a:rPr lang="nl-BE" noProof="0" smtClean="0"/>
              <a:pPr/>
              <a:t>5</a:t>
            </a:fld>
            <a:endParaRPr lang="nl-BE" noProof="0"/>
          </a:p>
        </p:txBody>
      </p:sp>
      <p:sp>
        <p:nvSpPr>
          <p:cNvPr id="3" name="Titel 2">
            <a:extLst>
              <a:ext uri="{FF2B5EF4-FFF2-40B4-BE49-F238E27FC236}">
                <a16:creationId xmlns:a16="http://schemas.microsoft.com/office/drawing/2014/main" id="{FABF8D70-EB5D-7342-CC99-4FF955EFB104}"/>
              </a:ext>
            </a:extLst>
          </p:cNvPr>
          <p:cNvSpPr>
            <a:spLocks noGrp="1"/>
          </p:cNvSpPr>
          <p:nvPr>
            <p:ph type="title"/>
          </p:nvPr>
        </p:nvSpPr>
        <p:spPr/>
        <p:txBody>
          <a:bodyPr/>
          <a:lstStyle/>
          <a:p>
            <a:r>
              <a:rPr lang="en-GB" dirty="0" err="1"/>
              <a:t>Terugkoppeling</a:t>
            </a:r>
            <a:r>
              <a:rPr lang="en-GB" dirty="0"/>
              <a:t> </a:t>
            </a:r>
            <a:r>
              <a:rPr lang="en-GB" dirty="0" err="1"/>
              <a:t>en</a:t>
            </a:r>
            <a:r>
              <a:rPr lang="en-GB" dirty="0"/>
              <a:t> </a:t>
            </a:r>
            <a:r>
              <a:rPr lang="en-GB" dirty="0" err="1"/>
              <a:t>regelalgoritme</a:t>
            </a:r>
            <a:endParaRPr lang="LID4096" dirty="0"/>
          </a:p>
        </p:txBody>
      </p:sp>
      <p:pic>
        <p:nvPicPr>
          <p:cNvPr id="2" name="Tijdelijke aanduiding voor inhoud 6">
            <a:extLst>
              <a:ext uri="{FF2B5EF4-FFF2-40B4-BE49-F238E27FC236}">
                <a16:creationId xmlns:a16="http://schemas.microsoft.com/office/drawing/2014/main" id="{81CA3B92-56D3-81EB-CF92-D667E6E6D763}"/>
              </a:ext>
            </a:extLst>
          </p:cNvPr>
          <p:cNvPicPr>
            <a:picLocks noGrp="1" noChangeAspect="1"/>
          </p:cNvPicPr>
          <p:nvPr>
            <p:ph idx="1"/>
          </p:nvPr>
        </p:nvPicPr>
        <p:blipFill>
          <a:blip r:embed="rId8"/>
          <a:stretch>
            <a:fillRect/>
          </a:stretch>
        </p:blipFill>
        <p:spPr>
          <a:xfrm>
            <a:off x="169712" y="1270680"/>
            <a:ext cx="5017851" cy="5149611"/>
          </a:xfrm>
          <a:prstGeom prst="rect">
            <a:avLst/>
          </a:prstGeom>
        </p:spPr>
      </p:pic>
      <p:pic>
        <p:nvPicPr>
          <p:cNvPr id="5" name="Afbeelding 4" descr="\documentclass{article}&#10;\usepackage{amsmath}&#10;\pagestyle{empty}&#10;\begin{document}&#10;&#10;$u(t)=K_p\left( e(t) + \frac{1}{T_i}\int_{0}^t e(\tau)d\tau + )+T_{d}\frac{de(t)}{dt} \right)$&#10;&#10;&#10;\end{document}" title="IguanaTex Bitmap Display">
            <a:extLst>
              <a:ext uri="{FF2B5EF4-FFF2-40B4-BE49-F238E27FC236}">
                <a16:creationId xmlns:a16="http://schemas.microsoft.com/office/drawing/2014/main" id="{4B0A5309-C2F3-F7B1-B11E-25E04AB74465}"/>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6467098" y="1237285"/>
            <a:ext cx="10229362" cy="970361"/>
          </a:xfrm>
          <a:prstGeom prst="rect">
            <a:avLst/>
          </a:prstGeom>
        </p:spPr>
      </p:pic>
      <p:pic>
        <p:nvPicPr>
          <p:cNvPr id="10" name="Afbeelding 9" descr="\documentclass{article}&#10;\usepackage{amsmath}&#10;\pagestyle{empty}&#10;\begin{document}&#10;&#10;$u(t)=K_p(e(t) + \frac{1}{T_i}\sum_{i=0}^n e(i) t_{s}+T_{d}\frac{e(t)-e(t-t_{s})}{ts}$&#10;&#10;&#10;\end{document}" title="IguanaTex Bitmap Display">
            <a:extLst>
              <a:ext uri="{FF2B5EF4-FFF2-40B4-BE49-F238E27FC236}">
                <a16:creationId xmlns:a16="http://schemas.microsoft.com/office/drawing/2014/main" id="{A2D8262D-94B9-EFA3-52F8-DBF236B4C853}"/>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467099" y="2931105"/>
            <a:ext cx="10390731" cy="733963"/>
          </a:xfrm>
          <a:prstGeom prst="rect">
            <a:avLst/>
          </a:prstGeom>
        </p:spPr>
      </p:pic>
      <p:sp>
        <p:nvSpPr>
          <p:cNvPr id="8" name="Tekstvak 7">
            <a:extLst>
              <a:ext uri="{FF2B5EF4-FFF2-40B4-BE49-F238E27FC236}">
                <a16:creationId xmlns:a16="http://schemas.microsoft.com/office/drawing/2014/main" id="{BE70EB10-AF6E-E4DE-362A-4CA6913803E0}"/>
              </a:ext>
            </a:extLst>
          </p:cNvPr>
          <p:cNvSpPr txBox="1"/>
          <p:nvPr/>
        </p:nvSpPr>
        <p:spPr>
          <a:xfrm>
            <a:off x="5187564" y="5256444"/>
            <a:ext cx="8689348" cy="688522"/>
          </a:xfrm>
          <a:prstGeom prst="rect">
            <a:avLst/>
          </a:prstGeom>
          <a:noFill/>
        </p:spPr>
        <p:txBody>
          <a:bodyPr wrap="square" rtlCol="0">
            <a:spAutoFit/>
          </a:bodyPr>
          <a:lstStyle/>
          <a:p>
            <a:pPr marL="487638" indent="-487638">
              <a:lnSpc>
                <a:spcPct val="120000"/>
              </a:lnSpc>
              <a:buFont typeface="Arial" panose="020B0604020202020204" pitchFamily="34" charset="0"/>
              <a:buChar char="•"/>
            </a:pPr>
            <a:r>
              <a:rPr lang="en-GB" sz="3555" dirty="0"/>
              <a:t>P:              </a:t>
            </a:r>
            <a:r>
              <a:rPr lang="en-GB" sz="3555" dirty="0" err="1"/>
              <a:t>stuur</a:t>
            </a:r>
            <a:r>
              <a:rPr lang="en-GB" sz="3555" dirty="0"/>
              <a:t> </a:t>
            </a:r>
            <a:r>
              <a:rPr lang="en-GB" sz="3555" dirty="0" err="1"/>
              <a:t>zolang</a:t>
            </a:r>
            <a:r>
              <a:rPr lang="en-GB" sz="3555" dirty="0"/>
              <a:t> </a:t>
            </a:r>
            <a:r>
              <a:rPr lang="en-GB" sz="3555" dirty="0" err="1"/>
              <a:t>fout</a:t>
            </a:r>
            <a:r>
              <a:rPr lang="en-GB" sz="3555" dirty="0"/>
              <a:t> </a:t>
            </a:r>
            <a:r>
              <a:rPr lang="en-GB" sz="3555" dirty="0" err="1"/>
              <a:t>niet</a:t>
            </a:r>
            <a:r>
              <a:rPr lang="en-GB" sz="3555" dirty="0"/>
              <a:t> 0 is</a:t>
            </a:r>
            <a:endParaRPr lang="LID4096" sz="3555" dirty="0"/>
          </a:p>
        </p:txBody>
      </p:sp>
      <p:pic>
        <p:nvPicPr>
          <p:cNvPr id="12" name="Afbeelding 11" descr="\documentclass{article}&#10;\usepackage{amsmath}&#10;\pagestyle{empty}&#10;\begin{document}&#10;&#10;&#10;$K_p e(t)$&#10;&#10;\end{document}" title="IguanaTex Bitmap Display">
            <a:extLst>
              <a:ext uri="{FF2B5EF4-FFF2-40B4-BE49-F238E27FC236}">
                <a16:creationId xmlns:a16="http://schemas.microsoft.com/office/drawing/2014/main" id="{D17E94E9-D8B8-ABFB-CCB5-F7FCD841547F}"/>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430709" y="5458928"/>
            <a:ext cx="1402297" cy="525102"/>
          </a:xfrm>
          <a:prstGeom prst="rect">
            <a:avLst/>
          </a:prstGeom>
        </p:spPr>
      </p:pic>
      <p:sp>
        <p:nvSpPr>
          <p:cNvPr id="13" name="Tekstvak 12">
            <a:extLst>
              <a:ext uri="{FF2B5EF4-FFF2-40B4-BE49-F238E27FC236}">
                <a16:creationId xmlns:a16="http://schemas.microsoft.com/office/drawing/2014/main" id="{E6A676DD-C46F-24A4-051E-28D9FD752FCA}"/>
              </a:ext>
            </a:extLst>
          </p:cNvPr>
          <p:cNvSpPr txBox="1"/>
          <p:nvPr/>
        </p:nvSpPr>
        <p:spPr>
          <a:xfrm>
            <a:off x="5187563" y="6128578"/>
            <a:ext cx="11863909" cy="688522"/>
          </a:xfrm>
          <a:prstGeom prst="rect">
            <a:avLst/>
          </a:prstGeom>
          <a:noFill/>
        </p:spPr>
        <p:txBody>
          <a:bodyPr wrap="square" rtlCol="0">
            <a:spAutoFit/>
          </a:bodyPr>
          <a:lstStyle/>
          <a:p>
            <a:pPr marL="487638" indent="-487638">
              <a:lnSpc>
                <a:spcPct val="120000"/>
              </a:lnSpc>
              <a:buFont typeface="Arial" panose="020B0604020202020204" pitchFamily="34" charset="0"/>
              <a:buChar char="•"/>
            </a:pPr>
            <a:r>
              <a:rPr lang="en-GB" sz="3555" dirty="0"/>
              <a:t>I:                            </a:t>
            </a:r>
            <a:r>
              <a:rPr lang="en-GB" sz="3555" dirty="0" err="1"/>
              <a:t>stuur</a:t>
            </a:r>
            <a:r>
              <a:rPr lang="en-GB" sz="3555" dirty="0"/>
              <a:t> </a:t>
            </a:r>
            <a:r>
              <a:rPr lang="en-GB" sz="3555" dirty="0" err="1"/>
              <a:t>zolang</a:t>
            </a:r>
            <a:r>
              <a:rPr lang="en-GB" sz="3555" dirty="0"/>
              <a:t> </a:t>
            </a:r>
            <a:r>
              <a:rPr lang="en-GB" sz="3555" dirty="0" err="1"/>
              <a:t>som</a:t>
            </a:r>
            <a:r>
              <a:rPr lang="en-GB" sz="3555" dirty="0"/>
              <a:t> </a:t>
            </a:r>
            <a:r>
              <a:rPr lang="en-GB" sz="3555" dirty="0" err="1"/>
              <a:t>fout</a:t>
            </a:r>
            <a:r>
              <a:rPr lang="en-GB" sz="3555" dirty="0"/>
              <a:t> </a:t>
            </a:r>
            <a:r>
              <a:rPr lang="en-GB" sz="3555" dirty="0" err="1"/>
              <a:t>niet</a:t>
            </a:r>
            <a:r>
              <a:rPr lang="en-GB" sz="3555" dirty="0"/>
              <a:t> 0 is</a:t>
            </a:r>
            <a:endParaRPr lang="LID4096" sz="3555" dirty="0"/>
          </a:p>
        </p:txBody>
      </p:sp>
      <p:pic>
        <p:nvPicPr>
          <p:cNvPr id="19" name="Afbeelding 18" descr="\documentclass{article}&#10;\usepackage{amsmath}&#10;\pagestyle{empty}&#10;\begin{document}&#10;&#10;$\frac{K_p}{T_i}\sum_{i=0}^n e(i)t_{s}$&#10;&#10;&#10;\end{document}" title="IguanaTex Bitmap Display">
            <a:extLst>
              <a:ext uri="{FF2B5EF4-FFF2-40B4-BE49-F238E27FC236}">
                <a16:creationId xmlns:a16="http://schemas.microsoft.com/office/drawing/2014/main" id="{75F17871-5783-BFB3-60A2-7679BDE79361}"/>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263737" y="6186514"/>
            <a:ext cx="3138539" cy="725677"/>
          </a:xfrm>
          <a:prstGeom prst="rect">
            <a:avLst/>
          </a:prstGeom>
        </p:spPr>
      </p:pic>
      <p:sp>
        <p:nvSpPr>
          <p:cNvPr id="20" name="Tekstvak 19">
            <a:extLst>
              <a:ext uri="{FF2B5EF4-FFF2-40B4-BE49-F238E27FC236}">
                <a16:creationId xmlns:a16="http://schemas.microsoft.com/office/drawing/2014/main" id="{59D962A9-C32F-58EE-34C3-5EE533D9C205}"/>
              </a:ext>
            </a:extLst>
          </p:cNvPr>
          <p:cNvSpPr txBox="1"/>
          <p:nvPr/>
        </p:nvSpPr>
        <p:spPr>
          <a:xfrm>
            <a:off x="5187563" y="6924903"/>
            <a:ext cx="11863909" cy="688522"/>
          </a:xfrm>
          <a:prstGeom prst="rect">
            <a:avLst/>
          </a:prstGeom>
          <a:noFill/>
        </p:spPr>
        <p:txBody>
          <a:bodyPr wrap="square" rtlCol="0">
            <a:spAutoFit/>
          </a:bodyPr>
          <a:lstStyle/>
          <a:p>
            <a:pPr marL="487638" indent="-487638">
              <a:lnSpc>
                <a:spcPct val="120000"/>
              </a:lnSpc>
              <a:buFont typeface="Arial" panose="020B0604020202020204" pitchFamily="34" charset="0"/>
              <a:buChar char="•"/>
            </a:pPr>
            <a:r>
              <a:rPr lang="en-GB" sz="3555" dirty="0"/>
              <a:t>D:                              </a:t>
            </a:r>
            <a:r>
              <a:rPr lang="en-GB" sz="3555" dirty="0" err="1"/>
              <a:t>stuur</a:t>
            </a:r>
            <a:r>
              <a:rPr lang="en-GB" sz="3555" dirty="0"/>
              <a:t> </a:t>
            </a:r>
            <a:r>
              <a:rPr lang="en-GB" sz="3555" dirty="0" err="1"/>
              <a:t>zolang</a:t>
            </a:r>
            <a:r>
              <a:rPr lang="en-GB" sz="3555" dirty="0"/>
              <a:t> </a:t>
            </a:r>
            <a:r>
              <a:rPr lang="en-GB" sz="3555" dirty="0" err="1"/>
              <a:t>afgeleide</a:t>
            </a:r>
            <a:r>
              <a:rPr lang="en-GB" sz="3555" dirty="0"/>
              <a:t> </a:t>
            </a:r>
            <a:r>
              <a:rPr lang="en-GB" sz="3555" dirty="0" err="1"/>
              <a:t>fout</a:t>
            </a:r>
            <a:r>
              <a:rPr lang="en-GB" sz="3555" dirty="0"/>
              <a:t> </a:t>
            </a:r>
            <a:r>
              <a:rPr lang="en-GB" sz="3555" dirty="0" err="1"/>
              <a:t>niet</a:t>
            </a:r>
            <a:r>
              <a:rPr lang="en-GB" sz="3555" dirty="0"/>
              <a:t> 0 is</a:t>
            </a:r>
            <a:endParaRPr lang="LID4096" sz="3555" dirty="0"/>
          </a:p>
        </p:txBody>
      </p:sp>
      <p:pic>
        <p:nvPicPr>
          <p:cNvPr id="24" name="Afbeelding 23" descr="\documentclass{article}&#10;\usepackage{amsmath}&#10;\pagestyle{empty}&#10;\begin{document}&#10;&#10;$K_pT_{d}\frac{e(t)-e(t-t_{s})}{ts}$&#10;&#10;&#10;\end{document}" title="IguanaTex Bitmap Display">
            <a:extLst>
              <a:ext uri="{FF2B5EF4-FFF2-40B4-BE49-F238E27FC236}">
                <a16:creationId xmlns:a16="http://schemas.microsoft.com/office/drawing/2014/main" id="{91F73C54-2BF3-D495-9330-ED02764960E8}"/>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279372" y="7056739"/>
            <a:ext cx="3524481" cy="687244"/>
          </a:xfrm>
          <a:prstGeom prst="rect">
            <a:avLst/>
          </a:prstGeom>
        </p:spPr>
      </p:pic>
    </p:spTree>
    <p:extLst>
      <p:ext uri="{BB962C8B-B14F-4D97-AF65-F5344CB8AC3E}">
        <p14:creationId xmlns:p14="http://schemas.microsoft.com/office/powerpoint/2010/main" val="234182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0"/>
            <a:ext cx="15705282" cy="557469"/>
          </a:xfrm>
        </p:spPr>
        <p:txBody>
          <a:bodyPr/>
          <a:lstStyle/>
          <a:p>
            <a:r>
              <a:rPr lang="nl-NL" sz="3600" dirty="0"/>
              <a:t>Karakteriseren van Processen</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14" name="Rechthoek 13">
            <a:extLst>
              <a:ext uri="{FF2B5EF4-FFF2-40B4-BE49-F238E27FC236}">
                <a16:creationId xmlns:a16="http://schemas.microsoft.com/office/drawing/2014/main" id="{60305349-37C1-4472-9846-C3AF05B8C74F}"/>
              </a:ext>
            </a:extLst>
          </p:cNvPr>
          <p:cNvSpPr/>
          <p:nvPr/>
        </p:nvSpPr>
        <p:spPr>
          <a:xfrm>
            <a:off x="830118" y="1264378"/>
            <a:ext cx="15705282" cy="1752339"/>
          </a:xfrm>
          <a:prstGeom prst="rect">
            <a:avLst/>
          </a:prstGeom>
        </p:spPr>
        <p:txBody>
          <a:bodyPr wrap="square">
            <a:spAutoFit/>
          </a:bodyPr>
          <a:lstStyle/>
          <a:p>
            <a:pPr marL="342900" indent="-342900">
              <a:lnSpc>
                <a:spcPct val="150000"/>
              </a:lnSpc>
              <a:buFont typeface="Arial" panose="020B0604020202020204" pitchFamily="34" charset="0"/>
              <a:buChar char="•"/>
            </a:pPr>
            <a:r>
              <a:rPr lang="nl-BE" sz="2500" dirty="0"/>
              <a:t>Proces bepaalt te kiezen regelaar</a:t>
            </a:r>
          </a:p>
          <a:p>
            <a:pPr marL="342900" indent="-342900">
              <a:lnSpc>
                <a:spcPct val="150000"/>
              </a:lnSpc>
              <a:buFont typeface="Arial" panose="020B0604020202020204" pitchFamily="34" charset="0"/>
              <a:buChar char="•"/>
            </a:pPr>
            <a:r>
              <a:rPr lang="nl-BE" sz="2500" dirty="0"/>
              <a:t>Wat is INGANG (gemanipuleerde </a:t>
            </a:r>
            <a:r>
              <a:rPr lang="nl-BE" sz="2500" dirty="0" err="1"/>
              <a:t>variable</a:t>
            </a:r>
            <a:r>
              <a:rPr lang="nl-BE" sz="2500" dirty="0"/>
              <a:t>), wat is UITGANG (gecontroleerde variabele)?</a:t>
            </a:r>
          </a:p>
          <a:p>
            <a:pPr marL="342900" indent="-342900">
              <a:lnSpc>
                <a:spcPct val="150000"/>
              </a:lnSpc>
              <a:buFont typeface="Arial" panose="020B0604020202020204" pitchFamily="34" charset="0"/>
              <a:buChar char="•"/>
            </a:pPr>
            <a:r>
              <a:rPr lang="nl-BE" sz="2500" dirty="0"/>
              <a:t>Generieke types van processen</a:t>
            </a:r>
          </a:p>
        </p:txBody>
      </p:sp>
      <p:grpSp>
        <p:nvGrpSpPr>
          <p:cNvPr id="15" name="Groep 14">
            <a:extLst>
              <a:ext uri="{FF2B5EF4-FFF2-40B4-BE49-F238E27FC236}">
                <a16:creationId xmlns:a16="http://schemas.microsoft.com/office/drawing/2014/main" id="{C6A7496C-3421-4E64-BA19-EE663547FA12}"/>
              </a:ext>
            </a:extLst>
          </p:cNvPr>
          <p:cNvGrpSpPr>
            <a:grpSpLocks noChangeAspect="1"/>
          </p:cNvGrpSpPr>
          <p:nvPr/>
        </p:nvGrpSpPr>
        <p:grpSpPr>
          <a:xfrm>
            <a:off x="3485867" y="3775910"/>
            <a:ext cx="11298081" cy="3468550"/>
            <a:chOff x="1094039" y="426723"/>
            <a:chExt cx="8105865" cy="2488529"/>
          </a:xfrm>
        </p:grpSpPr>
        <p:grpSp>
          <p:nvGrpSpPr>
            <p:cNvPr id="16" name="Groep 15">
              <a:extLst>
                <a:ext uri="{FF2B5EF4-FFF2-40B4-BE49-F238E27FC236}">
                  <a16:creationId xmlns:a16="http://schemas.microsoft.com/office/drawing/2014/main" id="{7631407B-505E-4D9F-B7BE-30F30588EF07}"/>
                </a:ext>
              </a:extLst>
            </p:cNvPr>
            <p:cNvGrpSpPr/>
            <p:nvPr/>
          </p:nvGrpSpPr>
          <p:grpSpPr>
            <a:xfrm>
              <a:off x="1094039" y="889825"/>
              <a:ext cx="8105865" cy="2025427"/>
              <a:chOff x="1094039" y="889825"/>
              <a:chExt cx="8105865" cy="2025427"/>
            </a:xfrm>
          </p:grpSpPr>
          <p:grpSp>
            <p:nvGrpSpPr>
              <p:cNvPr id="19" name="Groep 18">
                <a:extLst>
                  <a:ext uri="{FF2B5EF4-FFF2-40B4-BE49-F238E27FC236}">
                    <a16:creationId xmlns:a16="http://schemas.microsoft.com/office/drawing/2014/main" id="{46A70E55-A768-44E6-AA21-9E87A726C85F}"/>
                  </a:ext>
                </a:extLst>
              </p:cNvPr>
              <p:cNvGrpSpPr/>
              <p:nvPr/>
            </p:nvGrpSpPr>
            <p:grpSpPr>
              <a:xfrm>
                <a:off x="1094039" y="1184735"/>
                <a:ext cx="8105865" cy="1730517"/>
                <a:chOff x="1094039" y="1184735"/>
                <a:chExt cx="8105865" cy="1730517"/>
              </a:xfrm>
            </p:grpSpPr>
            <p:sp>
              <p:nvSpPr>
                <p:cNvPr id="22" name="Tekstvak 21">
                  <a:extLst>
                    <a:ext uri="{FF2B5EF4-FFF2-40B4-BE49-F238E27FC236}">
                      <a16:creationId xmlns:a16="http://schemas.microsoft.com/office/drawing/2014/main" id="{C2E8E1B7-7B11-4BA2-8086-EDC3F7C79DA0}"/>
                    </a:ext>
                  </a:extLst>
                </p:cNvPr>
                <p:cNvSpPr txBox="1"/>
                <p:nvPr/>
              </p:nvSpPr>
              <p:spPr>
                <a:xfrm>
                  <a:off x="7562796" y="1184735"/>
                  <a:ext cx="261299" cy="331224"/>
                </a:xfrm>
                <a:prstGeom prst="rect">
                  <a:avLst/>
                </a:prstGeom>
                <a:noFill/>
              </p:spPr>
              <p:txBody>
                <a:bodyPr wrap="none" rtlCol="0">
                  <a:spAutoFit/>
                </a:bodyPr>
                <a:lstStyle/>
                <a:p>
                  <a:r>
                    <a:rPr lang="nl-BE" sz="2400" dirty="0"/>
                    <a:t>+</a:t>
                  </a:r>
                </a:p>
              </p:txBody>
            </p:sp>
            <p:sp>
              <p:nvSpPr>
                <p:cNvPr id="23" name="Tekstvak 22">
                  <a:extLst>
                    <a:ext uri="{FF2B5EF4-FFF2-40B4-BE49-F238E27FC236}">
                      <a16:creationId xmlns:a16="http://schemas.microsoft.com/office/drawing/2014/main" id="{718AAC0F-1B06-45B0-AB58-EF3A44BBAEC5}"/>
                    </a:ext>
                  </a:extLst>
                </p:cNvPr>
                <p:cNvSpPr txBox="1"/>
                <p:nvPr/>
              </p:nvSpPr>
              <p:spPr>
                <a:xfrm>
                  <a:off x="7553962" y="1653053"/>
                  <a:ext cx="261299" cy="331224"/>
                </a:xfrm>
                <a:prstGeom prst="rect">
                  <a:avLst/>
                </a:prstGeom>
                <a:noFill/>
              </p:spPr>
              <p:txBody>
                <a:bodyPr wrap="none" rtlCol="0">
                  <a:spAutoFit/>
                </a:bodyPr>
                <a:lstStyle/>
                <a:p>
                  <a:r>
                    <a:rPr lang="nl-BE" sz="2400" dirty="0"/>
                    <a:t>+</a:t>
                  </a:r>
                </a:p>
              </p:txBody>
            </p:sp>
            <p:grpSp>
              <p:nvGrpSpPr>
                <p:cNvPr id="24" name="Groep 23">
                  <a:extLst>
                    <a:ext uri="{FF2B5EF4-FFF2-40B4-BE49-F238E27FC236}">
                      <a16:creationId xmlns:a16="http://schemas.microsoft.com/office/drawing/2014/main" id="{DC42B808-4FE4-4A01-90CA-C4543FAEAFF2}"/>
                    </a:ext>
                  </a:extLst>
                </p:cNvPr>
                <p:cNvGrpSpPr/>
                <p:nvPr/>
              </p:nvGrpSpPr>
              <p:grpSpPr>
                <a:xfrm>
                  <a:off x="1094039" y="1184736"/>
                  <a:ext cx="8105865" cy="1730516"/>
                  <a:chOff x="1094039" y="1184736"/>
                  <a:chExt cx="8105865" cy="1730516"/>
                </a:xfrm>
              </p:grpSpPr>
              <p:sp>
                <p:nvSpPr>
                  <p:cNvPr id="25" name="Tekstvak 24">
                    <a:extLst>
                      <a:ext uri="{FF2B5EF4-FFF2-40B4-BE49-F238E27FC236}">
                        <a16:creationId xmlns:a16="http://schemas.microsoft.com/office/drawing/2014/main" id="{0E85F1DA-350A-4517-977C-8E483572CD9A}"/>
                      </a:ext>
                    </a:extLst>
                  </p:cNvPr>
                  <p:cNvSpPr txBox="1"/>
                  <p:nvPr/>
                </p:nvSpPr>
                <p:spPr>
                  <a:xfrm>
                    <a:off x="4584456" y="1691155"/>
                    <a:ext cx="261299" cy="331224"/>
                  </a:xfrm>
                  <a:prstGeom prst="rect">
                    <a:avLst/>
                  </a:prstGeom>
                  <a:noFill/>
                </p:spPr>
                <p:txBody>
                  <a:bodyPr wrap="none" rtlCol="0">
                    <a:spAutoFit/>
                  </a:bodyPr>
                  <a:lstStyle/>
                  <a:p>
                    <a:r>
                      <a:rPr lang="nl-BE" sz="2400" dirty="0"/>
                      <a:t>+</a:t>
                    </a:r>
                  </a:p>
                </p:txBody>
              </p:sp>
              <p:sp>
                <p:nvSpPr>
                  <p:cNvPr id="26" name="Tekstvak 25">
                    <a:extLst>
                      <a:ext uri="{FF2B5EF4-FFF2-40B4-BE49-F238E27FC236}">
                        <a16:creationId xmlns:a16="http://schemas.microsoft.com/office/drawing/2014/main" id="{CFD2AE71-4507-4338-B8BA-37D3E6E6AC7D}"/>
                      </a:ext>
                    </a:extLst>
                  </p:cNvPr>
                  <p:cNvSpPr txBox="1"/>
                  <p:nvPr/>
                </p:nvSpPr>
                <p:spPr>
                  <a:xfrm>
                    <a:off x="4583817" y="1229490"/>
                    <a:ext cx="261299" cy="331224"/>
                  </a:xfrm>
                  <a:prstGeom prst="rect">
                    <a:avLst/>
                  </a:prstGeom>
                  <a:noFill/>
                </p:spPr>
                <p:txBody>
                  <a:bodyPr wrap="none" rtlCol="0">
                    <a:spAutoFit/>
                  </a:bodyPr>
                  <a:lstStyle/>
                  <a:p>
                    <a:r>
                      <a:rPr lang="nl-BE" sz="2400" dirty="0"/>
                      <a:t>+</a:t>
                    </a:r>
                  </a:p>
                </p:txBody>
              </p:sp>
              <p:grpSp>
                <p:nvGrpSpPr>
                  <p:cNvPr id="27" name="Groep 26">
                    <a:extLst>
                      <a:ext uri="{FF2B5EF4-FFF2-40B4-BE49-F238E27FC236}">
                        <a16:creationId xmlns:a16="http://schemas.microsoft.com/office/drawing/2014/main" id="{8BC1679F-E4AE-4308-B8B9-3C5C8FF9B236}"/>
                      </a:ext>
                    </a:extLst>
                  </p:cNvPr>
                  <p:cNvGrpSpPr/>
                  <p:nvPr/>
                </p:nvGrpSpPr>
                <p:grpSpPr>
                  <a:xfrm>
                    <a:off x="1094039" y="1184736"/>
                    <a:ext cx="8105865" cy="1730516"/>
                    <a:chOff x="1094039" y="1184736"/>
                    <a:chExt cx="8105865" cy="1730516"/>
                  </a:xfrm>
                </p:grpSpPr>
                <p:sp>
                  <p:nvSpPr>
                    <p:cNvPr id="28" name="Oval 18">
                      <a:extLst>
                        <a:ext uri="{FF2B5EF4-FFF2-40B4-BE49-F238E27FC236}">
                          <a16:creationId xmlns:a16="http://schemas.microsoft.com/office/drawing/2014/main" id="{9A605209-7BC5-4CAA-B1CC-8A46937DAB42}"/>
                        </a:ext>
                      </a:extLst>
                    </p:cNvPr>
                    <p:cNvSpPr/>
                    <p:nvPr/>
                  </p:nvSpPr>
                  <p:spPr>
                    <a:xfrm>
                      <a:off x="7839663" y="146640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p>
                  </p:txBody>
                </p:sp>
                <p:grpSp>
                  <p:nvGrpSpPr>
                    <p:cNvPr id="29" name="Groep 28">
                      <a:extLst>
                        <a:ext uri="{FF2B5EF4-FFF2-40B4-BE49-F238E27FC236}">
                          <a16:creationId xmlns:a16="http://schemas.microsoft.com/office/drawing/2014/main" id="{A44A40DC-8DDA-4149-A030-2C19069824ED}"/>
                        </a:ext>
                      </a:extLst>
                    </p:cNvPr>
                    <p:cNvGrpSpPr/>
                    <p:nvPr/>
                  </p:nvGrpSpPr>
                  <p:grpSpPr>
                    <a:xfrm>
                      <a:off x="1094039" y="1184736"/>
                      <a:ext cx="8105865" cy="1730516"/>
                      <a:chOff x="1094039" y="1184736"/>
                      <a:chExt cx="8105865" cy="1730516"/>
                    </a:xfrm>
                  </p:grpSpPr>
                  <p:grpSp>
                    <p:nvGrpSpPr>
                      <p:cNvPr id="31" name="Groep 30">
                        <a:extLst>
                          <a:ext uri="{FF2B5EF4-FFF2-40B4-BE49-F238E27FC236}">
                            <a16:creationId xmlns:a16="http://schemas.microsoft.com/office/drawing/2014/main" id="{AB4F3C9B-89A0-4009-886D-67C71322A1A2}"/>
                          </a:ext>
                        </a:extLst>
                      </p:cNvPr>
                      <p:cNvGrpSpPr/>
                      <p:nvPr/>
                    </p:nvGrpSpPr>
                    <p:grpSpPr>
                      <a:xfrm>
                        <a:off x="1094039" y="1184736"/>
                        <a:ext cx="8105865" cy="1730516"/>
                        <a:chOff x="2118111" y="3886184"/>
                        <a:chExt cx="8105865" cy="1730516"/>
                      </a:xfrm>
                    </p:grpSpPr>
                    <p:grpSp>
                      <p:nvGrpSpPr>
                        <p:cNvPr id="34" name="Groep 33">
                          <a:extLst>
                            <a:ext uri="{FF2B5EF4-FFF2-40B4-BE49-F238E27FC236}">
                              <a16:creationId xmlns:a16="http://schemas.microsoft.com/office/drawing/2014/main" id="{F82BD945-E091-43F6-B261-BB55F4EA2B26}"/>
                            </a:ext>
                          </a:extLst>
                        </p:cNvPr>
                        <p:cNvGrpSpPr/>
                        <p:nvPr/>
                      </p:nvGrpSpPr>
                      <p:grpSpPr>
                        <a:xfrm>
                          <a:off x="2118111" y="3962092"/>
                          <a:ext cx="8105865" cy="1654608"/>
                          <a:chOff x="584495" y="4030114"/>
                          <a:chExt cx="8105865" cy="1654608"/>
                        </a:xfrm>
                      </p:grpSpPr>
                      <p:grpSp>
                        <p:nvGrpSpPr>
                          <p:cNvPr id="38" name="Groep 37">
                            <a:extLst>
                              <a:ext uri="{FF2B5EF4-FFF2-40B4-BE49-F238E27FC236}">
                                <a16:creationId xmlns:a16="http://schemas.microsoft.com/office/drawing/2014/main" id="{BA62C436-6A11-4E8B-A98B-AF9AAF85366B}"/>
                              </a:ext>
                            </a:extLst>
                          </p:cNvPr>
                          <p:cNvGrpSpPr/>
                          <p:nvPr/>
                        </p:nvGrpSpPr>
                        <p:grpSpPr>
                          <a:xfrm>
                            <a:off x="584495" y="4030114"/>
                            <a:ext cx="8105865" cy="1654608"/>
                            <a:chOff x="558119" y="4064251"/>
                            <a:chExt cx="8105865" cy="1654608"/>
                          </a:xfrm>
                        </p:grpSpPr>
                        <p:grpSp>
                          <p:nvGrpSpPr>
                            <p:cNvPr id="40" name="Groep 39">
                              <a:extLst>
                                <a:ext uri="{FF2B5EF4-FFF2-40B4-BE49-F238E27FC236}">
                                  <a16:creationId xmlns:a16="http://schemas.microsoft.com/office/drawing/2014/main" id="{E67406C5-4D9E-4388-999D-A8FBE8A8EC72}"/>
                                </a:ext>
                              </a:extLst>
                            </p:cNvPr>
                            <p:cNvGrpSpPr/>
                            <p:nvPr/>
                          </p:nvGrpSpPr>
                          <p:grpSpPr>
                            <a:xfrm>
                              <a:off x="558119" y="4064251"/>
                              <a:ext cx="8105865" cy="1654608"/>
                              <a:chOff x="558119" y="4064251"/>
                              <a:chExt cx="8105865" cy="1654608"/>
                            </a:xfrm>
                          </p:grpSpPr>
                          <p:cxnSp>
                            <p:nvCxnSpPr>
                              <p:cNvPr id="42" name="Straight Connector 23">
                                <a:extLst>
                                  <a:ext uri="{FF2B5EF4-FFF2-40B4-BE49-F238E27FC236}">
                                    <a16:creationId xmlns:a16="http://schemas.microsoft.com/office/drawing/2014/main" id="{7DC83FDA-0BD0-4E9A-A84F-10EEFC5E0E1A}"/>
                                  </a:ext>
                                </a:extLst>
                              </p:cNvPr>
                              <p:cNvCxnSpPr/>
                              <p:nvPr/>
                            </p:nvCxnSpPr>
                            <p:spPr>
                              <a:xfrm>
                                <a:off x="8123737" y="4464699"/>
                                <a:ext cx="0" cy="124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Groep 42">
                                <a:extLst>
                                  <a:ext uri="{FF2B5EF4-FFF2-40B4-BE49-F238E27FC236}">
                                    <a16:creationId xmlns:a16="http://schemas.microsoft.com/office/drawing/2014/main" id="{6D24A7BF-4C95-472A-9B9E-B1EBC99E82C6}"/>
                                  </a:ext>
                                </a:extLst>
                              </p:cNvPr>
                              <p:cNvGrpSpPr/>
                              <p:nvPr/>
                            </p:nvGrpSpPr>
                            <p:grpSpPr>
                              <a:xfrm>
                                <a:off x="558119" y="4064251"/>
                                <a:ext cx="8105865" cy="1654608"/>
                                <a:chOff x="558119" y="4064251"/>
                                <a:chExt cx="8105865" cy="1654608"/>
                              </a:xfrm>
                            </p:grpSpPr>
                            <p:grpSp>
                              <p:nvGrpSpPr>
                                <p:cNvPr id="44" name="Groep 43">
                                  <a:extLst>
                                    <a:ext uri="{FF2B5EF4-FFF2-40B4-BE49-F238E27FC236}">
                                      <a16:creationId xmlns:a16="http://schemas.microsoft.com/office/drawing/2014/main" id="{09FCC853-988D-49D3-AFF7-8922B89EE5F7}"/>
                                    </a:ext>
                                  </a:extLst>
                                </p:cNvPr>
                                <p:cNvGrpSpPr/>
                                <p:nvPr/>
                              </p:nvGrpSpPr>
                              <p:grpSpPr>
                                <a:xfrm>
                                  <a:off x="558119" y="4064251"/>
                                  <a:ext cx="8105865" cy="1654608"/>
                                  <a:chOff x="558119" y="4064251"/>
                                  <a:chExt cx="8105865" cy="1654608"/>
                                </a:xfrm>
                              </p:grpSpPr>
                              <p:grpSp>
                                <p:nvGrpSpPr>
                                  <p:cNvPr id="46" name="Groep 45">
                                    <a:extLst>
                                      <a:ext uri="{FF2B5EF4-FFF2-40B4-BE49-F238E27FC236}">
                                        <a16:creationId xmlns:a16="http://schemas.microsoft.com/office/drawing/2014/main" id="{C947500E-C3BC-4D5C-8E23-AAAE29DB8220}"/>
                                      </a:ext>
                                    </a:extLst>
                                  </p:cNvPr>
                                  <p:cNvGrpSpPr/>
                                  <p:nvPr/>
                                </p:nvGrpSpPr>
                                <p:grpSpPr>
                                  <a:xfrm>
                                    <a:off x="558119" y="4064251"/>
                                    <a:ext cx="8105865" cy="769938"/>
                                    <a:chOff x="558119" y="4064251"/>
                                    <a:chExt cx="8105865" cy="769938"/>
                                  </a:xfrm>
                                </p:grpSpPr>
                                <p:cxnSp>
                                  <p:nvCxnSpPr>
                                    <p:cNvPr id="48" name="Straight Arrow Connector 16">
                                      <a:extLst>
                                        <a:ext uri="{FF2B5EF4-FFF2-40B4-BE49-F238E27FC236}">
                                          <a16:creationId xmlns:a16="http://schemas.microsoft.com/office/drawing/2014/main" id="{3A5774C1-9C27-409A-967E-972B6F0C6DB8}"/>
                                        </a:ext>
                                      </a:extLst>
                                    </p:cNvPr>
                                    <p:cNvCxnSpPr/>
                                    <p:nvPr/>
                                  </p:nvCxnSpPr>
                                  <p:spPr>
                                    <a:xfrm>
                                      <a:off x="558119" y="4469415"/>
                                      <a:ext cx="720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9" name="Groep 48">
                                      <a:extLst>
                                        <a:ext uri="{FF2B5EF4-FFF2-40B4-BE49-F238E27FC236}">
                                          <a16:creationId xmlns:a16="http://schemas.microsoft.com/office/drawing/2014/main" id="{6E846B83-F023-4A3F-902C-BFDA08F18F7C}"/>
                                        </a:ext>
                                      </a:extLst>
                                    </p:cNvPr>
                                    <p:cNvGrpSpPr/>
                                    <p:nvPr/>
                                  </p:nvGrpSpPr>
                                  <p:grpSpPr>
                                    <a:xfrm>
                                      <a:off x="1651603" y="4064251"/>
                                      <a:ext cx="7012381" cy="769938"/>
                                      <a:chOff x="1651603" y="4064251"/>
                                      <a:chExt cx="7012381" cy="769938"/>
                                    </a:xfrm>
                                  </p:grpSpPr>
                                  <p:grpSp>
                                    <p:nvGrpSpPr>
                                      <p:cNvPr id="50" name="Groep 49">
                                        <a:extLst>
                                          <a:ext uri="{FF2B5EF4-FFF2-40B4-BE49-F238E27FC236}">
                                            <a16:creationId xmlns:a16="http://schemas.microsoft.com/office/drawing/2014/main" id="{3F24D25F-9B02-46F3-A308-76237C448DEF}"/>
                                          </a:ext>
                                        </a:extLst>
                                      </p:cNvPr>
                                      <p:cNvGrpSpPr/>
                                      <p:nvPr/>
                                    </p:nvGrpSpPr>
                                    <p:grpSpPr>
                                      <a:xfrm>
                                        <a:off x="1651603" y="4064251"/>
                                        <a:ext cx="7012381" cy="769938"/>
                                        <a:chOff x="1651603" y="4064251"/>
                                        <a:chExt cx="7012381" cy="769938"/>
                                      </a:xfrm>
                                    </p:grpSpPr>
                                    <p:grpSp>
                                      <p:nvGrpSpPr>
                                        <p:cNvPr id="52" name="Groep 51">
                                          <a:extLst>
                                            <a:ext uri="{FF2B5EF4-FFF2-40B4-BE49-F238E27FC236}">
                                              <a16:creationId xmlns:a16="http://schemas.microsoft.com/office/drawing/2014/main" id="{E2FF1262-C444-4136-979B-7307885746E6}"/>
                                            </a:ext>
                                          </a:extLst>
                                        </p:cNvPr>
                                        <p:cNvGrpSpPr/>
                                        <p:nvPr/>
                                      </p:nvGrpSpPr>
                                      <p:grpSpPr>
                                        <a:xfrm>
                                          <a:off x="1651603" y="4064251"/>
                                          <a:ext cx="3659651" cy="766623"/>
                                          <a:chOff x="2235687" y="2828923"/>
                                          <a:chExt cx="3659651" cy="766623"/>
                                        </a:xfrm>
                                      </p:grpSpPr>
                                      <p:grpSp>
                                        <p:nvGrpSpPr>
                                          <p:cNvPr id="55" name="Groep 54">
                                            <a:extLst>
                                              <a:ext uri="{FF2B5EF4-FFF2-40B4-BE49-F238E27FC236}">
                                                <a16:creationId xmlns:a16="http://schemas.microsoft.com/office/drawing/2014/main" id="{9D8A1BC8-0253-4593-85E5-6848A99A7B22}"/>
                                              </a:ext>
                                            </a:extLst>
                                          </p:cNvPr>
                                          <p:cNvGrpSpPr/>
                                          <p:nvPr/>
                                        </p:nvGrpSpPr>
                                        <p:grpSpPr>
                                          <a:xfrm>
                                            <a:off x="2235687" y="2875546"/>
                                            <a:ext cx="3659651" cy="720000"/>
                                            <a:chOff x="2146235" y="2948862"/>
                                            <a:chExt cx="3659651" cy="720000"/>
                                          </a:xfrm>
                                        </p:grpSpPr>
                                        <p:cxnSp>
                                          <p:nvCxnSpPr>
                                            <p:cNvPr id="58" name="Straight Arrow Connector 21">
                                              <a:extLst>
                                                <a:ext uri="{FF2B5EF4-FFF2-40B4-BE49-F238E27FC236}">
                                                  <a16:creationId xmlns:a16="http://schemas.microsoft.com/office/drawing/2014/main" id="{1ECA18C1-D506-4C2C-819D-6621E60C9B38}"/>
                                                </a:ext>
                                              </a:extLst>
                                            </p:cNvPr>
                                            <p:cNvCxnSpPr/>
                                            <p:nvPr/>
                                          </p:nvCxnSpPr>
                                          <p:spPr>
                                            <a:xfrm>
                                              <a:off x="5229886" y="3305798"/>
                                              <a:ext cx="576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9" name="Groep 58">
                                              <a:extLst>
                                                <a:ext uri="{FF2B5EF4-FFF2-40B4-BE49-F238E27FC236}">
                                                  <a16:creationId xmlns:a16="http://schemas.microsoft.com/office/drawing/2014/main" id="{3D24B731-6972-4840-AF9D-4EE59515D8D1}"/>
                                                </a:ext>
                                              </a:extLst>
                                            </p:cNvPr>
                                            <p:cNvGrpSpPr/>
                                            <p:nvPr/>
                                          </p:nvGrpSpPr>
                                          <p:grpSpPr>
                                            <a:xfrm>
                                              <a:off x="2146235" y="2948862"/>
                                              <a:ext cx="1998250" cy="720000"/>
                                              <a:chOff x="2146235" y="2948862"/>
                                              <a:chExt cx="1998250" cy="720000"/>
                                            </a:xfrm>
                                          </p:grpSpPr>
                                          <p:cxnSp>
                                            <p:nvCxnSpPr>
                                              <p:cNvPr id="60" name="Straight Arrow Connector 14">
                                                <a:extLst>
                                                  <a:ext uri="{FF2B5EF4-FFF2-40B4-BE49-F238E27FC236}">
                                                    <a16:creationId xmlns:a16="http://schemas.microsoft.com/office/drawing/2014/main" id="{BB7357AD-665B-4AC5-AB10-BC9C8BE10B93}"/>
                                                  </a:ext>
                                                </a:extLst>
                                              </p:cNvPr>
                                              <p:cNvCxnSpPr/>
                                              <p:nvPr/>
                                            </p:nvCxnSpPr>
                                            <p:spPr>
                                              <a:xfrm>
                                                <a:off x="2146235" y="3298591"/>
                                                <a:ext cx="540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19">
                                                    <a:extLst>
                                                      <a:ext uri="{FF2B5EF4-FFF2-40B4-BE49-F238E27FC236}">
                                                        <a16:creationId xmlns:a16="http://schemas.microsoft.com/office/drawing/2014/main" id="{9C9C7A47-0A7F-4F8B-9ABD-9676E13BA813}"/>
                                                      </a:ext>
                                                    </a:extLst>
                                                  </p:cNvPr>
                                                  <p:cNvSpPr/>
                                                  <p:nvPr/>
                                                </p:nvSpPr>
                                                <p:spPr>
                                                  <a:xfrm>
                                                    <a:off x="2704485" y="2948862"/>
                                                    <a:ext cx="144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DBA351B5-56EB-4B7B-9A60-4C81E363FF7C}" type="mathplaceholder">
                                                            <a:rPr lang="nl-BE" sz="2400" i="1" smtClean="0">
                                                              <a:latin typeface="Cambria Math" panose="02040503050406030204" pitchFamily="18" charset="0"/>
                                                            </a:rPr>
                                                            <a:t>Typ hier uw vergelijking.</a:t>
                                                          </a:fld>
                                                        </m:oMath>
                                                      </m:oMathPara>
                                                    </a14:m>
                                                    <a:endParaRPr lang="nl-BE" sz="2400" dirty="0"/>
                                                  </a:p>
                                                </p:txBody>
                                              </p:sp>
                                            </mc:Choice>
                                            <mc:Fallback xmlns="">
                                              <p:sp>
                                                <p:nvSpPr>
                                                  <p:cNvPr id="39" name="Rectangle 19">
                                                    <a:extLst>
                                                      <a:ext uri="{FF2B5EF4-FFF2-40B4-BE49-F238E27FC236}">
                                                        <a16:creationId xmlns:a16="http://schemas.microsoft.com/office/drawing/2014/main" id="{1372A73E-0210-4466-8973-D34C053C1047}"/>
                                                      </a:ext>
                                                    </a:extLst>
                                                  </p:cNvPr>
                                                  <p:cNvSpPr>
                                                    <a:spLocks noRot="1" noChangeAspect="1" noMove="1" noResize="1" noEditPoints="1" noAdjustHandles="1" noChangeArrowheads="1" noChangeShapeType="1" noTextEdit="1"/>
                                                  </p:cNvSpPr>
                                                  <p:nvPr/>
                                                </p:nvSpPr>
                                                <p:spPr>
                                                  <a:xfrm>
                                                    <a:off x="2704485" y="2948862"/>
                                                    <a:ext cx="1440000" cy="720000"/>
                                                  </a:xfrm>
                                                  <a:prstGeom prst="rect">
                                                    <a:avLst/>
                                                  </a:prstGeom>
                                                  <a:blipFill>
                                                    <a:blip r:embed="rId3"/>
                                                    <a:stretch>
                                                      <a:fillRect l="-840" b="-833"/>
                                                    </a:stretch>
                                                  </a:blipFill>
                                                  <a:ln w="9525">
                                                    <a:solidFill>
                                                      <a:schemeClr val="tx1"/>
                                                    </a:solidFill>
                                                  </a:ln>
                                                </p:spPr>
                                                <p:txBody>
                                                  <a:bodyPr/>
                                                  <a:lstStyle/>
                                                  <a:p>
                                                    <a:r>
                                                      <a:rPr lang="nl-BE">
                                                        <a:noFill/>
                                                      </a:rPr>
                                                      <a:t> </a:t>
                                                    </a:r>
                                                  </a:p>
                                                </p:txBody>
                                              </p:sp>
                                            </mc:Fallback>
                                          </mc:AlternateContent>
                                        </p:grpSp>
                                      </p:grpSp>
                                      <mc:AlternateContent xmlns:mc="http://schemas.openxmlformats.org/markup-compatibility/2006" xmlns:a14="http://schemas.microsoft.com/office/drawing/2010/main">
                                        <mc:Choice Requires="a14">
                                          <p:sp>
                                            <p:nvSpPr>
                                              <p:cNvPr id="56" name="Tekstvak 55">
                                                <a:extLst>
                                                  <a:ext uri="{FF2B5EF4-FFF2-40B4-BE49-F238E27FC236}">
                                                    <a16:creationId xmlns:a16="http://schemas.microsoft.com/office/drawing/2014/main" id="{0B57999C-172B-47F3-AA4C-CDC120DBD20E}"/>
                                                  </a:ext>
                                                </a:extLst>
                                              </p:cNvPr>
                                              <p:cNvSpPr txBox="1"/>
                                              <p:nvPr/>
                                            </p:nvSpPr>
                                            <p:spPr>
                                              <a:xfrm>
                                                <a:off x="4430306" y="2854750"/>
                                                <a:ext cx="217089"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𝑈</m:t>
                                                      </m:r>
                                                    </m:oMath>
                                                  </m:oMathPara>
                                                </a14:m>
                                                <a:endParaRPr lang="nl-BE" sz="2400" dirty="0"/>
                                              </a:p>
                                            </p:txBody>
                                          </p:sp>
                                        </mc:Choice>
                                        <mc:Fallback xmlns="">
                                          <p:sp>
                                            <p:nvSpPr>
                                              <p:cNvPr id="56" name="Tekstvak 55">
                                                <a:extLst>
                                                  <a:ext uri="{FF2B5EF4-FFF2-40B4-BE49-F238E27FC236}">
                                                    <a16:creationId xmlns:a16="http://schemas.microsoft.com/office/drawing/2014/main" id="{0B57999C-172B-47F3-AA4C-CDC120DBD20E}"/>
                                                  </a:ext>
                                                </a:extLst>
                                              </p:cNvPr>
                                              <p:cNvSpPr txBox="1">
                                                <a:spLocks noRot="1" noChangeAspect="1" noMove="1" noResize="1" noEditPoints="1" noAdjustHandles="1" noChangeArrowheads="1" noChangeShapeType="1" noTextEdit="1"/>
                                              </p:cNvSpPr>
                                              <p:nvPr/>
                                            </p:nvSpPr>
                                            <p:spPr>
                                              <a:xfrm>
                                                <a:off x="4430306" y="2854750"/>
                                                <a:ext cx="217089" cy="264979"/>
                                              </a:xfrm>
                                              <a:prstGeom prst="rect">
                                                <a:avLst/>
                                              </a:prstGeom>
                                              <a:blipFill>
                                                <a:blip r:embed="rId4"/>
                                                <a:stretch>
                                                  <a:fillRect l="-22449" r="-18367" b="-8197"/>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57" name="Tekstvak 56">
                                                <a:extLst>
                                                  <a:ext uri="{FF2B5EF4-FFF2-40B4-BE49-F238E27FC236}">
                                                    <a16:creationId xmlns:a16="http://schemas.microsoft.com/office/drawing/2014/main" id="{773E265C-7967-4DBE-B170-7FF21890D522}"/>
                                                  </a:ext>
                                                </a:extLst>
                                              </p:cNvPr>
                                              <p:cNvSpPr txBox="1"/>
                                              <p:nvPr/>
                                            </p:nvSpPr>
                                            <p:spPr>
                                              <a:xfrm>
                                                <a:off x="2360951" y="2828923"/>
                                                <a:ext cx="207614"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𝐸</m:t>
                                                      </m:r>
                                                    </m:oMath>
                                                  </m:oMathPara>
                                                </a14:m>
                                                <a:endParaRPr lang="nl-BE" sz="2400" dirty="0"/>
                                              </a:p>
                                            </p:txBody>
                                          </p:sp>
                                        </mc:Choice>
                                        <mc:Fallback xmlns="">
                                          <p:sp>
                                            <p:nvSpPr>
                                              <p:cNvPr id="57" name="Tekstvak 56">
                                                <a:extLst>
                                                  <a:ext uri="{FF2B5EF4-FFF2-40B4-BE49-F238E27FC236}">
                                                    <a16:creationId xmlns:a16="http://schemas.microsoft.com/office/drawing/2014/main" id="{773E265C-7967-4DBE-B170-7FF21890D522}"/>
                                                  </a:ext>
                                                </a:extLst>
                                              </p:cNvPr>
                                              <p:cNvSpPr txBox="1">
                                                <a:spLocks noRot="1" noChangeAspect="1" noMove="1" noResize="1" noEditPoints="1" noAdjustHandles="1" noChangeArrowheads="1" noChangeShapeType="1" noTextEdit="1"/>
                                              </p:cNvSpPr>
                                              <p:nvPr/>
                                            </p:nvSpPr>
                                            <p:spPr>
                                              <a:xfrm>
                                                <a:off x="2360951" y="2828923"/>
                                                <a:ext cx="207614" cy="264979"/>
                                              </a:xfrm>
                                              <a:prstGeom prst="rect">
                                                <a:avLst/>
                                              </a:prstGeom>
                                              <a:blipFill>
                                                <a:blip r:embed="rId5"/>
                                                <a:stretch>
                                                  <a:fillRect l="-20833" r="-16667" b="-9836"/>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53" name="Rectangle 19">
                                              <a:extLst>
                                                <a:ext uri="{FF2B5EF4-FFF2-40B4-BE49-F238E27FC236}">
                                                  <a16:creationId xmlns:a16="http://schemas.microsoft.com/office/drawing/2014/main" id="{097E6001-0DB9-4F06-9D10-D7B493950C62}"/>
                                                </a:ext>
                                              </a:extLst>
                                            </p:cNvPr>
                                            <p:cNvSpPr/>
                                            <p:nvPr/>
                                          </p:nvSpPr>
                                          <p:spPr>
                                            <a:xfrm>
                                              <a:off x="5330273" y="4114189"/>
                                              <a:ext cx="144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4E6882D2-703B-4679-881B-58C7695E9F40}" type="mathplaceholder">
                                                      <a:rPr lang="nl-BE" sz="2400" i="1" smtClean="0">
                                                        <a:latin typeface="Cambria Math" panose="02040503050406030204" pitchFamily="18" charset="0"/>
                                                      </a:rPr>
                                                      <a:t>Typ hier uw vergelijking.</a:t>
                                                    </a:fld>
                                                  </m:oMath>
                                                </m:oMathPara>
                                              </a14:m>
                                              <a:endParaRPr lang="nl-BE" sz="2400" dirty="0"/>
                                            </a:p>
                                          </p:txBody>
                                        </p:sp>
                                      </mc:Choice>
                                      <mc:Fallback xmlns="">
                                        <p:sp>
                                          <p:nvSpPr>
                                            <p:cNvPr id="28" name="Rectangle 19">
                                              <a:extLst>
                                                <a:ext uri="{FF2B5EF4-FFF2-40B4-BE49-F238E27FC236}">
                                                  <a16:creationId xmlns:a16="http://schemas.microsoft.com/office/drawing/2014/main" id="{BDA499EF-8F6F-4C17-A2DB-F4B00A59C1A0}"/>
                                                </a:ext>
                                              </a:extLst>
                                            </p:cNvPr>
                                            <p:cNvSpPr>
                                              <a:spLocks noRot="1" noChangeAspect="1" noMove="1" noResize="1" noEditPoints="1" noAdjustHandles="1" noChangeArrowheads="1" noChangeShapeType="1" noTextEdit="1"/>
                                            </p:cNvSpPr>
                                            <p:nvPr/>
                                          </p:nvSpPr>
                                          <p:spPr>
                                            <a:xfrm>
                                              <a:off x="5330273" y="4114189"/>
                                              <a:ext cx="1440000" cy="720000"/>
                                            </a:xfrm>
                                            <a:prstGeom prst="rect">
                                              <a:avLst/>
                                            </a:prstGeom>
                                            <a:blipFill>
                                              <a:blip r:embed="rId10"/>
                                              <a:stretch>
                                                <a:fillRect l="-840" b="-833"/>
                                              </a:stretch>
                                            </a:blipFill>
                                            <a:ln w="9525">
                                              <a:solidFill>
                                                <a:schemeClr val="tx1"/>
                                              </a:solidFill>
                                            </a:ln>
                                          </p:spPr>
                                          <p:txBody>
                                            <a:bodyPr/>
                                            <a:lstStyle/>
                                            <a:p>
                                              <a:r>
                                                <a:rPr lang="nl-BE">
                                                  <a:noFill/>
                                                </a:rPr>
                                                <a:t> </a:t>
                                              </a:r>
                                            </a:p>
                                          </p:txBody>
                                        </p:sp>
                                      </mc:Fallback>
                                    </mc:AlternateContent>
                                    <p:cxnSp>
                                      <p:nvCxnSpPr>
                                        <p:cNvPr id="54" name="Straight Arrow Connector 21">
                                          <a:extLst>
                                            <a:ext uri="{FF2B5EF4-FFF2-40B4-BE49-F238E27FC236}">
                                              <a16:creationId xmlns:a16="http://schemas.microsoft.com/office/drawing/2014/main" id="{DE879867-3CC2-4B2D-B463-F8FBAA93D1F9}"/>
                                            </a:ext>
                                          </a:extLst>
                                        </p:cNvPr>
                                        <p:cNvCxnSpPr/>
                                        <p:nvPr/>
                                      </p:nvCxnSpPr>
                                      <p:spPr>
                                        <a:xfrm>
                                          <a:off x="7655984" y="4460615"/>
                                          <a:ext cx="1008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Tekstvak 50">
                                            <a:extLst>
                                              <a:ext uri="{FF2B5EF4-FFF2-40B4-BE49-F238E27FC236}">
                                                <a16:creationId xmlns:a16="http://schemas.microsoft.com/office/drawing/2014/main" id="{EF94CE86-919A-4153-A89E-E2BC2B466F6E}"/>
                                              </a:ext>
                                            </a:extLst>
                                          </p:cNvPr>
                                          <p:cNvSpPr txBox="1"/>
                                          <p:nvPr/>
                                        </p:nvSpPr>
                                        <p:spPr>
                                          <a:xfrm>
                                            <a:off x="8030401" y="4084129"/>
                                            <a:ext cx="199747"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𝑌</m:t>
                                                  </m:r>
                                                </m:oMath>
                                              </m:oMathPara>
                                            </a14:m>
                                            <a:endParaRPr lang="nl-BE" sz="2400" dirty="0"/>
                                          </a:p>
                                        </p:txBody>
                                      </p:sp>
                                    </mc:Choice>
                                    <mc:Fallback xmlns="">
                                      <p:sp>
                                        <p:nvSpPr>
                                          <p:cNvPr id="51" name="Tekstvak 50">
                                            <a:extLst>
                                              <a:ext uri="{FF2B5EF4-FFF2-40B4-BE49-F238E27FC236}">
                                                <a16:creationId xmlns:a16="http://schemas.microsoft.com/office/drawing/2014/main" id="{EF94CE86-919A-4153-A89E-E2BC2B466F6E}"/>
                                              </a:ext>
                                            </a:extLst>
                                          </p:cNvPr>
                                          <p:cNvSpPr txBox="1">
                                            <a:spLocks noRot="1" noChangeAspect="1" noMove="1" noResize="1" noEditPoints="1" noAdjustHandles="1" noChangeArrowheads="1" noChangeShapeType="1" noTextEdit="1"/>
                                          </p:cNvSpPr>
                                          <p:nvPr/>
                                        </p:nvSpPr>
                                        <p:spPr>
                                          <a:xfrm>
                                            <a:off x="8030401" y="4084129"/>
                                            <a:ext cx="199747" cy="264979"/>
                                          </a:xfrm>
                                          <a:prstGeom prst="rect">
                                            <a:avLst/>
                                          </a:prstGeom>
                                          <a:blipFill>
                                            <a:blip r:embed="rId11"/>
                                            <a:stretch>
                                              <a:fillRect l="-21739" r="-19565" b="-10000"/>
                                            </a:stretch>
                                          </a:blipFill>
                                        </p:spPr>
                                        <p:txBody>
                                          <a:bodyPr/>
                                          <a:lstStyle/>
                                          <a:p>
                                            <a:r>
                                              <a:rPr lang="nl-BE">
                                                <a:noFill/>
                                              </a:rPr>
                                              <a:t> </a:t>
                                            </a:r>
                                          </a:p>
                                        </p:txBody>
                                      </p:sp>
                                    </mc:Fallback>
                                  </mc:AlternateContent>
                                </p:grpSp>
                              </p:grpSp>
                              <p:cxnSp>
                                <p:nvCxnSpPr>
                                  <p:cNvPr id="47" name="Straight Arrow Connector 11">
                                    <a:extLst>
                                      <a:ext uri="{FF2B5EF4-FFF2-40B4-BE49-F238E27FC236}">
                                        <a16:creationId xmlns:a16="http://schemas.microsoft.com/office/drawing/2014/main" id="{082CA8E3-9AC6-4D69-AA03-5382B86199DB}"/>
                                      </a:ext>
                                    </a:extLst>
                                  </p:cNvPr>
                                  <p:cNvCxnSpPr/>
                                  <p:nvPr/>
                                </p:nvCxnSpPr>
                                <p:spPr>
                                  <a:xfrm flipV="1">
                                    <a:off x="1469368" y="4638859"/>
                                    <a:ext cx="0" cy="108000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45" name="Straight Connector 37">
                                  <a:extLst>
                                    <a:ext uri="{FF2B5EF4-FFF2-40B4-BE49-F238E27FC236}">
                                      <a16:creationId xmlns:a16="http://schemas.microsoft.com/office/drawing/2014/main" id="{C6BBA081-8BF7-46A5-B630-D75C0DFA34A0}"/>
                                    </a:ext>
                                  </a:extLst>
                                </p:cNvPr>
                                <p:cNvCxnSpPr/>
                                <p:nvPr/>
                              </p:nvCxnSpPr>
                              <p:spPr>
                                <a:xfrm>
                                  <a:off x="1475695" y="5718856"/>
                                  <a:ext cx="66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1" name="Tekstvak 40">
                                  <a:extLst>
                                    <a:ext uri="{FF2B5EF4-FFF2-40B4-BE49-F238E27FC236}">
                                      <a16:creationId xmlns:a16="http://schemas.microsoft.com/office/drawing/2014/main" id="{9BD15EF7-7DD2-4C10-A804-D8529A7C1164}"/>
                                    </a:ext>
                                  </a:extLst>
                                </p:cNvPr>
                                <p:cNvSpPr txBox="1"/>
                                <p:nvPr/>
                              </p:nvSpPr>
                              <p:spPr>
                                <a:xfrm>
                                  <a:off x="825012" y="4064251"/>
                                  <a:ext cx="228717" cy="2649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𝑅</m:t>
                                        </m:r>
                                      </m:oMath>
                                    </m:oMathPara>
                                  </a14:m>
                                  <a:endParaRPr lang="nl-BE" sz="2400" dirty="0"/>
                                </a:p>
                              </p:txBody>
                            </p:sp>
                          </mc:Choice>
                          <mc:Fallback xmlns="">
                            <p:sp>
                              <p:nvSpPr>
                                <p:cNvPr id="41" name="Tekstvak 40">
                                  <a:extLst>
                                    <a:ext uri="{FF2B5EF4-FFF2-40B4-BE49-F238E27FC236}">
                                      <a16:creationId xmlns:a16="http://schemas.microsoft.com/office/drawing/2014/main" id="{9BD15EF7-7DD2-4C10-A804-D8529A7C1164}"/>
                                    </a:ext>
                                  </a:extLst>
                                </p:cNvPr>
                                <p:cNvSpPr txBox="1">
                                  <a:spLocks noRot="1" noChangeAspect="1" noMove="1" noResize="1" noEditPoints="1" noAdjustHandles="1" noChangeArrowheads="1" noChangeShapeType="1" noTextEdit="1"/>
                                </p:cNvSpPr>
                                <p:nvPr/>
                              </p:nvSpPr>
                              <p:spPr>
                                <a:xfrm>
                                  <a:off x="825012" y="4064251"/>
                                  <a:ext cx="228717" cy="264979"/>
                                </a:xfrm>
                                <a:prstGeom prst="rect">
                                  <a:avLst/>
                                </a:prstGeom>
                                <a:blipFill>
                                  <a:blip r:embed="rId12"/>
                                  <a:stretch>
                                    <a:fillRect l="-17308" r="-11538" b="-9836"/>
                                  </a:stretch>
                                </a:blipFill>
                              </p:spPr>
                              <p:txBody>
                                <a:bodyPr/>
                                <a:lstStyle/>
                                <a:p>
                                  <a:r>
                                    <a:rPr lang="nl-BE">
                                      <a:noFill/>
                                    </a:rPr>
                                    <a:t> </a:t>
                                  </a:r>
                                </a:p>
                              </p:txBody>
                            </p:sp>
                          </mc:Fallback>
                        </mc:AlternateContent>
                      </p:grpSp>
                      <p:sp>
                        <p:nvSpPr>
                          <p:cNvPr id="39" name="Tekstvak 38">
                            <a:extLst>
                              <a:ext uri="{FF2B5EF4-FFF2-40B4-BE49-F238E27FC236}">
                                <a16:creationId xmlns:a16="http://schemas.microsoft.com/office/drawing/2014/main" id="{8ED500ED-1EE1-4A7E-9EC3-5BB0043560B1}"/>
                              </a:ext>
                            </a:extLst>
                          </p:cNvPr>
                          <p:cNvSpPr txBox="1"/>
                          <p:nvPr/>
                        </p:nvSpPr>
                        <p:spPr>
                          <a:xfrm>
                            <a:off x="1451115" y="4058253"/>
                            <a:ext cx="132536" cy="331224"/>
                          </a:xfrm>
                          <a:prstGeom prst="rect">
                            <a:avLst/>
                          </a:prstGeom>
                          <a:noFill/>
                        </p:spPr>
                        <p:txBody>
                          <a:bodyPr wrap="none" rtlCol="0">
                            <a:spAutoFit/>
                          </a:bodyPr>
                          <a:lstStyle/>
                          <a:p>
                            <a:endParaRPr lang="nl-BE" sz="2400" b="1" dirty="0"/>
                          </a:p>
                        </p:txBody>
                      </p:sp>
                    </p:grpSp>
                    <p:sp>
                      <p:nvSpPr>
                        <p:cNvPr id="35" name="Tekstvak 34">
                          <a:extLst>
                            <a:ext uri="{FF2B5EF4-FFF2-40B4-BE49-F238E27FC236}">
                              <a16:creationId xmlns:a16="http://schemas.microsoft.com/office/drawing/2014/main" id="{9248A2E3-C630-47D1-8F81-C4B9CF59C321}"/>
                            </a:ext>
                          </a:extLst>
                        </p:cNvPr>
                        <p:cNvSpPr txBox="1"/>
                        <p:nvPr/>
                      </p:nvSpPr>
                      <p:spPr>
                        <a:xfrm>
                          <a:off x="2610479" y="3886184"/>
                          <a:ext cx="261299" cy="331224"/>
                        </a:xfrm>
                        <a:prstGeom prst="rect">
                          <a:avLst/>
                        </a:prstGeom>
                        <a:noFill/>
                      </p:spPr>
                      <p:txBody>
                        <a:bodyPr wrap="none" rtlCol="0">
                          <a:spAutoFit/>
                        </a:bodyPr>
                        <a:lstStyle/>
                        <a:p>
                          <a:r>
                            <a:rPr lang="nl-BE" sz="2400" dirty="0"/>
                            <a:t>+</a:t>
                          </a:r>
                        </a:p>
                      </p:txBody>
                    </p:sp>
                    <p:sp>
                      <p:nvSpPr>
                        <p:cNvPr id="36" name="Oval 18">
                          <a:extLst>
                            <a:ext uri="{FF2B5EF4-FFF2-40B4-BE49-F238E27FC236}">
                              <a16:creationId xmlns:a16="http://schemas.microsoft.com/office/drawing/2014/main" id="{39CA84D6-6F35-4DBF-ADA4-975734549778}"/>
                            </a:ext>
                          </a:extLst>
                        </p:cNvPr>
                        <p:cNvSpPr/>
                        <p:nvPr/>
                      </p:nvSpPr>
                      <p:spPr>
                        <a:xfrm>
                          <a:off x="2856851" y="416784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p>
                      </p:txBody>
                    </p:sp>
                    <p:sp>
                      <p:nvSpPr>
                        <p:cNvPr id="37" name="Tekstvak 36">
                          <a:extLst>
                            <a:ext uri="{FF2B5EF4-FFF2-40B4-BE49-F238E27FC236}">
                              <a16:creationId xmlns:a16="http://schemas.microsoft.com/office/drawing/2014/main" id="{CC9300F1-D3DD-4342-B266-EDE157FD8AC0}"/>
                            </a:ext>
                          </a:extLst>
                        </p:cNvPr>
                        <p:cNvSpPr txBox="1"/>
                        <p:nvPr/>
                      </p:nvSpPr>
                      <p:spPr>
                        <a:xfrm>
                          <a:off x="2575592" y="4359728"/>
                          <a:ext cx="206095" cy="331224"/>
                        </a:xfrm>
                        <a:prstGeom prst="rect">
                          <a:avLst/>
                        </a:prstGeom>
                        <a:noFill/>
                      </p:spPr>
                      <p:txBody>
                        <a:bodyPr wrap="none" rtlCol="0">
                          <a:spAutoFit/>
                        </a:bodyPr>
                        <a:lstStyle/>
                        <a:p>
                          <a:r>
                            <a:rPr lang="nl-BE" sz="2400" dirty="0"/>
                            <a:t>-</a:t>
                          </a:r>
                        </a:p>
                      </p:txBody>
                    </p:sp>
                  </p:grpSp>
                  <p:sp>
                    <p:nvSpPr>
                      <p:cNvPr id="32" name="Oval 18">
                        <a:extLst>
                          <a:ext uri="{FF2B5EF4-FFF2-40B4-BE49-F238E27FC236}">
                            <a16:creationId xmlns:a16="http://schemas.microsoft.com/office/drawing/2014/main" id="{8B273E73-FE94-4180-AED3-D79D92534B2E}"/>
                          </a:ext>
                        </a:extLst>
                      </p:cNvPr>
                      <p:cNvSpPr/>
                      <p:nvPr/>
                    </p:nvSpPr>
                    <p:spPr>
                      <a:xfrm>
                        <a:off x="4911036" y="146640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p>
                    </p:txBody>
                  </p:sp>
                  <p:cxnSp>
                    <p:nvCxnSpPr>
                      <p:cNvPr id="33" name="Straight Arrow Connector 21">
                        <a:extLst>
                          <a:ext uri="{FF2B5EF4-FFF2-40B4-BE49-F238E27FC236}">
                            <a16:creationId xmlns:a16="http://schemas.microsoft.com/office/drawing/2014/main" id="{0E926215-2358-4D5D-AD82-D7AD1D9C2F60}"/>
                          </a:ext>
                        </a:extLst>
                      </p:cNvPr>
                      <p:cNvCxnSpPr/>
                      <p:nvPr/>
                    </p:nvCxnSpPr>
                    <p:spPr>
                      <a:xfrm>
                        <a:off x="4183352" y="1658949"/>
                        <a:ext cx="720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0" name="Straight Arrow Connector 21">
                      <a:extLst>
                        <a:ext uri="{FF2B5EF4-FFF2-40B4-BE49-F238E27FC236}">
                          <a16:creationId xmlns:a16="http://schemas.microsoft.com/office/drawing/2014/main" id="{94660CC3-59FD-4E55-B51A-D9FECD8F8F62}"/>
                        </a:ext>
                      </a:extLst>
                    </p:cNvPr>
                    <p:cNvCxnSpPr/>
                    <p:nvPr/>
                  </p:nvCxnSpPr>
                  <p:spPr>
                    <a:xfrm>
                      <a:off x="7299663" y="1664203"/>
                      <a:ext cx="540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20" name="Tekstvak 19">
                    <a:extLst>
                      <a:ext uri="{FF2B5EF4-FFF2-40B4-BE49-F238E27FC236}">
                        <a16:creationId xmlns:a16="http://schemas.microsoft.com/office/drawing/2014/main" id="{96210663-4000-4093-BF6F-7A91D0D8E6BA}"/>
                      </a:ext>
                    </a:extLst>
                  </p:cNvPr>
                  <p:cNvSpPr txBox="1"/>
                  <p:nvPr/>
                </p:nvSpPr>
                <p:spPr>
                  <a:xfrm>
                    <a:off x="7658851" y="889825"/>
                    <a:ext cx="228498"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𝑁</m:t>
                          </m:r>
                        </m:oMath>
                      </m:oMathPara>
                    </a14:m>
                    <a:endParaRPr lang="nl-BE" sz="2400" dirty="0"/>
                  </a:p>
                </p:txBody>
              </p:sp>
            </mc:Choice>
            <mc:Fallback xmlns="">
              <p:sp>
                <p:nvSpPr>
                  <p:cNvPr id="20" name="Tekstvak 19">
                    <a:extLst>
                      <a:ext uri="{FF2B5EF4-FFF2-40B4-BE49-F238E27FC236}">
                        <a16:creationId xmlns:a16="http://schemas.microsoft.com/office/drawing/2014/main" id="{96210663-4000-4093-BF6F-7A91D0D8E6BA}"/>
                      </a:ext>
                    </a:extLst>
                  </p:cNvPr>
                  <p:cNvSpPr txBox="1">
                    <a:spLocks noRot="1" noChangeAspect="1" noMove="1" noResize="1" noEditPoints="1" noAdjustHandles="1" noChangeArrowheads="1" noChangeShapeType="1" noTextEdit="1"/>
                  </p:cNvSpPr>
                  <p:nvPr/>
                </p:nvSpPr>
                <p:spPr>
                  <a:xfrm>
                    <a:off x="7658851" y="889825"/>
                    <a:ext cx="228498" cy="264979"/>
                  </a:xfrm>
                  <a:prstGeom prst="rect">
                    <a:avLst/>
                  </a:prstGeom>
                  <a:blipFill>
                    <a:blip r:embed="rId13"/>
                    <a:stretch>
                      <a:fillRect l="-21154" r="-17308" b="-9836"/>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1" name="Tekstvak 20">
                    <a:extLst>
                      <a:ext uri="{FF2B5EF4-FFF2-40B4-BE49-F238E27FC236}">
                        <a16:creationId xmlns:a16="http://schemas.microsoft.com/office/drawing/2014/main" id="{E93B18CF-2679-48AD-955C-3C08ACD71283}"/>
                      </a:ext>
                    </a:extLst>
                  </p:cNvPr>
                  <p:cNvSpPr txBox="1"/>
                  <p:nvPr/>
                </p:nvSpPr>
                <p:spPr>
                  <a:xfrm>
                    <a:off x="4784869" y="893129"/>
                    <a:ext cx="220401" cy="264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𝐷</m:t>
                          </m:r>
                        </m:oMath>
                      </m:oMathPara>
                    </a14:m>
                    <a:endParaRPr lang="nl-BE" sz="2400" dirty="0"/>
                  </a:p>
                </p:txBody>
              </p:sp>
            </mc:Choice>
            <mc:Fallback xmlns="">
              <p:sp>
                <p:nvSpPr>
                  <p:cNvPr id="21" name="Tekstvak 20">
                    <a:extLst>
                      <a:ext uri="{FF2B5EF4-FFF2-40B4-BE49-F238E27FC236}">
                        <a16:creationId xmlns:a16="http://schemas.microsoft.com/office/drawing/2014/main" id="{E93B18CF-2679-48AD-955C-3C08ACD71283}"/>
                      </a:ext>
                    </a:extLst>
                  </p:cNvPr>
                  <p:cNvSpPr txBox="1">
                    <a:spLocks noRot="1" noChangeAspect="1" noMove="1" noResize="1" noEditPoints="1" noAdjustHandles="1" noChangeArrowheads="1" noChangeShapeType="1" noTextEdit="1"/>
                  </p:cNvSpPr>
                  <p:nvPr/>
                </p:nvSpPr>
                <p:spPr>
                  <a:xfrm>
                    <a:off x="4784869" y="893129"/>
                    <a:ext cx="220401" cy="264979"/>
                  </a:xfrm>
                  <a:prstGeom prst="rect">
                    <a:avLst/>
                  </a:prstGeom>
                  <a:blipFill>
                    <a:blip r:embed="rId14"/>
                    <a:stretch>
                      <a:fillRect l="-22000" r="-18000" b="-9836"/>
                    </a:stretch>
                  </a:blipFill>
                </p:spPr>
                <p:txBody>
                  <a:bodyPr/>
                  <a:lstStyle/>
                  <a:p>
                    <a:r>
                      <a:rPr lang="nl-BE">
                        <a:noFill/>
                      </a:rPr>
                      <a:t> </a:t>
                    </a:r>
                  </a:p>
                </p:txBody>
              </p:sp>
            </mc:Fallback>
          </mc:AlternateContent>
        </p:grpSp>
        <p:cxnSp>
          <p:nvCxnSpPr>
            <p:cNvPr id="17" name="Rechte verbindingslijn met pijl 16">
              <a:extLst>
                <a:ext uri="{FF2B5EF4-FFF2-40B4-BE49-F238E27FC236}">
                  <a16:creationId xmlns:a16="http://schemas.microsoft.com/office/drawing/2014/main" id="{A2306B3A-6D01-44BE-A601-94B2652315E7}"/>
                </a:ext>
              </a:extLst>
            </p:cNvPr>
            <p:cNvCxnSpPr/>
            <p:nvPr/>
          </p:nvCxnSpPr>
          <p:spPr>
            <a:xfrm>
              <a:off x="5087003" y="431979"/>
              <a:ext cx="0" cy="101844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8" name="Rechte verbindingslijn met pijl 17">
              <a:extLst>
                <a:ext uri="{FF2B5EF4-FFF2-40B4-BE49-F238E27FC236}">
                  <a16:creationId xmlns:a16="http://schemas.microsoft.com/office/drawing/2014/main" id="{95011F48-AD63-45B3-B464-AA86D5D6EF67}"/>
                </a:ext>
              </a:extLst>
            </p:cNvPr>
            <p:cNvCxnSpPr/>
            <p:nvPr/>
          </p:nvCxnSpPr>
          <p:spPr>
            <a:xfrm>
              <a:off x="8014127" y="426723"/>
              <a:ext cx="0" cy="101844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grpSp>
      <p:sp>
        <p:nvSpPr>
          <p:cNvPr id="62" name="Tekstvak 61">
            <a:extLst>
              <a:ext uri="{FF2B5EF4-FFF2-40B4-BE49-F238E27FC236}">
                <a16:creationId xmlns:a16="http://schemas.microsoft.com/office/drawing/2014/main" id="{447BAB57-5FCA-41E2-AE97-17FED120984B}"/>
              </a:ext>
            </a:extLst>
          </p:cNvPr>
          <p:cNvSpPr txBox="1"/>
          <p:nvPr/>
        </p:nvSpPr>
        <p:spPr>
          <a:xfrm>
            <a:off x="2414476" y="4433702"/>
            <a:ext cx="2464136" cy="461665"/>
          </a:xfrm>
          <a:prstGeom prst="rect">
            <a:avLst/>
          </a:prstGeom>
          <a:noFill/>
        </p:spPr>
        <p:txBody>
          <a:bodyPr wrap="none" rtlCol="0">
            <a:spAutoFit/>
          </a:bodyPr>
          <a:lstStyle/>
          <a:p>
            <a:r>
              <a:rPr lang="nl-BE" sz="2400" dirty="0"/>
              <a:t>referentiesignaal</a:t>
            </a:r>
          </a:p>
        </p:txBody>
      </p:sp>
      <p:sp>
        <p:nvSpPr>
          <p:cNvPr id="63" name="Tekstvak 62">
            <a:extLst>
              <a:ext uri="{FF2B5EF4-FFF2-40B4-BE49-F238E27FC236}">
                <a16:creationId xmlns:a16="http://schemas.microsoft.com/office/drawing/2014/main" id="{527C3F18-1227-4D57-9479-3C78ABB4AC3E}"/>
              </a:ext>
            </a:extLst>
          </p:cNvPr>
          <p:cNvSpPr txBox="1"/>
          <p:nvPr/>
        </p:nvSpPr>
        <p:spPr>
          <a:xfrm>
            <a:off x="7962196" y="3571386"/>
            <a:ext cx="1109599" cy="461665"/>
          </a:xfrm>
          <a:prstGeom prst="rect">
            <a:avLst/>
          </a:prstGeom>
          <a:noFill/>
        </p:spPr>
        <p:txBody>
          <a:bodyPr wrap="none" rtlCol="0">
            <a:spAutoFit/>
          </a:bodyPr>
          <a:lstStyle/>
          <a:p>
            <a:r>
              <a:rPr lang="nl-BE" sz="2400" dirty="0"/>
              <a:t>storing</a:t>
            </a:r>
          </a:p>
        </p:txBody>
      </p:sp>
      <p:sp>
        <p:nvSpPr>
          <p:cNvPr id="64" name="Tekstvak 63">
            <a:extLst>
              <a:ext uri="{FF2B5EF4-FFF2-40B4-BE49-F238E27FC236}">
                <a16:creationId xmlns:a16="http://schemas.microsoft.com/office/drawing/2014/main" id="{0C84BE76-2262-4B66-906F-D6252637D006}"/>
              </a:ext>
            </a:extLst>
          </p:cNvPr>
          <p:cNvSpPr txBox="1"/>
          <p:nvPr/>
        </p:nvSpPr>
        <p:spPr>
          <a:xfrm>
            <a:off x="11804653" y="3628053"/>
            <a:ext cx="1366080" cy="461665"/>
          </a:xfrm>
          <a:prstGeom prst="rect">
            <a:avLst/>
          </a:prstGeom>
          <a:noFill/>
        </p:spPr>
        <p:txBody>
          <a:bodyPr wrap="none" rtlCol="0">
            <a:spAutoFit/>
          </a:bodyPr>
          <a:lstStyle/>
          <a:p>
            <a:r>
              <a:rPr lang="nl-BE" sz="2400" dirty="0"/>
              <a:t>meetruis</a:t>
            </a:r>
          </a:p>
        </p:txBody>
      </p:sp>
      <p:sp>
        <p:nvSpPr>
          <p:cNvPr id="65" name="Tekstvak 64">
            <a:extLst>
              <a:ext uri="{FF2B5EF4-FFF2-40B4-BE49-F238E27FC236}">
                <a16:creationId xmlns:a16="http://schemas.microsoft.com/office/drawing/2014/main" id="{215DD48F-8DEB-4CC8-9896-011AA3A4B51C}"/>
              </a:ext>
            </a:extLst>
          </p:cNvPr>
          <p:cNvSpPr txBox="1"/>
          <p:nvPr/>
        </p:nvSpPr>
        <p:spPr>
          <a:xfrm>
            <a:off x="10681826" y="5197977"/>
            <a:ext cx="1146468" cy="511615"/>
          </a:xfrm>
          <a:prstGeom prst="rect">
            <a:avLst/>
          </a:prstGeom>
          <a:noFill/>
        </p:spPr>
        <p:txBody>
          <a:bodyPr wrap="none" rtlCol="0">
            <a:spAutoFit/>
          </a:bodyPr>
          <a:lstStyle/>
          <a:p>
            <a:pPr algn="l">
              <a:lnSpc>
                <a:spcPct val="120000"/>
              </a:lnSpc>
            </a:pPr>
            <a:r>
              <a:rPr lang="nl-BE" sz="2500" dirty="0"/>
              <a:t>proces</a:t>
            </a:r>
          </a:p>
        </p:txBody>
      </p:sp>
      <p:sp>
        <p:nvSpPr>
          <p:cNvPr id="66" name="Tekstvak 65">
            <a:extLst>
              <a:ext uri="{FF2B5EF4-FFF2-40B4-BE49-F238E27FC236}">
                <a16:creationId xmlns:a16="http://schemas.microsoft.com/office/drawing/2014/main" id="{BFC5D509-D828-4158-B709-A65DD579FA52}"/>
              </a:ext>
            </a:extLst>
          </p:cNvPr>
          <p:cNvSpPr txBox="1"/>
          <p:nvPr/>
        </p:nvSpPr>
        <p:spPr>
          <a:xfrm>
            <a:off x="6051834" y="5202760"/>
            <a:ext cx="1359668" cy="511615"/>
          </a:xfrm>
          <a:prstGeom prst="rect">
            <a:avLst/>
          </a:prstGeom>
          <a:noFill/>
        </p:spPr>
        <p:txBody>
          <a:bodyPr wrap="none" rtlCol="0">
            <a:spAutoFit/>
          </a:bodyPr>
          <a:lstStyle/>
          <a:p>
            <a:pPr algn="l">
              <a:lnSpc>
                <a:spcPct val="120000"/>
              </a:lnSpc>
            </a:pPr>
            <a:r>
              <a:rPr lang="nl-BE" sz="2500" dirty="0"/>
              <a:t>regelaar</a:t>
            </a:r>
          </a:p>
        </p:txBody>
      </p:sp>
      <p:sp>
        <p:nvSpPr>
          <p:cNvPr id="67" name="Rechthoek 66">
            <a:extLst>
              <a:ext uri="{FF2B5EF4-FFF2-40B4-BE49-F238E27FC236}">
                <a16:creationId xmlns:a16="http://schemas.microsoft.com/office/drawing/2014/main" id="{B4A48363-C42B-4586-BA9E-47C1C431B974}"/>
              </a:ext>
            </a:extLst>
          </p:cNvPr>
          <p:cNvSpPr/>
          <p:nvPr/>
        </p:nvSpPr>
        <p:spPr>
          <a:xfrm>
            <a:off x="9935353" y="4701055"/>
            <a:ext cx="2452846" cy="162354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Tree>
    <p:extLst>
      <p:ext uri="{BB962C8B-B14F-4D97-AF65-F5344CB8AC3E}">
        <p14:creationId xmlns:p14="http://schemas.microsoft.com/office/powerpoint/2010/main" val="188828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1"/>
            <a:ext cx="15705282" cy="660740"/>
          </a:xfrm>
        </p:spPr>
        <p:txBody>
          <a:bodyPr/>
          <a:lstStyle/>
          <a:p>
            <a:r>
              <a:rPr lang="nl-NL" sz="3600" dirty="0"/>
              <a:t>Monotoon proces antwoord: eerste-orde-proces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7</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grpSp>
        <p:nvGrpSpPr>
          <p:cNvPr id="8" name="Groep 7">
            <a:extLst>
              <a:ext uri="{FF2B5EF4-FFF2-40B4-BE49-F238E27FC236}">
                <a16:creationId xmlns:a16="http://schemas.microsoft.com/office/drawing/2014/main" id="{30ADF7D1-2515-477E-8C86-893D6652D8D9}"/>
              </a:ext>
            </a:extLst>
          </p:cNvPr>
          <p:cNvGrpSpPr>
            <a:grpSpLocks noChangeAspect="1"/>
          </p:cNvGrpSpPr>
          <p:nvPr/>
        </p:nvGrpSpPr>
        <p:grpSpPr>
          <a:xfrm>
            <a:off x="5227279" y="4675144"/>
            <a:ext cx="6688411" cy="4094003"/>
            <a:chOff x="1327863" y="993315"/>
            <a:chExt cx="4437877" cy="4094003"/>
          </a:xfrm>
        </p:grpSpPr>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88AB198F-3AF5-4BA5-8105-6540626EB928}"/>
                    </a:ext>
                  </a:extLst>
                </p:cNvPr>
                <p:cNvSpPr txBox="1"/>
                <p:nvPr/>
              </p:nvSpPr>
              <p:spPr>
                <a:xfrm>
                  <a:off x="5246013" y="3729416"/>
                  <a:ext cx="51972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3200" i="1" smtClean="0">
                                <a:latin typeface="Cambria Math" panose="02040503050406030204" pitchFamily="18" charset="0"/>
                              </a:rPr>
                            </m:ctrlPr>
                          </m:sSubPr>
                          <m:e>
                            <m:r>
                              <a:rPr lang="nl-BE" sz="3200" b="0" i="1" smtClean="0">
                                <a:latin typeface="Cambria Math" panose="02040503050406030204" pitchFamily="18" charset="0"/>
                              </a:rPr>
                              <m:t>𝑞</m:t>
                            </m:r>
                          </m:e>
                          <m:sub>
                            <m:r>
                              <a:rPr lang="nl-BE" sz="3200" b="0" i="1" smtClean="0">
                                <a:latin typeface="Cambria Math" panose="02040503050406030204" pitchFamily="18" charset="0"/>
                              </a:rPr>
                              <m:t>𝑢𝑖𝑡</m:t>
                            </m:r>
                          </m:sub>
                        </m:sSub>
                      </m:oMath>
                    </m:oMathPara>
                  </a14:m>
                  <a:endParaRPr lang="nl-BE" sz="3200" dirty="0"/>
                </a:p>
              </p:txBody>
            </p:sp>
          </mc:Choice>
          <mc:Fallback xmlns="">
            <p:sp>
              <p:nvSpPr>
                <p:cNvPr id="9" name="Tekstvak 8">
                  <a:extLst>
                    <a:ext uri="{FF2B5EF4-FFF2-40B4-BE49-F238E27FC236}">
                      <a16:creationId xmlns:a16="http://schemas.microsoft.com/office/drawing/2014/main" id="{88AB198F-3AF5-4BA5-8105-6540626EB928}"/>
                    </a:ext>
                  </a:extLst>
                </p:cNvPr>
                <p:cNvSpPr txBox="1">
                  <a:spLocks noRot="1" noChangeAspect="1" noMove="1" noResize="1" noEditPoints="1" noAdjustHandles="1" noChangeArrowheads="1" noChangeShapeType="1" noTextEdit="1"/>
                </p:cNvSpPr>
                <p:nvPr/>
              </p:nvSpPr>
              <p:spPr>
                <a:xfrm>
                  <a:off x="5246013" y="3729416"/>
                  <a:ext cx="519727" cy="492443"/>
                </a:xfrm>
                <a:prstGeom prst="rect">
                  <a:avLst/>
                </a:prstGeom>
                <a:blipFill>
                  <a:blip r:embed="rId2"/>
                  <a:stretch>
                    <a:fillRect/>
                  </a:stretch>
                </a:blipFill>
              </p:spPr>
              <p:txBody>
                <a:bodyPr/>
                <a:lstStyle/>
                <a:p>
                  <a:r>
                    <a:rPr lang="nl-BE">
                      <a:noFill/>
                    </a:rPr>
                    <a:t> </a:t>
                  </a:r>
                </a:p>
              </p:txBody>
            </p:sp>
          </mc:Fallback>
        </mc:AlternateContent>
        <p:grpSp>
          <p:nvGrpSpPr>
            <p:cNvPr id="10" name="Groep 9">
              <a:extLst>
                <a:ext uri="{FF2B5EF4-FFF2-40B4-BE49-F238E27FC236}">
                  <a16:creationId xmlns:a16="http://schemas.microsoft.com/office/drawing/2014/main" id="{A79F87C7-5342-4A2D-954A-E031D20B1DAA}"/>
                </a:ext>
              </a:extLst>
            </p:cNvPr>
            <p:cNvGrpSpPr/>
            <p:nvPr/>
          </p:nvGrpSpPr>
          <p:grpSpPr>
            <a:xfrm>
              <a:off x="1327863" y="993315"/>
              <a:ext cx="3385537" cy="4094003"/>
              <a:chOff x="1327862" y="659082"/>
              <a:chExt cx="3385536" cy="2716443"/>
            </a:xfrm>
          </p:grpSpPr>
          <p:grpSp>
            <p:nvGrpSpPr>
              <p:cNvPr id="12" name="Groep 11">
                <a:extLst>
                  <a:ext uri="{FF2B5EF4-FFF2-40B4-BE49-F238E27FC236}">
                    <a16:creationId xmlns:a16="http://schemas.microsoft.com/office/drawing/2014/main" id="{A555AEC7-D548-4F43-99BC-6D5C55AD7D95}"/>
                  </a:ext>
                </a:extLst>
              </p:cNvPr>
              <p:cNvGrpSpPr/>
              <p:nvPr/>
            </p:nvGrpSpPr>
            <p:grpSpPr>
              <a:xfrm>
                <a:off x="1327862" y="659082"/>
                <a:ext cx="3385536" cy="2716443"/>
                <a:chOff x="1327862" y="659082"/>
                <a:chExt cx="3385536" cy="2716443"/>
              </a:xfrm>
            </p:grpSpPr>
            <p:grpSp>
              <p:nvGrpSpPr>
                <p:cNvPr id="20" name="Groep 19">
                  <a:extLst>
                    <a:ext uri="{FF2B5EF4-FFF2-40B4-BE49-F238E27FC236}">
                      <a16:creationId xmlns:a16="http://schemas.microsoft.com/office/drawing/2014/main" id="{5A5FE4A4-B422-43A5-A662-026BCAE747C5}"/>
                    </a:ext>
                  </a:extLst>
                </p:cNvPr>
                <p:cNvGrpSpPr/>
                <p:nvPr/>
              </p:nvGrpSpPr>
              <p:grpSpPr>
                <a:xfrm>
                  <a:off x="1327862" y="659082"/>
                  <a:ext cx="2566638" cy="2716443"/>
                  <a:chOff x="3605757" y="3346512"/>
                  <a:chExt cx="2566638" cy="2716443"/>
                </a:xfrm>
              </p:grpSpPr>
              <p:grpSp>
                <p:nvGrpSpPr>
                  <p:cNvPr id="22" name="Groep 21">
                    <a:extLst>
                      <a:ext uri="{FF2B5EF4-FFF2-40B4-BE49-F238E27FC236}">
                        <a16:creationId xmlns:a16="http://schemas.microsoft.com/office/drawing/2014/main" id="{8EC98879-00EB-4F92-937A-BE86C7B49B4D}"/>
                      </a:ext>
                    </a:extLst>
                  </p:cNvPr>
                  <p:cNvGrpSpPr/>
                  <p:nvPr/>
                </p:nvGrpSpPr>
                <p:grpSpPr>
                  <a:xfrm>
                    <a:off x="4058242" y="4298625"/>
                    <a:ext cx="2107858" cy="1764330"/>
                    <a:chOff x="4105377" y="4251490"/>
                    <a:chExt cx="2107858" cy="1764330"/>
                  </a:xfrm>
                </p:grpSpPr>
                <p:grpSp>
                  <p:nvGrpSpPr>
                    <p:cNvPr id="33" name="Groep 32">
                      <a:extLst>
                        <a:ext uri="{FF2B5EF4-FFF2-40B4-BE49-F238E27FC236}">
                          <a16:creationId xmlns:a16="http://schemas.microsoft.com/office/drawing/2014/main" id="{2970F9C2-4AD1-4C6E-971A-37F9802AD342}"/>
                        </a:ext>
                      </a:extLst>
                    </p:cNvPr>
                    <p:cNvGrpSpPr/>
                    <p:nvPr/>
                  </p:nvGrpSpPr>
                  <p:grpSpPr>
                    <a:xfrm>
                      <a:off x="4105377" y="4251490"/>
                      <a:ext cx="2107858" cy="1319751"/>
                      <a:chOff x="4105377" y="4251490"/>
                      <a:chExt cx="2107858" cy="1319751"/>
                    </a:xfrm>
                  </p:grpSpPr>
                  <p:grpSp>
                    <p:nvGrpSpPr>
                      <p:cNvPr id="35" name="Groep 34">
                        <a:extLst>
                          <a:ext uri="{FF2B5EF4-FFF2-40B4-BE49-F238E27FC236}">
                            <a16:creationId xmlns:a16="http://schemas.microsoft.com/office/drawing/2014/main" id="{675CAD57-6584-40A1-98D1-A481575CAEB3}"/>
                          </a:ext>
                        </a:extLst>
                      </p:cNvPr>
                      <p:cNvGrpSpPr/>
                      <p:nvPr/>
                    </p:nvGrpSpPr>
                    <p:grpSpPr>
                      <a:xfrm>
                        <a:off x="4213783" y="4251490"/>
                        <a:ext cx="1999452" cy="1319751"/>
                        <a:chOff x="4194929" y="4194929"/>
                        <a:chExt cx="1999452" cy="1319751"/>
                      </a:xfrm>
                    </p:grpSpPr>
                    <p:grpSp>
                      <p:nvGrpSpPr>
                        <p:cNvPr id="37" name="Groep 36">
                          <a:extLst>
                            <a:ext uri="{FF2B5EF4-FFF2-40B4-BE49-F238E27FC236}">
                              <a16:creationId xmlns:a16="http://schemas.microsoft.com/office/drawing/2014/main" id="{8B71B79F-B955-40CC-816E-20255ED387BC}"/>
                            </a:ext>
                          </a:extLst>
                        </p:cNvPr>
                        <p:cNvGrpSpPr/>
                        <p:nvPr/>
                      </p:nvGrpSpPr>
                      <p:grpSpPr>
                        <a:xfrm>
                          <a:off x="4194929" y="4392892"/>
                          <a:ext cx="614315" cy="1121788"/>
                          <a:chOff x="4194929" y="4392892"/>
                          <a:chExt cx="614315" cy="1121788"/>
                        </a:xfrm>
                      </p:grpSpPr>
                      <p:cxnSp>
                        <p:nvCxnSpPr>
                          <p:cNvPr id="45" name="Rechte verbindingslijn 44">
                            <a:extLst>
                              <a:ext uri="{FF2B5EF4-FFF2-40B4-BE49-F238E27FC236}">
                                <a16:creationId xmlns:a16="http://schemas.microsoft.com/office/drawing/2014/main" id="{C8D85AE9-B0D6-488F-A624-72CC5E409A86}"/>
                              </a:ext>
                            </a:extLst>
                          </p:cNvPr>
                          <p:cNvCxnSpPr/>
                          <p:nvPr/>
                        </p:nvCxnSpPr>
                        <p:spPr>
                          <a:xfrm>
                            <a:off x="4194929" y="4392892"/>
                            <a:ext cx="61274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Rechte verbindingslijn 45">
                            <a:extLst>
                              <a:ext uri="{FF2B5EF4-FFF2-40B4-BE49-F238E27FC236}">
                                <a16:creationId xmlns:a16="http://schemas.microsoft.com/office/drawing/2014/main" id="{247668F5-6871-4EE2-BB52-D4E25EF584C9}"/>
                              </a:ext>
                            </a:extLst>
                          </p:cNvPr>
                          <p:cNvCxnSpPr/>
                          <p:nvPr/>
                        </p:nvCxnSpPr>
                        <p:spPr>
                          <a:xfrm>
                            <a:off x="4196501" y="5514680"/>
                            <a:ext cx="61274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38" name="Groep 37">
                          <a:extLst>
                            <a:ext uri="{FF2B5EF4-FFF2-40B4-BE49-F238E27FC236}">
                              <a16:creationId xmlns:a16="http://schemas.microsoft.com/office/drawing/2014/main" id="{414B63DA-775A-4A1E-8A77-5D148ED86874}"/>
                            </a:ext>
                          </a:extLst>
                        </p:cNvPr>
                        <p:cNvGrpSpPr/>
                        <p:nvPr/>
                      </p:nvGrpSpPr>
                      <p:grpSpPr>
                        <a:xfrm>
                          <a:off x="4543719" y="4194929"/>
                          <a:ext cx="1650662" cy="1319751"/>
                          <a:chOff x="4543719" y="4194929"/>
                          <a:chExt cx="1650662" cy="1319751"/>
                        </a:xfrm>
                      </p:grpSpPr>
                      <p:grpSp>
                        <p:nvGrpSpPr>
                          <p:cNvPr id="39" name="Groep 38">
                            <a:extLst>
                              <a:ext uri="{FF2B5EF4-FFF2-40B4-BE49-F238E27FC236}">
                                <a16:creationId xmlns:a16="http://schemas.microsoft.com/office/drawing/2014/main" id="{4EAF33B2-FF78-4491-9CD6-9815601BF123}"/>
                              </a:ext>
                            </a:extLst>
                          </p:cNvPr>
                          <p:cNvGrpSpPr/>
                          <p:nvPr/>
                        </p:nvGrpSpPr>
                        <p:grpSpPr>
                          <a:xfrm>
                            <a:off x="4807068" y="4194929"/>
                            <a:ext cx="1387313" cy="190104"/>
                            <a:chOff x="4807068" y="4194929"/>
                            <a:chExt cx="1387313" cy="190104"/>
                          </a:xfrm>
                        </p:grpSpPr>
                        <p:cxnSp>
                          <p:nvCxnSpPr>
                            <p:cNvPr id="43" name="Rechte verbindingslijn 42">
                              <a:extLst>
                                <a:ext uri="{FF2B5EF4-FFF2-40B4-BE49-F238E27FC236}">
                                  <a16:creationId xmlns:a16="http://schemas.microsoft.com/office/drawing/2014/main" id="{A389B8A1-804E-49A0-BFB8-C3ADE3C1DB2C}"/>
                                </a:ext>
                              </a:extLst>
                            </p:cNvPr>
                            <p:cNvCxnSpPr/>
                            <p:nvPr/>
                          </p:nvCxnSpPr>
                          <p:spPr>
                            <a:xfrm>
                              <a:off x="4807068" y="4194929"/>
                              <a:ext cx="0" cy="188536"/>
                            </a:xfrm>
                            <a:prstGeom prst="line">
                              <a:avLst/>
                            </a:prstGeom>
                          </p:spPr>
                          <p:style>
                            <a:lnRef idx="1">
                              <a:schemeClr val="dk1"/>
                            </a:lnRef>
                            <a:fillRef idx="0">
                              <a:schemeClr val="dk1"/>
                            </a:fillRef>
                            <a:effectRef idx="0">
                              <a:schemeClr val="dk1"/>
                            </a:effectRef>
                            <a:fontRef idx="minor">
                              <a:schemeClr val="tx1"/>
                            </a:fontRef>
                          </p:style>
                        </p:cxnSp>
                        <p:cxnSp>
                          <p:nvCxnSpPr>
                            <p:cNvPr id="44" name="Rechte verbindingslijn 43">
                              <a:extLst>
                                <a:ext uri="{FF2B5EF4-FFF2-40B4-BE49-F238E27FC236}">
                                  <a16:creationId xmlns:a16="http://schemas.microsoft.com/office/drawing/2014/main" id="{D10C9246-FEE8-43B9-8514-223E6332F1CC}"/>
                                </a:ext>
                              </a:extLst>
                            </p:cNvPr>
                            <p:cNvCxnSpPr/>
                            <p:nvPr/>
                          </p:nvCxnSpPr>
                          <p:spPr>
                            <a:xfrm>
                              <a:off x="6194381" y="4196497"/>
                              <a:ext cx="0" cy="188536"/>
                            </a:xfrm>
                            <a:prstGeom prst="line">
                              <a:avLst/>
                            </a:prstGeom>
                          </p:spPr>
                          <p:style>
                            <a:lnRef idx="1">
                              <a:schemeClr val="dk1"/>
                            </a:lnRef>
                            <a:fillRef idx="0">
                              <a:schemeClr val="dk1"/>
                            </a:fillRef>
                            <a:effectRef idx="0">
                              <a:schemeClr val="dk1"/>
                            </a:effectRef>
                            <a:fontRef idx="minor">
                              <a:schemeClr val="tx1"/>
                            </a:fontRef>
                          </p:style>
                        </p:cxnSp>
                      </p:grpSp>
                      <p:grpSp>
                        <p:nvGrpSpPr>
                          <p:cNvPr id="40" name="Groep 39">
                            <a:extLst>
                              <a:ext uri="{FF2B5EF4-FFF2-40B4-BE49-F238E27FC236}">
                                <a16:creationId xmlns:a16="http://schemas.microsoft.com/office/drawing/2014/main" id="{2AF82509-72E2-40EB-9C3C-A39B291CA357}"/>
                              </a:ext>
                            </a:extLst>
                          </p:cNvPr>
                          <p:cNvGrpSpPr/>
                          <p:nvPr/>
                        </p:nvGrpSpPr>
                        <p:grpSpPr>
                          <a:xfrm>
                            <a:off x="4543719" y="4392891"/>
                            <a:ext cx="1649691" cy="1121789"/>
                            <a:chOff x="4543719" y="4392891"/>
                            <a:chExt cx="1649691" cy="1121789"/>
                          </a:xfrm>
                        </p:grpSpPr>
                        <p:sp>
                          <p:nvSpPr>
                            <p:cNvPr id="41" name="Rechthoek 40">
                              <a:extLst>
                                <a:ext uri="{FF2B5EF4-FFF2-40B4-BE49-F238E27FC236}">
                                  <a16:creationId xmlns:a16="http://schemas.microsoft.com/office/drawing/2014/main" id="{2F7DDEE8-94D9-4739-8DF6-E681F5494103}"/>
                                </a:ext>
                              </a:extLst>
                            </p:cNvPr>
                            <p:cNvSpPr/>
                            <p:nvPr/>
                          </p:nvSpPr>
                          <p:spPr>
                            <a:xfrm>
                              <a:off x="4807068" y="4392891"/>
                              <a:ext cx="1386342" cy="11217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2" name="Rechte verbindingslijn met pijl 41">
                              <a:extLst>
                                <a:ext uri="{FF2B5EF4-FFF2-40B4-BE49-F238E27FC236}">
                                  <a16:creationId xmlns:a16="http://schemas.microsoft.com/office/drawing/2014/main" id="{00B85865-63FB-4DFC-8476-5CC4ED0EA8AA}"/>
                                </a:ext>
                              </a:extLst>
                            </p:cNvPr>
                            <p:cNvCxnSpPr/>
                            <p:nvPr/>
                          </p:nvCxnSpPr>
                          <p:spPr>
                            <a:xfrm>
                              <a:off x="4543719" y="4392891"/>
                              <a:ext cx="0" cy="112178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grpSp>
                  <mc:AlternateContent xmlns:mc="http://schemas.openxmlformats.org/markup-compatibility/2006" xmlns:a14="http://schemas.microsoft.com/office/drawing/2010/main">
                    <mc:Choice Requires="a14">
                      <p:sp>
                        <p:nvSpPr>
                          <p:cNvPr id="36" name="Tekstvak 35">
                            <a:extLst>
                              <a:ext uri="{FF2B5EF4-FFF2-40B4-BE49-F238E27FC236}">
                                <a16:creationId xmlns:a16="http://schemas.microsoft.com/office/drawing/2014/main" id="{8F209A4B-717A-40E8-AD8F-A6F00E796DEC}"/>
                              </a:ext>
                            </a:extLst>
                          </p:cNvPr>
                          <p:cNvSpPr txBox="1"/>
                          <p:nvPr/>
                        </p:nvSpPr>
                        <p:spPr>
                          <a:xfrm>
                            <a:off x="4105377" y="4850090"/>
                            <a:ext cx="185114" cy="3267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3200" b="0" i="1" smtClean="0">
                                      <a:latin typeface="Cambria Math" panose="02040503050406030204" pitchFamily="18" charset="0"/>
                                    </a:rPr>
                                    <m:t>h</m:t>
                                  </m:r>
                                </m:oMath>
                              </m:oMathPara>
                            </a14:m>
                            <a:endParaRPr lang="nl-BE" sz="3200" dirty="0"/>
                          </a:p>
                        </p:txBody>
                      </p:sp>
                    </mc:Choice>
                    <mc:Fallback xmlns="">
                      <p:sp>
                        <p:nvSpPr>
                          <p:cNvPr id="36" name="Tekstvak 35">
                            <a:extLst>
                              <a:ext uri="{FF2B5EF4-FFF2-40B4-BE49-F238E27FC236}">
                                <a16:creationId xmlns:a16="http://schemas.microsoft.com/office/drawing/2014/main" id="{8F209A4B-717A-40E8-AD8F-A6F00E796DEC}"/>
                              </a:ext>
                            </a:extLst>
                          </p:cNvPr>
                          <p:cNvSpPr txBox="1">
                            <a:spLocks noRot="1" noChangeAspect="1" noMove="1" noResize="1" noEditPoints="1" noAdjustHandles="1" noChangeArrowheads="1" noChangeShapeType="1" noTextEdit="1"/>
                          </p:cNvSpPr>
                          <p:nvPr/>
                        </p:nvSpPr>
                        <p:spPr>
                          <a:xfrm>
                            <a:off x="4105377" y="4850090"/>
                            <a:ext cx="185114" cy="326745"/>
                          </a:xfrm>
                          <a:prstGeom prst="rect">
                            <a:avLst/>
                          </a:prstGeom>
                          <a:blipFill>
                            <a:blip r:embed="rId3"/>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34" name="Tekstvak 33">
                          <a:extLst>
                            <a:ext uri="{FF2B5EF4-FFF2-40B4-BE49-F238E27FC236}">
                              <a16:creationId xmlns:a16="http://schemas.microsoft.com/office/drawing/2014/main" id="{26616887-9DBA-48F8-9CD7-4714E25C851A}"/>
                            </a:ext>
                          </a:extLst>
                        </p:cNvPr>
                        <p:cNvSpPr txBox="1"/>
                        <p:nvPr/>
                      </p:nvSpPr>
                      <p:spPr>
                        <a:xfrm>
                          <a:off x="5377991" y="5689075"/>
                          <a:ext cx="201016" cy="3267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l-BE" sz="3200" b="0" i="1" smtClean="0">
                                    <a:latin typeface="Cambria Math" panose="02040503050406030204" pitchFamily="18" charset="0"/>
                                  </a:rPr>
                                  <m:t>𝐴</m:t>
                                </m:r>
                              </m:oMath>
                            </m:oMathPara>
                          </a14:m>
                          <a:endParaRPr lang="nl-BE" sz="3200" dirty="0"/>
                        </a:p>
                      </p:txBody>
                    </p:sp>
                  </mc:Choice>
                  <mc:Fallback xmlns="">
                    <p:sp>
                      <p:nvSpPr>
                        <p:cNvPr id="34" name="Tekstvak 33">
                          <a:extLst>
                            <a:ext uri="{FF2B5EF4-FFF2-40B4-BE49-F238E27FC236}">
                              <a16:creationId xmlns:a16="http://schemas.microsoft.com/office/drawing/2014/main" id="{26616887-9DBA-48F8-9CD7-4714E25C851A}"/>
                            </a:ext>
                          </a:extLst>
                        </p:cNvPr>
                        <p:cNvSpPr txBox="1">
                          <a:spLocks noRot="1" noChangeAspect="1" noMove="1" noResize="1" noEditPoints="1" noAdjustHandles="1" noChangeArrowheads="1" noChangeShapeType="1" noTextEdit="1"/>
                        </p:cNvSpPr>
                        <p:nvPr/>
                      </p:nvSpPr>
                      <p:spPr>
                        <a:xfrm>
                          <a:off x="5377991" y="5689075"/>
                          <a:ext cx="201016" cy="326745"/>
                        </a:xfrm>
                        <a:prstGeom prst="rect">
                          <a:avLst/>
                        </a:prstGeom>
                        <a:blipFill>
                          <a:blip r:embed="rId4"/>
                          <a:stretch>
                            <a:fillRect/>
                          </a:stretch>
                        </a:blipFill>
                      </p:spPr>
                      <p:txBody>
                        <a:bodyPr/>
                        <a:lstStyle/>
                        <a:p>
                          <a:r>
                            <a:rPr lang="nl-BE">
                              <a:noFill/>
                            </a:rPr>
                            <a:t> </a:t>
                          </a:r>
                        </a:p>
                      </p:txBody>
                    </p:sp>
                  </mc:Fallback>
                </mc:AlternateContent>
              </p:grpSp>
              <p:grpSp>
                <p:nvGrpSpPr>
                  <p:cNvPr id="23" name="Groep 22">
                    <a:extLst>
                      <a:ext uri="{FF2B5EF4-FFF2-40B4-BE49-F238E27FC236}">
                        <a16:creationId xmlns:a16="http://schemas.microsoft.com/office/drawing/2014/main" id="{823A8AF9-8C21-4B62-8D77-49390012CBEE}"/>
                      </a:ext>
                    </a:extLst>
                  </p:cNvPr>
                  <p:cNvGrpSpPr/>
                  <p:nvPr/>
                </p:nvGrpSpPr>
                <p:grpSpPr>
                  <a:xfrm>
                    <a:off x="3605757" y="3346512"/>
                    <a:ext cx="2566638" cy="850980"/>
                    <a:chOff x="3605757" y="3346512"/>
                    <a:chExt cx="2566638" cy="850980"/>
                  </a:xfrm>
                </p:grpSpPr>
                <mc:AlternateContent xmlns:mc="http://schemas.openxmlformats.org/markup-compatibility/2006" xmlns:a14="http://schemas.microsoft.com/office/drawing/2010/main">
                  <mc:Choice Requires="a14">
                    <p:sp>
                      <p:nvSpPr>
                        <p:cNvPr id="24" name="Tekstvak 23">
                          <a:extLst>
                            <a:ext uri="{FF2B5EF4-FFF2-40B4-BE49-F238E27FC236}">
                              <a16:creationId xmlns:a16="http://schemas.microsoft.com/office/drawing/2014/main" id="{AFA12ED0-753A-4A41-961E-6E1168257AE7}"/>
                            </a:ext>
                          </a:extLst>
                        </p:cNvPr>
                        <p:cNvSpPr txBox="1"/>
                        <p:nvPr/>
                      </p:nvSpPr>
                      <p:spPr>
                        <a:xfrm>
                          <a:off x="5741800" y="3775327"/>
                          <a:ext cx="430595" cy="32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3200" i="1" smtClean="0">
                                        <a:latin typeface="Cambria Math" panose="02040503050406030204" pitchFamily="18" charset="0"/>
                                      </a:rPr>
                                    </m:ctrlPr>
                                  </m:sSubPr>
                                  <m:e>
                                    <m:r>
                                      <a:rPr lang="nl-BE" sz="3200" b="0" i="1" smtClean="0">
                                        <a:latin typeface="Cambria Math" panose="02040503050406030204" pitchFamily="18" charset="0"/>
                                      </a:rPr>
                                      <m:t>𝑞</m:t>
                                    </m:r>
                                  </m:e>
                                  <m:sub>
                                    <m:r>
                                      <a:rPr lang="nl-BE" sz="3200" b="0" i="1" smtClean="0">
                                        <a:latin typeface="Cambria Math" panose="02040503050406030204" pitchFamily="18" charset="0"/>
                                      </a:rPr>
                                      <m:t>𝑖𝑛</m:t>
                                    </m:r>
                                  </m:sub>
                                </m:sSub>
                              </m:oMath>
                            </m:oMathPara>
                          </a14:m>
                          <a:endParaRPr lang="nl-BE" sz="3200" dirty="0"/>
                        </a:p>
                      </p:txBody>
                    </p:sp>
                  </mc:Choice>
                  <mc:Fallback xmlns="">
                    <p:sp>
                      <p:nvSpPr>
                        <p:cNvPr id="24" name="Tekstvak 23">
                          <a:extLst>
                            <a:ext uri="{FF2B5EF4-FFF2-40B4-BE49-F238E27FC236}">
                              <a16:creationId xmlns:a16="http://schemas.microsoft.com/office/drawing/2014/main" id="{AFA12ED0-753A-4A41-961E-6E1168257AE7}"/>
                            </a:ext>
                          </a:extLst>
                        </p:cNvPr>
                        <p:cNvSpPr txBox="1">
                          <a:spLocks noRot="1" noChangeAspect="1" noMove="1" noResize="1" noEditPoints="1" noAdjustHandles="1" noChangeArrowheads="1" noChangeShapeType="1" noTextEdit="1"/>
                        </p:cNvSpPr>
                        <p:nvPr/>
                      </p:nvSpPr>
                      <p:spPr>
                        <a:xfrm>
                          <a:off x="5741800" y="3775327"/>
                          <a:ext cx="430595" cy="326745"/>
                        </a:xfrm>
                        <a:prstGeom prst="rect">
                          <a:avLst/>
                        </a:prstGeom>
                        <a:blipFill>
                          <a:blip r:embed="rId5"/>
                          <a:stretch>
                            <a:fillRect/>
                          </a:stretch>
                        </a:blipFill>
                      </p:spPr>
                      <p:txBody>
                        <a:bodyPr/>
                        <a:lstStyle/>
                        <a:p>
                          <a:r>
                            <a:rPr lang="nl-BE">
                              <a:noFill/>
                            </a:rPr>
                            <a:t> </a:t>
                          </a:r>
                        </a:p>
                      </p:txBody>
                    </p:sp>
                  </mc:Fallback>
                </mc:AlternateContent>
                <p:grpSp>
                  <p:nvGrpSpPr>
                    <p:cNvPr id="25" name="Groep 24">
                      <a:extLst>
                        <a:ext uri="{FF2B5EF4-FFF2-40B4-BE49-F238E27FC236}">
                          <a16:creationId xmlns:a16="http://schemas.microsoft.com/office/drawing/2014/main" id="{0192BFD4-9D2B-4F90-A6EF-6DF194513FBC}"/>
                        </a:ext>
                      </a:extLst>
                    </p:cNvPr>
                    <p:cNvGrpSpPr/>
                    <p:nvPr/>
                  </p:nvGrpSpPr>
                  <p:grpSpPr>
                    <a:xfrm>
                      <a:off x="3605757" y="3346512"/>
                      <a:ext cx="1918351" cy="850980"/>
                      <a:chOff x="3605757" y="3346512"/>
                      <a:chExt cx="1918351" cy="850980"/>
                    </a:xfrm>
                  </p:grpSpPr>
                  <p:grpSp>
                    <p:nvGrpSpPr>
                      <p:cNvPr id="26" name="Groep 25">
                        <a:extLst>
                          <a:ext uri="{FF2B5EF4-FFF2-40B4-BE49-F238E27FC236}">
                            <a16:creationId xmlns:a16="http://schemas.microsoft.com/office/drawing/2014/main" id="{66AEDCC8-86AC-4636-99C0-91B765828321}"/>
                          </a:ext>
                        </a:extLst>
                      </p:cNvPr>
                      <p:cNvGrpSpPr/>
                      <p:nvPr/>
                    </p:nvGrpSpPr>
                    <p:grpSpPr>
                      <a:xfrm>
                        <a:off x="3605757" y="3346512"/>
                        <a:ext cx="1918351" cy="377073"/>
                        <a:chOff x="3605757" y="3610463"/>
                        <a:chExt cx="1918351" cy="377073"/>
                      </a:xfrm>
                    </p:grpSpPr>
                    <p:grpSp>
                      <p:nvGrpSpPr>
                        <p:cNvPr id="28" name="Groep 27">
                          <a:extLst>
                            <a:ext uri="{FF2B5EF4-FFF2-40B4-BE49-F238E27FC236}">
                              <a16:creationId xmlns:a16="http://schemas.microsoft.com/office/drawing/2014/main" id="{F5B0DD3B-62B0-462E-B55D-0A47525F2E30}"/>
                            </a:ext>
                          </a:extLst>
                        </p:cNvPr>
                        <p:cNvGrpSpPr/>
                        <p:nvPr/>
                      </p:nvGrpSpPr>
                      <p:grpSpPr>
                        <a:xfrm>
                          <a:off x="3605757" y="3610463"/>
                          <a:ext cx="1918351" cy="377073"/>
                          <a:chOff x="3605757" y="3610463"/>
                          <a:chExt cx="1918351" cy="377073"/>
                        </a:xfrm>
                      </p:grpSpPr>
                      <p:cxnSp>
                        <p:nvCxnSpPr>
                          <p:cNvPr id="30" name="Rechte verbindingslijn 29">
                            <a:extLst>
                              <a:ext uri="{FF2B5EF4-FFF2-40B4-BE49-F238E27FC236}">
                                <a16:creationId xmlns:a16="http://schemas.microsoft.com/office/drawing/2014/main" id="{52F5B5BA-8A1E-4A50-BBB7-65E18F12D437}"/>
                              </a:ext>
                            </a:extLst>
                          </p:cNvPr>
                          <p:cNvCxnSpPr/>
                          <p:nvPr/>
                        </p:nvCxnSpPr>
                        <p:spPr>
                          <a:xfrm>
                            <a:off x="3605757" y="3610466"/>
                            <a:ext cx="1908924" cy="0"/>
                          </a:xfrm>
                          <a:prstGeom prst="line">
                            <a:avLst/>
                          </a:prstGeom>
                        </p:spPr>
                        <p:style>
                          <a:lnRef idx="1">
                            <a:schemeClr val="dk1"/>
                          </a:lnRef>
                          <a:fillRef idx="0">
                            <a:schemeClr val="dk1"/>
                          </a:fillRef>
                          <a:effectRef idx="0">
                            <a:schemeClr val="dk1"/>
                          </a:effectRef>
                          <a:fontRef idx="minor">
                            <a:schemeClr val="tx1"/>
                          </a:fontRef>
                        </p:style>
                      </p:cxnSp>
                      <p:cxnSp>
                        <p:nvCxnSpPr>
                          <p:cNvPr id="31" name="Rechte verbindingslijn 30">
                            <a:extLst>
                              <a:ext uri="{FF2B5EF4-FFF2-40B4-BE49-F238E27FC236}">
                                <a16:creationId xmlns:a16="http://schemas.microsoft.com/office/drawing/2014/main" id="{DF2469C4-F435-485B-9192-FA7EBF58A7D2}"/>
                              </a:ext>
                            </a:extLst>
                          </p:cNvPr>
                          <p:cNvCxnSpPr/>
                          <p:nvPr/>
                        </p:nvCxnSpPr>
                        <p:spPr>
                          <a:xfrm>
                            <a:off x="3611759" y="3733014"/>
                            <a:ext cx="1764000" cy="0"/>
                          </a:xfrm>
                          <a:prstGeom prst="line">
                            <a:avLst/>
                          </a:prstGeom>
                        </p:spPr>
                        <p:style>
                          <a:lnRef idx="1">
                            <a:schemeClr val="dk1"/>
                          </a:lnRef>
                          <a:fillRef idx="0">
                            <a:schemeClr val="dk1"/>
                          </a:fillRef>
                          <a:effectRef idx="0">
                            <a:schemeClr val="dk1"/>
                          </a:effectRef>
                          <a:fontRef idx="minor">
                            <a:schemeClr val="tx1"/>
                          </a:fontRef>
                        </p:style>
                      </p:cxnSp>
                      <p:cxnSp>
                        <p:nvCxnSpPr>
                          <p:cNvPr id="32" name="Rechte verbindingslijn 31">
                            <a:extLst>
                              <a:ext uri="{FF2B5EF4-FFF2-40B4-BE49-F238E27FC236}">
                                <a16:creationId xmlns:a16="http://schemas.microsoft.com/office/drawing/2014/main" id="{12F19703-D629-4672-87E6-B032B951765A}"/>
                              </a:ext>
                            </a:extLst>
                          </p:cNvPr>
                          <p:cNvCxnSpPr/>
                          <p:nvPr/>
                        </p:nvCxnSpPr>
                        <p:spPr>
                          <a:xfrm>
                            <a:off x="5524108" y="3610463"/>
                            <a:ext cx="0" cy="377073"/>
                          </a:xfrm>
                          <a:prstGeom prst="line">
                            <a:avLst/>
                          </a:prstGeom>
                        </p:spPr>
                        <p:style>
                          <a:lnRef idx="1">
                            <a:schemeClr val="dk1"/>
                          </a:lnRef>
                          <a:fillRef idx="0">
                            <a:schemeClr val="dk1"/>
                          </a:fillRef>
                          <a:effectRef idx="0">
                            <a:schemeClr val="dk1"/>
                          </a:effectRef>
                          <a:fontRef idx="minor">
                            <a:schemeClr val="tx1"/>
                          </a:fontRef>
                        </p:style>
                      </p:cxnSp>
                    </p:grpSp>
                    <p:cxnSp>
                      <p:nvCxnSpPr>
                        <p:cNvPr id="29" name="Rechte verbindingslijn 28">
                          <a:extLst>
                            <a:ext uri="{FF2B5EF4-FFF2-40B4-BE49-F238E27FC236}">
                              <a16:creationId xmlns:a16="http://schemas.microsoft.com/office/drawing/2014/main" id="{4923E90F-C55B-4292-B328-77FE609B45FF}"/>
                            </a:ext>
                          </a:extLst>
                        </p:cNvPr>
                        <p:cNvCxnSpPr/>
                        <p:nvPr/>
                      </p:nvCxnSpPr>
                      <p:spPr>
                        <a:xfrm>
                          <a:off x="5384276" y="3734582"/>
                          <a:ext cx="0" cy="252000"/>
                        </a:xfrm>
                        <a:prstGeom prst="line">
                          <a:avLst/>
                        </a:prstGeom>
                      </p:spPr>
                      <p:style>
                        <a:lnRef idx="1">
                          <a:schemeClr val="dk1"/>
                        </a:lnRef>
                        <a:fillRef idx="0">
                          <a:schemeClr val="dk1"/>
                        </a:fillRef>
                        <a:effectRef idx="0">
                          <a:schemeClr val="dk1"/>
                        </a:effectRef>
                        <a:fontRef idx="minor">
                          <a:schemeClr val="tx1"/>
                        </a:fontRef>
                      </p:style>
                    </p:cxnSp>
                  </p:grpSp>
                  <p:cxnSp>
                    <p:nvCxnSpPr>
                      <p:cNvPr id="27" name="Rechte verbindingslijn met pijl 26">
                        <a:extLst>
                          <a:ext uri="{FF2B5EF4-FFF2-40B4-BE49-F238E27FC236}">
                            <a16:creationId xmlns:a16="http://schemas.microsoft.com/office/drawing/2014/main" id="{588A1901-7D89-43B7-AC8E-229ED5566E33}"/>
                          </a:ext>
                        </a:extLst>
                      </p:cNvPr>
                      <p:cNvCxnSpPr/>
                      <p:nvPr/>
                    </p:nvCxnSpPr>
                    <p:spPr>
                      <a:xfrm>
                        <a:off x="5459645" y="3549492"/>
                        <a:ext cx="0" cy="64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
              <p:nvSpPr>
                <p:cNvPr id="21" name="Rechthoek 20">
                  <a:extLst>
                    <a:ext uri="{FF2B5EF4-FFF2-40B4-BE49-F238E27FC236}">
                      <a16:creationId xmlns:a16="http://schemas.microsoft.com/office/drawing/2014/main" id="{5C6282DC-4C6F-41DE-B83B-628042E61ACF}"/>
                    </a:ext>
                  </a:extLst>
                </p:cNvPr>
                <p:cNvSpPr/>
                <p:nvPr/>
              </p:nvSpPr>
              <p:spPr>
                <a:xfrm>
                  <a:off x="3883839" y="2790334"/>
                  <a:ext cx="829559" cy="14061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15" name="Groep 14">
                <a:extLst>
                  <a:ext uri="{FF2B5EF4-FFF2-40B4-BE49-F238E27FC236}">
                    <a16:creationId xmlns:a16="http://schemas.microsoft.com/office/drawing/2014/main" id="{0D9DF007-7E80-43EA-8510-17499141D96C}"/>
                  </a:ext>
                </a:extLst>
              </p:cNvPr>
              <p:cNvGrpSpPr/>
              <p:nvPr/>
            </p:nvGrpSpPr>
            <p:grpSpPr>
              <a:xfrm>
                <a:off x="4383467" y="2132578"/>
                <a:ext cx="299305" cy="744382"/>
                <a:chOff x="5043341" y="1698941"/>
                <a:chExt cx="299305" cy="744382"/>
              </a:xfrm>
            </p:grpSpPr>
            <mc:AlternateContent xmlns:mc="http://schemas.openxmlformats.org/markup-compatibility/2006" xmlns:a14="http://schemas.microsoft.com/office/drawing/2010/main">
              <mc:Choice Requires="a14">
                <p:sp>
                  <p:nvSpPr>
                    <p:cNvPr id="16" name="Tekstvak 15">
                      <a:extLst>
                        <a:ext uri="{FF2B5EF4-FFF2-40B4-BE49-F238E27FC236}">
                          <a16:creationId xmlns:a16="http://schemas.microsoft.com/office/drawing/2014/main" id="{3EEB11D5-A7E5-4BC5-A761-412AF3C45F29}"/>
                        </a:ext>
                      </a:extLst>
                    </p:cNvPr>
                    <p:cNvSpPr txBox="1"/>
                    <p:nvPr/>
                  </p:nvSpPr>
                  <p:spPr>
                    <a:xfrm>
                      <a:off x="5085761" y="1698941"/>
                      <a:ext cx="256885" cy="32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3200" b="0" i="1" smtClean="0">
                                <a:latin typeface="Cambria Math" panose="02040503050406030204" pitchFamily="18" charset="0"/>
                              </a:rPr>
                              <m:t>𝑅</m:t>
                            </m:r>
                          </m:oMath>
                        </m:oMathPara>
                      </a14:m>
                      <a:endParaRPr lang="nl-BE" sz="3200" dirty="0"/>
                    </a:p>
                  </p:txBody>
                </p:sp>
              </mc:Choice>
              <mc:Fallback xmlns="">
                <p:sp>
                  <p:nvSpPr>
                    <p:cNvPr id="16" name="Tekstvak 15">
                      <a:extLst>
                        <a:ext uri="{FF2B5EF4-FFF2-40B4-BE49-F238E27FC236}">
                          <a16:creationId xmlns:a16="http://schemas.microsoft.com/office/drawing/2014/main" id="{3EEB11D5-A7E5-4BC5-A761-412AF3C45F29}"/>
                        </a:ext>
                      </a:extLst>
                    </p:cNvPr>
                    <p:cNvSpPr txBox="1">
                      <a:spLocks noRot="1" noChangeAspect="1" noMove="1" noResize="1" noEditPoints="1" noAdjustHandles="1" noChangeArrowheads="1" noChangeShapeType="1" noTextEdit="1"/>
                    </p:cNvSpPr>
                    <p:nvPr/>
                  </p:nvSpPr>
                  <p:spPr>
                    <a:xfrm>
                      <a:off x="5085761" y="1698941"/>
                      <a:ext cx="256885" cy="326745"/>
                    </a:xfrm>
                    <a:prstGeom prst="rect">
                      <a:avLst/>
                    </a:prstGeom>
                    <a:blipFill>
                      <a:blip r:embed="rId6"/>
                      <a:stretch>
                        <a:fillRect/>
                      </a:stretch>
                    </a:blipFill>
                  </p:spPr>
                  <p:txBody>
                    <a:bodyPr/>
                    <a:lstStyle/>
                    <a:p>
                      <a:r>
                        <a:rPr lang="nl-BE">
                          <a:noFill/>
                        </a:rPr>
                        <a:t> </a:t>
                      </a:r>
                    </a:p>
                  </p:txBody>
                </p:sp>
              </mc:Fallback>
            </mc:AlternateContent>
            <p:grpSp>
              <p:nvGrpSpPr>
                <p:cNvPr id="17" name="Groep 16">
                  <a:extLst>
                    <a:ext uri="{FF2B5EF4-FFF2-40B4-BE49-F238E27FC236}">
                      <a16:creationId xmlns:a16="http://schemas.microsoft.com/office/drawing/2014/main" id="{5B061DD9-27DF-4179-9A52-F11A6B11ADFB}"/>
                    </a:ext>
                  </a:extLst>
                </p:cNvPr>
                <p:cNvGrpSpPr/>
                <p:nvPr/>
              </p:nvGrpSpPr>
              <p:grpSpPr>
                <a:xfrm>
                  <a:off x="5043341" y="2073897"/>
                  <a:ext cx="288000" cy="369426"/>
                  <a:chOff x="5043341" y="2073897"/>
                  <a:chExt cx="288000" cy="369426"/>
                </a:xfrm>
              </p:grpSpPr>
              <p:cxnSp>
                <p:nvCxnSpPr>
                  <p:cNvPr id="18" name="Rechte verbindingslijn 17">
                    <a:extLst>
                      <a:ext uri="{FF2B5EF4-FFF2-40B4-BE49-F238E27FC236}">
                        <a16:creationId xmlns:a16="http://schemas.microsoft.com/office/drawing/2014/main" id="{4105286A-D2D9-4896-9536-2FBB533A6C4B}"/>
                      </a:ext>
                    </a:extLst>
                  </p:cNvPr>
                  <p:cNvCxnSpPr/>
                  <p:nvPr/>
                </p:nvCxnSpPr>
                <p:spPr>
                  <a:xfrm>
                    <a:off x="5189315" y="2083323"/>
                    <a:ext cx="0" cy="360000"/>
                  </a:xfrm>
                  <a:prstGeom prst="line">
                    <a:avLst/>
                  </a:prstGeom>
                </p:spPr>
                <p:style>
                  <a:lnRef idx="1">
                    <a:schemeClr val="dk1"/>
                  </a:lnRef>
                  <a:fillRef idx="0">
                    <a:schemeClr val="dk1"/>
                  </a:fillRef>
                  <a:effectRef idx="0">
                    <a:schemeClr val="dk1"/>
                  </a:effectRef>
                  <a:fontRef idx="minor">
                    <a:schemeClr val="tx1"/>
                  </a:fontRef>
                </p:style>
              </p:cxnSp>
              <p:cxnSp>
                <p:nvCxnSpPr>
                  <p:cNvPr id="19" name="Rechte verbindingslijn 18">
                    <a:extLst>
                      <a:ext uri="{FF2B5EF4-FFF2-40B4-BE49-F238E27FC236}">
                        <a16:creationId xmlns:a16="http://schemas.microsoft.com/office/drawing/2014/main" id="{96978AC0-ED94-439C-9C46-D68E54AB318F}"/>
                      </a:ext>
                    </a:extLst>
                  </p:cNvPr>
                  <p:cNvCxnSpPr/>
                  <p:nvPr/>
                </p:nvCxnSpPr>
                <p:spPr>
                  <a:xfrm>
                    <a:off x="5043341" y="2073897"/>
                    <a:ext cx="288000" cy="0"/>
                  </a:xfrm>
                  <a:prstGeom prst="line">
                    <a:avLst/>
                  </a:prstGeom>
                </p:spPr>
                <p:style>
                  <a:lnRef idx="1">
                    <a:schemeClr val="dk1"/>
                  </a:lnRef>
                  <a:fillRef idx="0">
                    <a:schemeClr val="dk1"/>
                  </a:fillRef>
                  <a:effectRef idx="0">
                    <a:schemeClr val="dk1"/>
                  </a:effectRef>
                  <a:fontRef idx="minor">
                    <a:schemeClr val="tx1"/>
                  </a:fontRef>
                </p:style>
              </p:cxnSp>
            </p:grpSp>
          </p:grpSp>
        </p:grpSp>
        <p:cxnSp>
          <p:nvCxnSpPr>
            <p:cNvPr id="11" name="Rechte verbindingslijn met pijl 10">
              <a:extLst>
                <a:ext uri="{FF2B5EF4-FFF2-40B4-BE49-F238E27FC236}">
                  <a16:creationId xmlns:a16="http://schemas.microsoft.com/office/drawing/2014/main" id="{F9691B4C-A412-4A62-9F1B-6E5EC42451B9}"/>
                </a:ext>
              </a:extLst>
            </p:cNvPr>
            <p:cNvCxnSpPr/>
            <p:nvPr/>
          </p:nvCxnSpPr>
          <p:spPr>
            <a:xfrm>
              <a:off x="4713400" y="4314976"/>
              <a:ext cx="7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Tekstvak 54">
            <a:extLst>
              <a:ext uri="{FF2B5EF4-FFF2-40B4-BE49-F238E27FC236}">
                <a16:creationId xmlns:a16="http://schemas.microsoft.com/office/drawing/2014/main" id="{98CF0F3C-05BE-4581-B2C9-3B4EC6D43D57}"/>
              </a:ext>
            </a:extLst>
          </p:cNvPr>
          <p:cNvSpPr txBox="1"/>
          <p:nvPr/>
        </p:nvSpPr>
        <p:spPr>
          <a:xfrm>
            <a:off x="9832442" y="2852299"/>
            <a:ext cx="184731" cy="561885"/>
          </a:xfrm>
          <a:prstGeom prst="rect">
            <a:avLst/>
          </a:prstGeom>
          <a:noFill/>
        </p:spPr>
        <p:txBody>
          <a:bodyPr wrap="none" rtlCol="0">
            <a:spAutoFit/>
          </a:bodyPr>
          <a:lstStyle/>
          <a:p>
            <a:pPr algn="l">
              <a:lnSpc>
                <a:spcPct val="120000"/>
              </a:lnSpc>
            </a:pPr>
            <a:endParaRPr lang="nl-BE" sz="2800" dirty="0">
              <a:latin typeface="+mj-lt"/>
            </a:endParaRPr>
          </a:p>
        </p:txBody>
      </p:sp>
      <p:grpSp>
        <p:nvGrpSpPr>
          <p:cNvPr id="58" name="Groep 57">
            <a:extLst>
              <a:ext uri="{FF2B5EF4-FFF2-40B4-BE49-F238E27FC236}">
                <a16:creationId xmlns:a16="http://schemas.microsoft.com/office/drawing/2014/main" id="{D1E109E6-F09B-4474-A8A2-FD6363A32896}"/>
              </a:ext>
            </a:extLst>
          </p:cNvPr>
          <p:cNvGrpSpPr/>
          <p:nvPr/>
        </p:nvGrpSpPr>
        <p:grpSpPr>
          <a:xfrm>
            <a:off x="395980" y="813306"/>
            <a:ext cx="13110536" cy="2812223"/>
            <a:chOff x="2071290" y="1106988"/>
            <a:chExt cx="13110536" cy="2812223"/>
          </a:xfrm>
        </p:grpSpPr>
        <mc:AlternateContent xmlns:mc="http://schemas.openxmlformats.org/markup-compatibility/2006" xmlns:a14="http://schemas.microsoft.com/office/drawing/2010/main">
          <mc:Choice Requires="a14">
            <p:sp>
              <p:nvSpPr>
                <p:cNvPr id="47" name="Tekstvak 46">
                  <a:extLst>
                    <a:ext uri="{FF2B5EF4-FFF2-40B4-BE49-F238E27FC236}">
                      <a16:creationId xmlns:a16="http://schemas.microsoft.com/office/drawing/2014/main" id="{8478152C-97FC-4B87-8C1B-27248695F02D}"/>
                    </a:ext>
                  </a:extLst>
                </p:cNvPr>
                <p:cNvSpPr txBox="1"/>
                <p:nvPr/>
              </p:nvSpPr>
              <p:spPr>
                <a:xfrm>
                  <a:off x="6744164" y="1403934"/>
                  <a:ext cx="3572773"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3200" i="1" smtClean="0">
                                <a:latin typeface="Cambria Math" panose="02040503050406030204" pitchFamily="18" charset="0"/>
                              </a:rPr>
                            </m:ctrlPr>
                          </m:fPr>
                          <m:num>
                            <m:r>
                              <a:rPr lang="nl-BE" sz="3200" b="0" i="1" smtClean="0">
                                <a:latin typeface="Cambria Math" panose="02040503050406030204" pitchFamily="18" charset="0"/>
                              </a:rPr>
                              <m:t>𝑑</m:t>
                            </m:r>
                          </m:num>
                          <m:den>
                            <m:r>
                              <a:rPr lang="nl-BE" sz="3200" b="0" i="1" smtClean="0">
                                <a:latin typeface="Cambria Math" panose="02040503050406030204" pitchFamily="18" charset="0"/>
                              </a:rPr>
                              <m:t>𝑑𝑡</m:t>
                            </m:r>
                          </m:den>
                        </m:f>
                        <m:d>
                          <m:dPr>
                            <m:ctrlPr>
                              <a:rPr lang="nl-BE" sz="3200" i="1" smtClean="0">
                                <a:latin typeface="Cambria Math" panose="02040503050406030204" pitchFamily="18" charset="0"/>
                              </a:rPr>
                            </m:ctrlPr>
                          </m:dPr>
                          <m:e>
                            <m:r>
                              <a:rPr lang="nl-BE" sz="3200" b="0" i="1" smtClean="0">
                                <a:latin typeface="Cambria Math" panose="02040503050406030204" pitchFamily="18" charset="0"/>
                              </a:rPr>
                              <m:t>𝐴h</m:t>
                            </m:r>
                          </m:e>
                        </m:d>
                        <m:r>
                          <a:rPr lang="nl-BE" sz="3200" b="0" i="1" smtClean="0">
                            <a:latin typeface="Cambria Math" panose="02040503050406030204" pitchFamily="18" charset="0"/>
                          </a:rPr>
                          <m:t>=</m:t>
                        </m:r>
                        <m:sSub>
                          <m:sSubPr>
                            <m:ctrlPr>
                              <a:rPr lang="nl-BE" sz="3200" b="0" i="1" smtClean="0">
                                <a:latin typeface="Cambria Math" panose="02040503050406030204" pitchFamily="18" charset="0"/>
                              </a:rPr>
                            </m:ctrlPr>
                          </m:sSubPr>
                          <m:e>
                            <m:r>
                              <a:rPr lang="nl-BE" sz="3200" b="0" i="1" smtClean="0">
                                <a:latin typeface="Cambria Math" panose="02040503050406030204" pitchFamily="18" charset="0"/>
                              </a:rPr>
                              <m:t>𝑞</m:t>
                            </m:r>
                          </m:e>
                          <m:sub>
                            <m:r>
                              <a:rPr lang="nl-BE" sz="3200" b="0" i="1" smtClean="0">
                                <a:latin typeface="Cambria Math" panose="02040503050406030204" pitchFamily="18" charset="0"/>
                              </a:rPr>
                              <m:t>𝑖𝑛</m:t>
                            </m:r>
                          </m:sub>
                        </m:sSub>
                        <m:r>
                          <a:rPr lang="nl-BE" sz="3200" b="0" i="1" smtClean="0">
                            <a:latin typeface="Cambria Math" panose="02040503050406030204" pitchFamily="18" charset="0"/>
                          </a:rPr>
                          <m:t>−</m:t>
                        </m:r>
                        <m:sSub>
                          <m:sSubPr>
                            <m:ctrlPr>
                              <a:rPr lang="nl-BE" sz="3200" b="0" i="1" smtClean="0">
                                <a:latin typeface="Cambria Math" panose="02040503050406030204" pitchFamily="18" charset="0"/>
                              </a:rPr>
                            </m:ctrlPr>
                          </m:sSubPr>
                          <m:e>
                            <m:r>
                              <a:rPr lang="nl-BE" sz="3200" b="0" i="1" smtClean="0">
                                <a:latin typeface="Cambria Math" panose="02040503050406030204" pitchFamily="18" charset="0"/>
                              </a:rPr>
                              <m:t>𝑞</m:t>
                            </m:r>
                          </m:e>
                          <m:sub>
                            <m:r>
                              <a:rPr lang="nl-BE" sz="3200" b="0" i="1" smtClean="0">
                                <a:latin typeface="Cambria Math" panose="02040503050406030204" pitchFamily="18" charset="0"/>
                              </a:rPr>
                              <m:t>𝑢𝑖𝑡</m:t>
                            </m:r>
                          </m:sub>
                        </m:sSub>
                      </m:oMath>
                    </m:oMathPara>
                  </a14:m>
                  <a:endParaRPr lang="nl-BE" sz="3200" dirty="0">
                    <a:latin typeface="+mj-lt"/>
                  </a:endParaRPr>
                </a:p>
              </p:txBody>
            </p:sp>
          </mc:Choice>
          <mc:Fallback xmlns="">
            <p:sp>
              <p:nvSpPr>
                <p:cNvPr id="47" name="Tekstvak 46">
                  <a:extLst>
                    <a:ext uri="{FF2B5EF4-FFF2-40B4-BE49-F238E27FC236}">
                      <a16:creationId xmlns:a16="http://schemas.microsoft.com/office/drawing/2014/main" id="{8478152C-97FC-4B87-8C1B-27248695F02D}"/>
                    </a:ext>
                  </a:extLst>
                </p:cNvPr>
                <p:cNvSpPr txBox="1">
                  <a:spLocks noRot="1" noChangeAspect="1" noMove="1" noResize="1" noEditPoints="1" noAdjustHandles="1" noChangeArrowheads="1" noChangeShapeType="1" noTextEdit="1"/>
                </p:cNvSpPr>
                <p:nvPr/>
              </p:nvSpPr>
              <p:spPr>
                <a:xfrm>
                  <a:off x="6744164" y="1403934"/>
                  <a:ext cx="3572773" cy="935000"/>
                </a:xfrm>
                <a:prstGeom prst="rect">
                  <a:avLst/>
                </a:prstGeom>
                <a:blipFill>
                  <a:blip r:embed="rId9"/>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48" name="Tekstvak 47">
                  <a:extLst>
                    <a:ext uri="{FF2B5EF4-FFF2-40B4-BE49-F238E27FC236}">
                      <a16:creationId xmlns:a16="http://schemas.microsoft.com/office/drawing/2014/main" id="{87DEB152-BEA4-4D4D-A341-D51BD2CDA644}"/>
                    </a:ext>
                  </a:extLst>
                </p:cNvPr>
                <p:cNvSpPr txBox="1"/>
                <p:nvPr/>
              </p:nvSpPr>
              <p:spPr>
                <a:xfrm>
                  <a:off x="11957995" y="1403934"/>
                  <a:ext cx="3223831"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3200" i="1" smtClean="0">
                                <a:latin typeface="Cambria Math" panose="02040503050406030204" pitchFamily="18" charset="0"/>
                              </a:rPr>
                            </m:ctrlPr>
                          </m:fPr>
                          <m:num>
                            <m:r>
                              <a:rPr lang="nl-BE" sz="3200" b="0" i="1" smtClean="0">
                                <a:latin typeface="Cambria Math" panose="02040503050406030204" pitchFamily="18" charset="0"/>
                              </a:rPr>
                              <m:t>𝑑</m:t>
                            </m:r>
                          </m:num>
                          <m:den>
                            <m:r>
                              <a:rPr lang="nl-BE" sz="3200" b="0" i="1" smtClean="0">
                                <a:latin typeface="Cambria Math" panose="02040503050406030204" pitchFamily="18" charset="0"/>
                              </a:rPr>
                              <m:t>𝑑𝑡</m:t>
                            </m:r>
                          </m:den>
                        </m:f>
                        <m:d>
                          <m:dPr>
                            <m:ctrlPr>
                              <a:rPr lang="nl-BE" sz="3200" i="1" smtClean="0">
                                <a:latin typeface="Cambria Math" panose="02040503050406030204" pitchFamily="18" charset="0"/>
                              </a:rPr>
                            </m:ctrlPr>
                          </m:dPr>
                          <m:e>
                            <m:r>
                              <a:rPr lang="nl-BE" sz="3200" b="0" i="1" smtClean="0">
                                <a:latin typeface="Cambria Math" panose="02040503050406030204" pitchFamily="18" charset="0"/>
                              </a:rPr>
                              <m:t>𝐴h</m:t>
                            </m:r>
                          </m:e>
                        </m:d>
                        <m:r>
                          <a:rPr lang="nl-BE" sz="3200" b="0" i="1" smtClean="0">
                            <a:latin typeface="Cambria Math" panose="02040503050406030204" pitchFamily="18" charset="0"/>
                          </a:rPr>
                          <m:t>=</m:t>
                        </m:r>
                        <m:sSub>
                          <m:sSubPr>
                            <m:ctrlPr>
                              <a:rPr lang="nl-BE" sz="3200" b="0" i="1" smtClean="0">
                                <a:latin typeface="Cambria Math" panose="02040503050406030204" pitchFamily="18" charset="0"/>
                              </a:rPr>
                            </m:ctrlPr>
                          </m:sSubPr>
                          <m:e>
                            <m:r>
                              <a:rPr lang="nl-BE" sz="3200" b="0" i="1" smtClean="0">
                                <a:latin typeface="Cambria Math" panose="02040503050406030204" pitchFamily="18" charset="0"/>
                              </a:rPr>
                              <m:t>𝑞</m:t>
                            </m:r>
                          </m:e>
                          <m:sub>
                            <m:r>
                              <a:rPr lang="nl-BE" sz="3200" b="0" i="1" smtClean="0">
                                <a:latin typeface="Cambria Math" panose="02040503050406030204" pitchFamily="18" charset="0"/>
                              </a:rPr>
                              <m:t>𝑖𝑛</m:t>
                            </m:r>
                          </m:sub>
                        </m:sSub>
                        <m:r>
                          <a:rPr lang="nl-BE" sz="3200" b="0" i="1" smtClean="0">
                            <a:latin typeface="Cambria Math" panose="02040503050406030204" pitchFamily="18" charset="0"/>
                          </a:rPr>
                          <m:t>−</m:t>
                        </m:r>
                        <m:f>
                          <m:fPr>
                            <m:ctrlPr>
                              <a:rPr lang="nl-BE" sz="3200" b="0" i="1" smtClean="0">
                                <a:latin typeface="Cambria Math" panose="02040503050406030204" pitchFamily="18" charset="0"/>
                              </a:rPr>
                            </m:ctrlPr>
                          </m:fPr>
                          <m:num>
                            <m:r>
                              <a:rPr lang="nl-BE" sz="3200" b="0" i="1" smtClean="0">
                                <a:latin typeface="Cambria Math" panose="02040503050406030204" pitchFamily="18" charset="0"/>
                              </a:rPr>
                              <m:t>h</m:t>
                            </m:r>
                          </m:num>
                          <m:den>
                            <m:r>
                              <a:rPr lang="nl-BE" sz="3200" b="0" i="1" smtClean="0">
                                <a:latin typeface="Cambria Math" panose="02040503050406030204" pitchFamily="18" charset="0"/>
                              </a:rPr>
                              <m:t>𝑅</m:t>
                            </m:r>
                          </m:den>
                        </m:f>
                      </m:oMath>
                    </m:oMathPara>
                  </a14:m>
                  <a:endParaRPr lang="nl-BE" sz="3200" dirty="0">
                    <a:latin typeface="+mj-lt"/>
                  </a:endParaRPr>
                </a:p>
              </p:txBody>
            </p:sp>
          </mc:Choice>
          <mc:Fallback xmlns="">
            <p:sp>
              <p:nvSpPr>
                <p:cNvPr id="48" name="Tekstvak 47">
                  <a:extLst>
                    <a:ext uri="{FF2B5EF4-FFF2-40B4-BE49-F238E27FC236}">
                      <a16:creationId xmlns:a16="http://schemas.microsoft.com/office/drawing/2014/main" id="{87DEB152-BEA4-4D4D-A341-D51BD2CDA644}"/>
                    </a:ext>
                  </a:extLst>
                </p:cNvPr>
                <p:cNvSpPr txBox="1">
                  <a:spLocks noRot="1" noChangeAspect="1" noMove="1" noResize="1" noEditPoints="1" noAdjustHandles="1" noChangeArrowheads="1" noChangeShapeType="1" noTextEdit="1"/>
                </p:cNvSpPr>
                <p:nvPr/>
              </p:nvSpPr>
              <p:spPr>
                <a:xfrm>
                  <a:off x="11957995" y="1403934"/>
                  <a:ext cx="3223831" cy="935000"/>
                </a:xfrm>
                <a:prstGeom prst="rect">
                  <a:avLst/>
                </a:prstGeom>
                <a:blipFill>
                  <a:blip r:embed="rId10"/>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352C87B8-FF4D-4C99-BD5E-ADF32A9AE340}"/>
                    </a:ext>
                  </a:extLst>
                </p:cNvPr>
                <p:cNvSpPr txBox="1"/>
                <p:nvPr/>
              </p:nvSpPr>
              <p:spPr>
                <a:xfrm>
                  <a:off x="10633524" y="1538298"/>
                  <a:ext cx="597921" cy="590931"/>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3200" i="1" smtClean="0">
                            <a:latin typeface="Cambria Math" panose="02040503050406030204" pitchFamily="18" charset="0"/>
                            <a:ea typeface="Cambria Math" panose="02040503050406030204" pitchFamily="18" charset="0"/>
                          </a:rPr>
                          <m:t>⟹</m:t>
                        </m:r>
                      </m:oMath>
                    </m:oMathPara>
                  </a14:m>
                  <a:endParaRPr lang="nl-BE" sz="3200" dirty="0">
                    <a:latin typeface="+mj-lt"/>
                  </a:endParaRPr>
                </a:p>
              </p:txBody>
            </p:sp>
          </mc:Choice>
          <mc:Fallback xmlns="">
            <p:sp>
              <p:nvSpPr>
                <p:cNvPr id="6" name="Tekstvak 5">
                  <a:extLst>
                    <a:ext uri="{FF2B5EF4-FFF2-40B4-BE49-F238E27FC236}">
                      <a16:creationId xmlns:a16="http://schemas.microsoft.com/office/drawing/2014/main" id="{352C87B8-FF4D-4C99-BD5E-ADF32A9AE340}"/>
                    </a:ext>
                  </a:extLst>
                </p:cNvPr>
                <p:cNvSpPr txBox="1">
                  <a:spLocks noRot="1" noChangeAspect="1" noMove="1" noResize="1" noEditPoints="1" noAdjustHandles="1" noChangeArrowheads="1" noChangeShapeType="1" noTextEdit="1"/>
                </p:cNvSpPr>
                <p:nvPr/>
              </p:nvSpPr>
              <p:spPr>
                <a:xfrm>
                  <a:off x="10633524" y="1538298"/>
                  <a:ext cx="597921" cy="590931"/>
                </a:xfrm>
                <a:prstGeom prst="rect">
                  <a:avLst/>
                </a:prstGeom>
                <a:blipFill>
                  <a:blip r:embed="rId11"/>
                  <a:stretch>
                    <a:fillRect/>
                  </a:stretch>
                </a:blipFill>
              </p:spPr>
              <p:txBody>
                <a:bodyPr/>
                <a:lstStyle/>
                <a:p>
                  <a:r>
                    <a:rPr lang="nl-BE">
                      <a:noFill/>
                    </a:rPr>
                    <a:t> </a:t>
                  </a:r>
                </a:p>
              </p:txBody>
            </p:sp>
          </mc:Fallback>
        </mc:AlternateContent>
        <p:sp>
          <p:nvSpPr>
            <p:cNvPr id="7" name="Tekstvak 6">
              <a:extLst>
                <a:ext uri="{FF2B5EF4-FFF2-40B4-BE49-F238E27FC236}">
                  <a16:creationId xmlns:a16="http://schemas.microsoft.com/office/drawing/2014/main" id="{3B4AE361-9390-47C0-BD1E-5DDDC3FA4C6A}"/>
                </a:ext>
              </a:extLst>
            </p:cNvPr>
            <p:cNvSpPr txBox="1"/>
            <p:nvPr/>
          </p:nvSpPr>
          <p:spPr>
            <a:xfrm>
              <a:off x="10102770" y="1106988"/>
              <a:ext cx="1659429" cy="494751"/>
            </a:xfrm>
            <a:prstGeom prst="rect">
              <a:avLst/>
            </a:prstGeom>
            <a:noFill/>
          </p:spPr>
          <p:txBody>
            <a:bodyPr wrap="none" rtlCol="0">
              <a:spAutoFit/>
            </a:bodyPr>
            <a:lstStyle/>
            <a:p>
              <a:pPr algn="l">
                <a:lnSpc>
                  <a:spcPct val="120000"/>
                </a:lnSpc>
              </a:pPr>
              <a:r>
                <a:rPr lang="nl-BE" sz="2400" dirty="0">
                  <a:latin typeface="+mj-lt"/>
                </a:rPr>
                <a:t>linearisatie</a:t>
              </a:r>
            </a:p>
          </p:txBody>
        </p:sp>
        <p:sp>
          <p:nvSpPr>
            <p:cNvPr id="57" name="Tekstvak 56">
              <a:extLst>
                <a:ext uri="{FF2B5EF4-FFF2-40B4-BE49-F238E27FC236}">
                  <a16:creationId xmlns:a16="http://schemas.microsoft.com/office/drawing/2014/main" id="{2E673E00-5904-41A8-A0FB-5EE38C9DFB2C}"/>
                </a:ext>
              </a:extLst>
            </p:cNvPr>
            <p:cNvSpPr txBox="1"/>
            <p:nvPr/>
          </p:nvSpPr>
          <p:spPr>
            <a:xfrm>
              <a:off x="5083162" y="1513323"/>
              <a:ext cx="1552028" cy="628955"/>
            </a:xfrm>
            <a:prstGeom prst="rect">
              <a:avLst/>
            </a:prstGeom>
            <a:noFill/>
          </p:spPr>
          <p:txBody>
            <a:bodyPr wrap="none" rtlCol="0">
              <a:spAutoFit/>
            </a:bodyPr>
            <a:lstStyle/>
            <a:p>
              <a:pPr algn="l">
                <a:lnSpc>
                  <a:spcPct val="120000"/>
                </a:lnSpc>
              </a:pPr>
              <a:r>
                <a:rPr lang="nl-BE" sz="3200" dirty="0"/>
                <a:t>Balans:</a:t>
              </a:r>
            </a:p>
          </p:txBody>
        </p:sp>
        <p:sp>
          <p:nvSpPr>
            <p:cNvPr id="84" name="Tekstvak 83">
              <a:extLst>
                <a:ext uri="{FF2B5EF4-FFF2-40B4-BE49-F238E27FC236}">
                  <a16:creationId xmlns:a16="http://schemas.microsoft.com/office/drawing/2014/main" id="{CE845063-7EB0-4527-BD82-B623634E4DA5}"/>
                </a:ext>
              </a:extLst>
            </p:cNvPr>
            <p:cNvSpPr txBox="1"/>
            <p:nvPr/>
          </p:nvSpPr>
          <p:spPr>
            <a:xfrm>
              <a:off x="2071290" y="2981262"/>
              <a:ext cx="4398961" cy="937949"/>
            </a:xfrm>
            <a:prstGeom prst="rect">
              <a:avLst/>
            </a:prstGeom>
            <a:noFill/>
          </p:spPr>
          <p:txBody>
            <a:bodyPr wrap="none" rtlCol="0">
              <a:spAutoFit/>
            </a:bodyPr>
            <a:lstStyle/>
            <a:p>
              <a:pPr algn="l">
                <a:lnSpc>
                  <a:spcPct val="120000"/>
                </a:lnSpc>
              </a:pPr>
              <a:r>
                <a:rPr lang="nl-BE" sz="2400" dirty="0">
                  <a:latin typeface="+mj-lt"/>
                </a:rPr>
                <a:t>Linearisatie rond een werkpunt</a:t>
              </a:r>
            </a:p>
            <a:p>
              <a:pPr algn="l">
                <a:lnSpc>
                  <a:spcPct val="120000"/>
                </a:lnSpc>
              </a:pPr>
              <a:r>
                <a:rPr lang="nl-BE" sz="2400" dirty="0">
                  <a:latin typeface="+mj-lt"/>
                </a:rPr>
                <a:t>Kleine afwijkingen</a:t>
              </a:r>
            </a:p>
          </p:txBody>
        </p:sp>
      </p:grpSp>
      <p:pic>
        <p:nvPicPr>
          <p:cNvPr id="63" name="Afbeelding 62">
            <a:extLst>
              <a:ext uri="{FF2B5EF4-FFF2-40B4-BE49-F238E27FC236}">
                <a16:creationId xmlns:a16="http://schemas.microsoft.com/office/drawing/2014/main" id="{093516E3-16F5-4C48-A816-DB5FDBF84D6F}"/>
              </a:ext>
            </a:extLst>
          </p:cNvPr>
          <p:cNvPicPr>
            <a:picLocks noChangeAspect="1"/>
          </p:cNvPicPr>
          <p:nvPr/>
        </p:nvPicPr>
        <p:blipFill rotWithShape="1">
          <a:blip r:embed="rId12"/>
          <a:srcRect l="5409" t="5377" r="8196"/>
          <a:stretch/>
        </p:blipFill>
        <p:spPr>
          <a:xfrm>
            <a:off x="11894600" y="4694746"/>
            <a:ext cx="5215473" cy="4285350"/>
          </a:xfrm>
          <a:prstGeom prst="rect">
            <a:avLst/>
          </a:prstGeom>
        </p:spPr>
      </p:pic>
      <p:pic>
        <p:nvPicPr>
          <p:cNvPr id="67" name="Afbeelding 66">
            <a:extLst>
              <a:ext uri="{FF2B5EF4-FFF2-40B4-BE49-F238E27FC236}">
                <a16:creationId xmlns:a16="http://schemas.microsoft.com/office/drawing/2014/main" id="{A4FEB9F2-E5C5-432F-BA0A-C3B3153BE467}"/>
              </a:ext>
            </a:extLst>
          </p:cNvPr>
          <p:cNvPicPr>
            <a:picLocks noChangeAspect="1"/>
          </p:cNvPicPr>
          <p:nvPr/>
        </p:nvPicPr>
        <p:blipFill>
          <a:blip r:embed="rId13"/>
          <a:stretch>
            <a:fillRect/>
          </a:stretch>
        </p:blipFill>
        <p:spPr>
          <a:xfrm>
            <a:off x="95442" y="3949139"/>
            <a:ext cx="5334000" cy="4000500"/>
          </a:xfrm>
          <a:prstGeom prst="rect">
            <a:avLst/>
          </a:prstGeom>
        </p:spPr>
      </p:pic>
      <p:sp>
        <p:nvSpPr>
          <p:cNvPr id="68" name="Rechthoek 67">
            <a:extLst>
              <a:ext uri="{FF2B5EF4-FFF2-40B4-BE49-F238E27FC236}">
                <a16:creationId xmlns:a16="http://schemas.microsoft.com/office/drawing/2014/main" id="{2FCCB87B-3EB6-4841-B3ED-4E0D69908E49}"/>
              </a:ext>
            </a:extLst>
          </p:cNvPr>
          <p:cNvSpPr/>
          <p:nvPr/>
        </p:nvSpPr>
        <p:spPr>
          <a:xfrm>
            <a:off x="2957513" y="810991"/>
            <a:ext cx="11087100" cy="13947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grpSp>
        <p:nvGrpSpPr>
          <p:cNvPr id="70" name="Groep 69">
            <a:extLst>
              <a:ext uri="{FF2B5EF4-FFF2-40B4-BE49-F238E27FC236}">
                <a16:creationId xmlns:a16="http://schemas.microsoft.com/office/drawing/2014/main" id="{6F4758BA-5EF1-400F-B441-2270BA0BE71F}"/>
              </a:ext>
            </a:extLst>
          </p:cNvPr>
          <p:cNvGrpSpPr>
            <a:grpSpLocks noChangeAspect="1"/>
          </p:cNvGrpSpPr>
          <p:nvPr/>
        </p:nvGrpSpPr>
        <p:grpSpPr>
          <a:xfrm>
            <a:off x="5092447" y="2667585"/>
            <a:ext cx="5630545" cy="1125546"/>
            <a:chOff x="1327862" y="2206899"/>
            <a:chExt cx="5499271" cy="1099304"/>
          </a:xfrm>
        </p:grpSpPr>
        <p:grpSp>
          <p:nvGrpSpPr>
            <p:cNvPr id="72" name="Groep 71">
              <a:extLst>
                <a:ext uri="{FF2B5EF4-FFF2-40B4-BE49-F238E27FC236}">
                  <a16:creationId xmlns:a16="http://schemas.microsoft.com/office/drawing/2014/main" id="{CBC07D9C-3B4F-4BF5-8647-06CB91C0FFFA}"/>
                </a:ext>
              </a:extLst>
            </p:cNvPr>
            <p:cNvGrpSpPr/>
            <p:nvPr/>
          </p:nvGrpSpPr>
          <p:grpSpPr>
            <a:xfrm>
              <a:off x="1327862" y="2206899"/>
              <a:ext cx="5499271" cy="1063155"/>
              <a:chOff x="1327862" y="2206899"/>
              <a:chExt cx="5499271" cy="1063155"/>
            </a:xfrm>
          </p:grpSpPr>
          <p:grpSp>
            <p:nvGrpSpPr>
              <p:cNvPr id="75" name="Groep 74">
                <a:extLst>
                  <a:ext uri="{FF2B5EF4-FFF2-40B4-BE49-F238E27FC236}">
                    <a16:creationId xmlns:a16="http://schemas.microsoft.com/office/drawing/2014/main" id="{0562C3C2-85EB-4C30-AC7A-76D227697456}"/>
                  </a:ext>
                </a:extLst>
              </p:cNvPr>
              <p:cNvGrpSpPr/>
              <p:nvPr/>
            </p:nvGrpSpPr>
            <p:grpSpPr>
              <a:xfrm>
                <a:off x="2474752" y="2206899"/>
                <a:ext cx="4352381" cy="1063155"/>
                <a:chOff x="2474752" y="2206899"/>
                <a:chExt cx="4352381" cy="1063155"/>
              </a:xfrm>
            </p:grpSpPr>
            <p:grpSp>
              <p:nvGrpSpPr>
                <p:cNvPr id="81" name="Groep 80">
                  <a:extLst>
                    <a:ext uri="{FF2B5EF4-FFF2-40B4-BE49-F238E27FC236}">
                      <a16:creationId xmlns:a16="http://schemas.microsoft.com/office/drawing/2014/main" id="{0AA285CE-43A7-4A7D-BD3C-5BC059070052}"/>
                    </a:ext>
                  </a:extLst>
                </p:cNvPr>
                <p:cNvGrpSpPr/>
                <p:nvPr/>
              </p:nvGrpSpPr>
              <p:grpSpPr>
                <a:xfrm>
                  <a:off x="2474752" y="2206899"/>
                  <a:ext cx="4352381" cy="1063155"/>
                  <a:chOff x="2474752" y="2206899"/>
                  <a:chExt cx="4352381" cy="1063155"/>
                </a:xfrm>
              </p:grpSpPr>
              <p:grpSp>
                <p:nvGrpSpPr>
                  <p:cNvPr id="83" name="Groep 82">
                    <a:extLst>
                      <a:ext uri="{FF2B5EF4-FFF2-40B4-BE49-F238E27FC236}">
                        <a16:creationId xmlns:a16="http://schemas.microsoft.com/office/drawing/2014/main" id="{1DF977EE-E94B-4786-A9C4-AA4CA8EAC3D3}"/>
                      </a:ext>
                    </a:extLst>
                  </p:cNvPr>
                  <p:cNvGrpSpPr/>
                  <p:nvPr/>
                </p:nvGrpSpPr>
                <p:grpSpPr>
                  <a:xfrm>
                    <a:off x="2474752" y="2702653"/>
                    <a:ext cx="4352381" cy="567401"/>
                    <a:chOff x="2474752" y="2702653"/>
                    <a:chExt cx="4352381" cy="567401"/>
                  </a:xfrm>
                </p:grpSpPr>
                <p:grpSp>
                  <p:nvGrpSpPr>
                    <p:cNvPr id="87" name="Groep 86">
                      <a:extLst>
                        <a:ext uri="{FF2B5EF4-FFF2-40B4-BE49-F238E27FC236}">
                          <a16:creationId xmlns:a16="http://schemas.microsoft.com/office/drawing/2014/main" id="{18A46C7A-0685-4F5C-9486-B6FD6B394103}"/>
                        </a:ext>
                      </a:extLst>
                    </p:cNvPr>
                    <p:cNvGrpSpPr/>
                    <p:nvPr/>
                  </p:nvGrpSpPr>
                  <p:grpSpPr>
                    <a:xfrm>
                      <a:off x="2474752" y="2702653"/>
                      <a:ext cx="4343992" cy="195017"/>
                      <a:chOff x="2474752" y="2702653"/>
                      <a:chExt cx="4343992" cy="195017"/>
                    </a:xfrm>
                  </p:grpSpPr>
                  <p:cxnSp>
                    <p:nvCxnSpPr>
                      <p:cNvPr id="95" name="Rechte verbindingslijn 94">
                        <a:extLst>
                          <a:ext uri="{FF2B5EF4-FFF2-40B4-BE49-F238E27FC236}">
                            <a16:creationId xmlns:a16="http://schemas.microsoft.com/office/drawing/2014/main" id="{D45B00A1-7297-431D-9DFF-5180669507E9}"/>
                          </a:ext>
                        </a:extLst>
                      </p:cNvPr>
                      <p:cNvCxnSpPr>
                        <a:cxnSpLocks/>
                      </p:cNvCxnSpPr>
                      <p:nvPr/>
                    </p:nvCxnSpPr>
                    <p:spPr>
                      <a:xfrm>
                        <a:off x="2474752" y="2709644"/>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96" name="Rechte verbindingslijn 95">
                        <a:extLst>
                          <a:ext uri="{FF2B5EF4-FFF2-40B4-BE49-F238E27FC236}">
                            <a16:creationId xmlns:a16="http://schemas.microsoft.com/office/drawing/2014/main" id="{3743832E-F229-4246-AAE1-3AD90A44DD7E}"/>
                          </a:ext>
                        </a:extLst>
                      </p:cNvPr>
                      <p:cNvCxnSpPr/>
                      <p:nvPr/>
                    </p:nvCxnSpPr>
                    <p:spPr>
                      <a:xfrm>
                        <a:off x="3914752" y="2709644"/>
                        <a:ext cx="468000" cy="180000"/>
                      </a:xfrm>
                      <a:prstGeom prst="line">
                        <a:avLst/>
                      </a:prstGeom>
                    </p:spPr>
                    <p:style>
                      <a:lnRef idx="1">
                        <a:schemeClr val="dk1"/>
                      </a:lnRef>
                      <a:fillRef idx="0">
                        <a:schemeClr val="dk1"/>
                      </a:fillRef>
                      <a:effectRef idx="0">
                        <a:schemeClr val="dk1"/>
                      </a:effectRef>
                      <a:fontRef idx="minor">
                        <a:schemeClr val="tx1"/>
                      </a:fontRef>
                    </p:style>
                  </p:cxnSp>
                  <p:grpSp>
                    <p:nvGrpSpPr>
                      <p:cNvPr id="97" name="Groep 96">
                        <a:extLst>
                          <a:ext uri="{FF2B5EF4-FFF2-40B4-BE49-F238E27FC236}">
                            <a16:creationId xmlns:a16="http://schemas.microsoft.com/office/drawing/2014/main" id="{24E81FD2-9612-4F44-B9A9-64B29AAAB4A7}"/>
                          </a:ext>
                        </a:extLst>
                      </p:cNvPr>
                      <p:cNvGrpSpPr/>
                      <p:nvPr/>
                    </p:nvGrpSpPr>
                    <p:grpSpPr>
                      <a:xfrm>
                        <a:off x="4903530" y="2702653"/>
                        <a:ext cx="1915214" cy="182797"/>
                        <a:chOff x="4903530" y="2702653"/>
                        <a:chExt cx="1915214" cy="182797"/>
                      </a:xfrm>
                    </p:grpSpPr>
                    <p:cxnSp>
                      <p:nvCxnSpPr>
                        <p:cNvPr id="99" name="Rechte verbindingslijn 98">
                          <a:extLst>
                            <a:ext uri="{FF2B5EF4-FFF2-40B4-BE49-F238E27FC236}">
                              <a16:creationId xmlns:a16="http://schemas.microsoft.com/office/drawing/2014/main" id="{4C2F5BBC-FB72-45A7-8FB2-5685728B1223}"/>
                            </a:ext>
                          </a:extLst>
                        </p:cNvPr>
                        <p:cNvCxnSpPr>
                          <a:cxnSpLocks/>
                        </p:cNvCxnSpPr>
                        <p:nvPr/>
                      </p:nvCxnSpPr>
                      <p:spPr>
                        <a:xfrm>
                          <a:off x="5378744" y="2702653"/>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00" name="Rechte verbindingslijn 99">
                          <a:extLst>
                            <a:ext uri="{FF2B5EF4-FFF2-40B4-BE49-F238E27FC236}">
                              <a16:creationId xmlns:a16="http://schemas.microsoft.com/office/drawing/2014/main" id="{53816384-FA26-4FC0-9431-BAFF903F5667}"/>
                            </a:ext>
                          </a:extLst>
                        </p:cNvPr>
                        <p:cNvCxnSpPr/>
                        <p:nvPr/>
                      </p:nvCxnSpPr>
                      <p:spPr>
                        <a:xfrm flipV="1">
                          <a:off x="4903530" y="2705450"/>
                          <a:ext cx="468000" cy="180000"/>
                        </a:xfrm>
                        <a:prstGeom prst="line">
                          <a:avLst/>
                        </a:prstGeom>
                      </p:spPr>
                      <p:style>
                        <a:lnRef idx="1">
                          <a:schemeClr val="dk1"/>
                        </a:lnRef>
                        <a:fillRef idx="0">
                          <a:schemeClr val="dk1"/>
                        </a:fillRef>
                        <a:effectRef idx="0">
                          <a:schemeClr val="dk1"/>
                        </a:effectRef>
                        <a:fontRef idx="minor">
                          <a:schemeClr val="tx1"/>
                        </a:fontRef>
                      </p:style>
                    </p:cxnSp>
                  </p:grpSp>
                  <p:cxnSp>
                    <p:nvCxnSpPr>
                      <p:cNvPr id="98" name="Rechte verbindingslijn 97">
                        <a:extLst>
                          <a:ext uri="{FF2B5EF4-FFF2-40B4-BE49-F238E27FC236}">
                            <a16:creationId xmlns:a16="http://schemas.microsoft.com/office/drawing/2014/main" id="{1D54F16B-3B02-42E6-A3DD-2923BC1FF713}"/>
                          </a:ext>
                        </a:extLst>
                      </p:cNvPr>
                      <p:cNvCxnSpPr/>
                      <p:nvPr/>
                    </p:nvCxnSpPr>
                    <p:spPr>
                      <a:xfrm>
                        <a:off x="4391140" y="2897670"/>
                        <a:ext cx="522000" cy="0"/>
                      </a:xfrm>
                      <a:prstGeom prst="line">
                        <a:avLst/>
                      </a:prstGeom>
                    </p:spPr>
                    <p:style>
                      <a:lnRef idx="1">
                        <a:schemeClr val="dk1"/>
                      </a:lnRef>
                      <a:fillRef idx="0">
                        <a:schemeClr val="dk1"/>
                      </a:fillRef>
                      <a:effectRef idx="0">
                        <a:schemeClr val="dk1"/>
                      </a:effectRef>
                      <a:fontRef idx="minor">
                        <a:schemeClr val="tx1"/>
                      </a:fontRef>
                    </p:style>
                  </p:cxnSp>
                </p:grpSp>
                <p:grpSp>
                  <p:nvGrpSpPr>
                    <p:cNvPr id="88" name="Groep 87">
                      <a:extLst>
                        <a:ext uri="{FF2B5EF4-FFF2-40B4-BE49-F238E27FC236}">
                          <a16:creationId xmlns:a16="http://schemas.microsoft.com/office/drawing/2014/main" id="{13BDAB3C-83A2-414A-B566-41656F352667}"/>
                        </a:ext>
                      </a:extLst>
                    </p:cNvPr>
                    <p:cNvGrpSpPr/>
                    <p:nvPr/>
                  </p:nvGrpSpPr>
                  <p:grpSpPr>
                    <a:xfrm>
                      <a:off x="2474752" y="3079205"/>
                      <a:ext cx="4352381" cy="190849"/>
                      <a:chOff x="2483141" y="3247938"/>
                      <a:chExt cx="4352381" cy="190849"/>
                    </a:xfrm>
                  </p:grpSpPr>
                  <p:cxnSp>
                    <p:nvCxnSpPr>
                      <p:cNvPr id="89" name="Rechte verbindingslijn 88">
                        <a:extLst>
                          <a:ext uri="{FF2B5EF4-FFF2-40B4-BE49-F238E27FC236}">
                            <a16:creationId xmlns:a16="http://schemas.microsoft.com/office/drawing/2014/main" id="{C6B1F0A2-825B-4B4F-A97D-92363B21DCF0}"/>
                          </a:ext>
                        </a:extLst>
                      </p:cNvPr>
                      <p:cNvCxnSpPr>
                        <a:cxnSpLocks/>
                      </p:cNvCxnSpPr>
                      <p:nvPr/>
                    </p:nvCxnSpPr>
                    <p:spPr>
                      <a:xfrm>
                        <a:off x="5395522" y="3438787"/>
                        <a:ext cx="1440000" cy="0"/>
                      </a:xfrm>
                      <a:prstGeom prst="line">
                        <a:avLst/>
                      </a:prstGeom>
                    </p:spPr>
                    <p:style>
                      <a:lnRef idx="1">
                        <a:schemeClr val="dk1"/>
                      </a:lnRef>
                      <a:fillRef idx="0">
                        <a:schemeClr val="dk1"/>
                      </a:fillRef>
                      <a:effectRef idx="0">
                        <a:schemeClr val="dk1"/>
                      </a:effectRef>
                      <a:fontRef idx="minor">
                        <a:schemeClr val="tx1"/>
                      </a:fontRef>
                    </p:style>
                  </p:cxnSp>
                  <p:grpSp>
                    <p:nvGrpSpPr>
                      <p:cNvPr id="90" name="Groep 89">
                        <a:extLst>
                          <a:ext uri="{FF2B5EF4-FFF2-40B4-BE49-F238E27FC236}">
                            <a16:creationId xmlns:a16="http://schemas.microsoft.com/office/drawing/2014/main" id="{9E067022-7761-465E-8241-801D969EEB71}"/>
                          </a:ext>
                        </a:extLst>
                      </p:cNvPr>
                      <p:cNvGrpSpPr/>
                      <p:nvPr/>
                    </p:nvGrpSpPr>
                    <p:grpSpPr>
                      <a:xfrm>
                        <a:off x="2483141" y="3247938"/>
                        <a:ext cx="2932856" cy="189451"/>
                        <a:chOff x="2483141" y="3247938"/>
                        <a:chExt cx="2932856" cy="189451"/>
                      </a:xfrm>
                    </p:grpSpPr>
                    <p:cxnSp>
                      <p:nvCxnSpPr>
                        <p:cNvPr id="91" name="Rechte verbindingslijn 90">
                          <a:extLst>
                            <a:ext uri="{FF2B5EF4-FFF2-40B4-BE49-F238E27FC236}">
                              <a16:creationId xmlns:a16="http://schemas.microsoft.com/office/drawing/2014/main" id="{0C60584A-1697-4826-940C-C33C74411429}"/>
                            </a:ext>
                          </a:extLst>
                        </p:cNvPr>
                        <p:cNvCxnSpPr>
                          <a:cxnSpLocks/>
                        </p:cNvCxnSpPr>
                        <p:nvPr/>
                      </p:nvCxnSpPr>
                      <p:spPr>
                        <a:xfrm>
                          <a:off x="2483141" y="3437389"/>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92" name="Rechte verbindingslijn 91">
                          <a:extLst>
                            <a:ext uri="{FF2B5EF4-FFF2-40B4-BE49-F238E27FC236}">
                              <a16:creationId xmlns:a16="http://schemas.microsoft.com/office/drawing/2014/main" id="{BF40206B-7F20-43E3-8026-C954FD95E3D7}"/>
                            </a:ext>
                          </a:extLst>
                        </p:cNvPr>
                        <p:cNvCxnSpPr/>
                        <p:nvPr/>
                      </p:nvCxnSpPr>
                      <p:spPr>
                        <a:xfrm>
                          <a:off x="4947997" y="3256327"/>
                          <a:ext cx="468000" cy="180000"/>
                        </a:xfrm>
                        <a:prstGeom prst="line">
                          <a:avLst/>
                        </a:prstGeom>
                      </p:spPr>
                      <p:style>
                        <a:lnRef idx="1">
                          <a:schemeClr val="dk1"/>
                        </a:lnRef>
                        <a:fillRef idx="0">
                          <a:schemeClr val="dk1"/>
                        </a:fillRef>
                        <a:effectRef idx="0">
                          <a:schemeClr val="dk1"/>
                        </a:effectRef>
                        <a:fontRef idx="minor">
                          <a:schemeClr val="tx1"/>
                        </a:fontRef>
                      </p:style>
                    </p:cxnSp>
                    <p:cxnSp>
                      <p:nvCxnSpPr>
                        <p:cNvPr id="93" name="Rechte verbindingslijn 92">
                          <a:extLst>
                            <a:ext uri="{FF2B5EF4-FFF2-40B4-BE49-F238E27FC236}">
                              <a16:creationId xmlns:a16="http://schemas.microsoft.com/office/drawing/2014/main" id="{BEC28F77-5C7F-482B-806F-B277BC613376}"/>
                            </a:ext>
                          </a:extLst>
                        </p:cNvPr>
                        <p:cNvCxnSpPr/>
                        <p:nvPr/>
                      </p:nvCxnSpPr>
                      <p:spPr>
                        <a:xfrm flipV="1">
                          <a:off x="3923140" y="3247938"/>
                          <a:ext cx="468000" cy="180000"/>
                        </a:xfrm>
                        <a:prstGeom prst="line">
                          <a:avLst/>
                        </a:prstGeom>
                      </p:spPr>
                      <p:style>
                        <a:lnRef idx="1">
                          <a:schemeClr val="dk1"/>
                        </a:lnRef>
                        <a:fillRef idx="0">
                          <a:schemeClr val="dk1"/>
                        </a:fillRef>
                        <a:effectRef idx="0">
                          <a:schemeClr val="dk1"/>
                        </a:effectRef>
                        <a:fontRef idx="minor">
                          <a:schemeClr val="tx1"/>
                        </a:fontRef>
                      </p:style>
                    </p:cxnSp>
                    <p:cxnSp>
                      <p:nvCxnSpPr>
                        <p:cNvPr id="94" name="Rechte verbindingslijn 93">
                          <a:extLst>
                            <a:ext uri="{FF2B5EF4-FFF2-40B4-BE49-F238E27FC236}">
                              <a16:creationId xmlns:a16="http://schemas.microsoft.com/office/drawing/2014/main" id="{6982A371-40B6-40AE-9F70-ED16C9041B12}"/>
                            </a:ext>
                          </a:extLst>
                        </p:cNvPr>
                        <p:cNvCxnSpPr>
                          <a:cxnSpLocks/>
                        </p:cNvCxnSpPr>
                        <p:nvPr/>
                      </p:nvCxnSpPr>
                      <p:spPr>
                        <a:xfrm>
                          <a:off x="4396040" y="3251769"/>
                          <a:ext cx="557824" cy="4558"/>
                        </a:xfrm>
                        <a:prstGeom prst="line">
                          <a:avLst/>
                        </a:prstGeom>
                      </p:spPr>
                      <p:style>
                        <a:lnRef idx="1">
                          <a:schemeClr val="dk1"/>
                        </a:lnRef>
                        <a:fillRef idx="0">
                          <a:schemeClr val="dk1"/>
                        </a:fillRef>
                        <a:effectRef idx="0">
                          <a:schemeClr val="dk1"/>
                        </a:effectRef>
                        <a:fontRef idx="minor">
                          <a:schemeClr val="tx1"/>
                        </a:fontRef>
                      </p:style>
                    </p:cxnSp>
                  </p:grpSp>
                </p:grpSp>
              </p:grpSp>
              <mc:AlternateContent xmlns:mc="http://schemas.openxmlformats.org/markup-compatibility/2006" xmlns:a14="http://schemas.microsoft.com/office/drawing/2010/main">
                <mc:Choice Requires="a14">
                  <p:sp>
                    <p:nvSpPr>
                      <p:cNvPr id="85" name="Tekstvak 84">
                        <a:extLst>
                          <a:ext uri="{FF2B5EF4-FFF2-40B4-BE49-F238E27FC236}">
                            <a16:creationId xmlns:a16="http://schemas.microsoft.com/office/drawing/2014/main" id="{90434C38-BDE3-4432-B3E8-B24ECE7DA640}"/>
                          </a:ext>
                        </a:extLst>
                      </p:cNvPr>
                      <p:cNvSpPr txBox="1"/>
                      <p:nvPr/>
                    </p:nvSpPr>
                    <p:spPr>
                      <a:xfrm>
                        <a:off x="3120705" y="2206899"/>
                        <a:ext cx="373310" cy="3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400" i="1" smtClean="0">
                                      <a:latin typeface="Cambria Math" panose="02040503050406030204" pitchFamily="18" charset="0"/>
                                    </a:rPr>
                                  </m:ctrlPr>
                                </m:sSubPr>
                                <m:e>
                                  <m:r>
                                    <a:rPr lang="nl-BE" sz="2400" b="0" i="1" smtClean="0">
                                      <a:latin typeface="Cambria Math" panose="02040503050406030204" pitchFamily="18" charset="0"/>
                                    </a:rPr>
                                    <m:t>𝑝</m:t>
                                  </m:r>
                                </m:e>
                                <m:sub>
                                  <m:r>
                                    <a:rPr lang="nl-BE" sz="2400" b="0" i="1" smtClean="0">
                                      <a:latin typeface="Cambria Math" panose="02040503050406030204" pitchFamily="18" charset="0"/>
                                    </a:rPr>
                                    <m:t>1</m:t>
                                  </m:r>
                                </m:sub>
                              </m:sSub>
                            </m:oMath>
                          </m:oMathPara>
                        </a14:m>
                        <a:endParaRPr lang="nl-BE" sz="2400" dirty="0"/>
                      </a:p>
                    </p:txBody>
                  </p:sp>
                </mc:Choice>
                <mc:Fallback xmlns="">
                  <p:sp>
                    <p:nvSpPr>
                      <p:cNvPr id="85" name="Tekstvak 84">
                        <a:extLst>
                          <a:ext uri="{FF2B5EF4-FFF2-40B4-BE49-F238E27FC236}">
                            <a16:creationId xmlns:a16="http://schemas.microsoft.com/office/drawing/2014/main" id="{90434C38-BDE3-4432-B3E8-B24ECE7DA640}"/>
                          </a:ext>
                        </a:extLst>
                      </p:cNvPr>
                      <p:cNvSpPr txBox="1">
                        <a:spLocks noRot="1" noChangeAspect="1" noMove="1" noResize="1" noEditPoints="1" noAdjustHandles="1" noChangeArrowheads="1" noChangeShapeType="1" noTextEdit="1"/>
                      </p:cNvSpPr>
                      <p:nvPr/>
                    </p:nvSpPr>
                    <p:spPr>
                      <a:xfrm>
                        <a:off x="3120705" y="2206899"/>
                        <a:ext cx="373310" cy="360721"/>
                      </a:xfrm>
                      <a:prstGeom prst="rect">
                        <a:avLst/>
                      </a:prstGeom>
                      <a:blipFill>
                        <a:blip r:embed="rId14"/>
                        <a:stretch>
                          <a:fillRect l="-17460" r="-3175" b="-30000"/>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86" name="Tekstvak 85">
                        <a:extLst>
                          <a:ext uri="{FF2B5EF4-FFF2-40B4-BE49-F238E27FC236}">
                            <a16:creationId xmlns:a16="http://schemas.microsoft.com/office/drawing/2014/main" id="{B9231378-D4E3-409C-B7AE-F861128571ED}"/>
                          </a:ext>
                        </a:extLst>
                      </p:cNvPr>
                      <p:cNvSpPr txBox="1"/>
                      <p:nvPr/>
                    </p:nvSpPr>
                    <p:spPr>
                      <a:xfrm>
                        <a:off x="5952435" y="2206899"/>
                        <a:ext cx="380260" cy="3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sz="2400" i="1" smtClean="0">
                                      <a:latin typeface="Cambria Math" panose="02040503050406030204" pitchFamily="18" charset="0"/>
                                    </a:rPr>
                                  </m:ctrlPr>
                                </m:sSubPr>
                                <m:e>
                                  <m:r>
                                    <a:rPr lang="nl-BE" sz="2400" b="0" i="1" smtClean="0">
                                      <a:latin typeface="Cambria Math" panose="02040503050406030204" pitchFamily="18" charset="0"/>
                                    </a:rPr>
                                    <m:t>𝑝</m:t>
                                  </m:r>
                                </m:e>
                                <m:sub>
                                  <m:r>
                                    <a:rPr lang="nl-BE" sz="2400" b="0" i="1" smtClean="0">
                                      <a:latin typeface="Cambria Math" panose="02040503050406030204" pitchFamily="18" charset="0"/>
                                    </a:rPr>
                                    <m:t>2</m:t>
                                  </m:r>
                                </m:sub>
                              </m:sSub>
                            </m:oMath>
                          </m:oMathPara>
                        </a14:m>
                        <a:endParaRPr lang="nl-BE" sz="2400" dirty="0"/>
                      </a:p>
                    </p:txBody>
                  </p:sp>
                </mc:Choice>
                <mc:Fallback xmlns="">
                  <p:sp>
                    <p:nvSpPr>
                      <p:cNvPr id="86" name="Tekstvak 85">
                        <a:extLst>
                          <a:ext uri="{FF2B5EF4-FFF2-40B4-BE49-F238E27FC236}">
                            <a16:creationId xmlns:a16="http://schemas.microsoft.com/office/drawing/2014/main" id="{B9231378-D4E3-409C-B7AE-F861128571ED}"/>
                          </a:ext>
                        </a:extLst>
                      </p:cNvPr>
                      <p:cNvSpPr txBox="1">
                        <a:spLocks noRot="1" noChangeAspect="1" noMove="1" noResize="1" noEditPoints="1" noAdjustHandles="1" noChangeArrowheads="1" noChangeShapeType="1" noTextEdit="1"/>
                      </p:cNvSpPr>
                      <p:nvPr/>
                    </p:nvSpPr>
                    <p:spPr>
                      <a:xfrm>
                        <a:off x="5952435" y="2206899"/>
                        <a:ext cx="380260" cy="360721"/>
                      </a:xfrm>
                      <a:prstGeom prst="rect">
                        <a:avLst/>
                      </a:prstGeom>
                      <a:blipFill>
                        <a:blip r:embed="rId15"/>
                        <a:stretch>
                          <a:fillRect l="-17188" r="-3125" b="-30000"/>
                        </a:stretch>
                      </a:blipFill>
                    </p:spPr>
                    <p:txBody>
                      <a:bodyPr/>
                      <a:lstStyle/>
                      <a:p>
                        <a:r>
                          <a:rPr lang="nl-BE">
                            <a:noFill/>
                          </a:rPr>
                          <a:t> </a:t>
                        </a:r>
                      </a:p>
                    </p:txBody>
                  </p:sp>
                </mc:Fallback>
              </mc:AlternateContent>
            </p:grpSp>
            <p:cxnSp>
              <p:nvCxnSpPr>
                <p:cNvPr id="82" name="Rechte verbindingslijn met pijl 81">
                  <a:extLst>
                    <a:ext uri="{FF2B5EF4-FFF2-40B4-BE49-F238E27FC236}">
                      <a16:creationId xmlns:a16="http://schemas.microsoft.com/office/drawing/2014/main" id="{E7FA68E9-932D-4DAB-90FE-B350D3555A9B}"/>
                    </a:ext>
                  </a:extLst>
                </p:cNvPr>
                <p:cNvCxnSpPr/>
                <p:nvPr/>
              </p:nvCxnSpPr>
              <p:spPr>
                <a:xfrm flipH="1">
                  <a:off x="4391140" y="2529011"/>
                  <a:ext cx="5484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79" name="Rechte verbindingslijn met pijl 78">
                <a:extLst>
                  <a:ext uri="{FF2B5EF4-FFF2-40B4-BE49-F238E27FC236}">
                    <a16:creationId xmlns:a16="http://schemas.microsoft.com/office/drawing/2014/main" id="{DCC668C3-D485-48AC-B8F1-AE59B9444FAC}"/>
                  </a:ext>
                </a:extLst>
              </p:cNvPr>
              <p:cNvCxnSpPr/>
              <p:nvPr/>
            </p:nvCxnSpPr>
            <p:spPr>
              <a:xfrm>
                <a:off x="1327862" y="2961314"/>
                <a:ext cx="90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3" name="Tekstvak 72">
                  <a:extLst>
                    <a:ext uri="{FF2B5EF4-FFF2-40B4-BE49-F238E27FC236}">
                      <a16:creationId xmlns:a16="http://schemas.microsoft.com/office/drawing/2014/main" id="{2B219013-3472-437B-862B-4D0EC4335ACB}"/>
                    </a:ext>
                  </a:extLst>
                </p:cNvPr>
                <p:cNvSpPr txBox="1"/>
                <p:nvPr/>
              </p:nvSpPr>
              <p:spPr>
                <a:xfrm>
                  <a:off x="1662886" y="2945482"/>
                  <a:ext cx="253318" cy="3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𝑞</m:t>
                        </m:r>
                      </m:oMath>
                    </m:oMathPara>
                  </a14:m>
                  <a:endParaRPr lang="nl-BE" sz="2400" dirty="0"/>
                </a:p>
              </p:txBody>
            </p:sp>
          </mc:Choice>
          <mc:Fallback xmlns="">
            <p:sp>
              <p:nvSpPr>
                <p:cNvPr id="73" name="Tekstvak 72">
                  <a:extLst>
                    <a:ext uri="{FF2B5EF4-FFF2-40B4-BE49-F238E27FC236}">
                      <a16:creationId xmlns:a16="http://schemas.microsoft.com/office/drawing/2014/main" id="{2B219013-3472-437B-862B-4D0EC4335ACB}"/>
                    </a:ext>
                  </a:extLst>
                </p:cNvPr>
                <p:cNvSpPr txBox="1">
                  <a:spLocks noRot="1" noChangeAspect="1" noMove="1" noResize="1" noEditPoints="1" noAdjustHandles="1" noChangeArrowheads="1" noChangeShapeType="1" noTextEdit="1"/>
                </p:cNvSpPr>
                <p:nvPr/>
              </p:nvSpPr>
              <p:spPr>
                <a:xfrm>
                  <a:off x="1662886" y="2945482"/>
                  <a:ext cx="253318" cy="360721"/>
                </a:xfrm>
                <a:prstGeom prst="rect">
                  <a:avLst/>
                </a:prstGeom>
                <a:blipFill>
                  <a:blip r:embed="rId16"/>
                  <a:stretch>
                    <a:fillRect l="-26190" r="-23810" b="-30000"/>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14" name="Rechthoek 13">
                <a:extLst>
                  <a:ext uri="{FF2B5EF4-FFF2-40B4-BE49-F238E27FC236}">
                    <a16:creationId xmlns:a16="http://schemas.microsoft.com/office/drawing/2014/main" id="{DD8B2B4B-3F5B-4ACB-9234-D101BDC2CDB0}"/>
                  </a:ext>
                </a:extLst>
              </p:cNvPr>
              <p:cNvSpPr/>
              <p:nvPr/>
            </p:nvSpPr>
            <p:spPr>
              <a:xfrm>
                <a:off x="11450485" y="3075315"/>
                <a:ext cx="2532488"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l-BE" sz="2800" i="1" smtClean="0">
                          <a:latin typeface="Cambria Math" panose="02040503050406030204" pitchFamily="18" charset="0"/>
                        </a:rPr>
                        <m:t>𝑞</m:t>
                      </m:r>
                      <m:r>
                        <a:rPr lang="nl-BE" sz="2800" b="0" i="1" smtClean="0">
                          <a:latin typeface="Cambria Math" panose="02040503050406030204" pitchFamily="18" charset="0"/>
                        </a:rPr>
                        <m:t>=</m:t>
                      </m:r>
                      <m:r>
                        <a:rPr lang="nl-BE" sz="2800" b="0" i="1" smtClean="0">
                          <a:latin typeface="Cambria Math" panose="02040503050406030204" pitchFamily="18" charset="0"/>
                        </a:rPr>
                        <m:t>𝑘</m:t>
                      </m:r>
                      <m:rad>
                        <m:radPr>
                          <m:degHide m:val="on"/>
                          <m:ctrlPr>
                            <a:rPr lang="nl-BE" sz="2800" b="0" i="1" smtClean="0">
                              <a:latin typeface="Cambria Math" panose="02040503050406030204" pitchFamily="18" charset="0"/>
                            </a:rPr>
                          </m:ctrlPr>
                        </m:radPr>
                        <m:deg/>
                        <m:e>
                          <m:sSub>
                            <m:sSubPr>
                              <m:ctrlPr>
                                <a:rPr lang="nl-BE" sz="2800" b="0" i="1" smtClean="0">
                                  <a:latin typeface="Cambria Math" panose="02040503050406030204" pitchFamily="18" charset="0"/>
                                </a:rPr>
                              </m:ctrlPr>
                            </m:sSubPr>
                            <m:e>
                              <m:r>
                                <a:rPr lang="nl-BE" sz="2800" b="0" i="1" smtClean="0">
                                  <a:latin typeface="Cambria Math" panose="02040503050406030204" pitchFamily="18" charset="0"/>
                                </a:rPr>
                                <m:t>𝑝</m:t>
                              </m:r>
                            </m:e>
                            <m:sub>
                              <m:r>
                                <a:rPr lang="nl-BE" sz="2800" b="0" i="1" smtClean="0">
                                  <a:latin typeface="Cambria Math" panose="02040503050406030204" pitchFamily="18" charset="0"/>
                                </a:rPr>
                                <m:t>1</m:t>
                              </m:r>
                            </m:sub>
                          </m:sSub>
                          <m:r>
                            <a:rPr lang="nl-BE" sz="2800" b="0" i="1" smtClean="0">
                              <a:latin typeface="Cambria Math" panose="02040503050406030204" pitchFamily="18" charset="0"/>
                            </a:rPr>
                            <m:t>−</m:t>
                          </m:r>
                          <m:sSub>
                            <m:sSubPr>
                              <m:ctrlPr>
                                <a:rPr lang="nl-BE" sz="2800" b="0" i="1" smtClean="0">
                                  <a:latin typeface="Cambria Math" panose="02040503050406030204" pitchFamily="18" charset="0"/>
                                </a:rPr>
                              </m:ctrlPr>
                            </m:sSubPr>
                            <m:e>
                              <m:r>
                                <a:rPr lang="nl-BE" sz="2800" b="0" i="1" smtClean="0">
                                  <a:latin typeface="Cambria Math" panose="02040503050406030204" pitchFamily="18" charset="0"/>
                                </a:rPr>
                                <m:t>𝑝</m:t>
                              </m:r>
                            </m:e>
                            <m:sub>
                              <m:r>
                                <a:rPr lang="nl-BE" sz="2800" b="0" i="1" smtClean="0">
                                  <a:latin typeface="Cambria Math" panose="02040503050406030204" pitchFamily="18" charset="0"/>
                                </a:rPr>
                                <m:t>2</m:t>
                              </m:r>
                            </m:sub>
                          </m:sSub>
                        </m:e>
                      </m:rad>
                    </m:oMath>
                  </m:oMathPara>
                </a14:m>
                <a:endParaRPr lang="nl-BE" dirty="0"/>
              </a:p>
            </p:txBody>
          </p:sp>
        </mc:Choice>
        <mc:Fallback xmlns="">
          <p:sp>
            <p:nvSpPr>
              <p:cNvPr id="14" name="Rechthoek 13">
                <a:extLst>
                  <a:ext uri="{FF2B5EF4-FFF2-40B4-BE49-F238E27FC236}">
                    <a16:creationId xmlns:a16="http://schemas.microsoft.com/office/drawing/2014/main" id="{DD8B2B4B-3F5B-4ACB-9234-D101BDC2CDB0}"/>
                  </a:ext>
                </a:extLst>
              </p:cNvPr>
              <p:cNvSpPr>
                <a:spLocks noRot="1" noChangeAspect="1" noMove="1" noResize="1" noEditPoints="1" noAdjustHandles="1" noChangeArrowheads="1" noChangeShapeType="1" noTextEdit="1"/>
              </p:cNvSpPr>
              <p:nvPr/>
            </p:nvSpPr>
            <p:spPr>
              <a:xfrm>
                <a:off x="11450485" y="3075315"/>
                <a:ext cx="2532488" cy="524631"/>
              </a:xfrm>
              <a:prstGeom prst="rect">
                <a:avLst/>
              </a:prstGeom>
              <a:blipFill>
                <a:blip r:embed="rId17"/>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54" name="Tekstvak 53">
                <a:extLst>
                  <a:ext uri="{FF2B5EF4-FFF2-40B4-BE49-F238E27FC236}">
                    <a16:creationId xmlns:a16="http://schemas.microsoft.com/office/drawing/2014/main" id="{67A21FA6-32EB-4174-9D75-5CC8A654B965}"/>
                  </a:ext>
                </a:extLst>
              </p:cNvPr>
              <p:cNvSpPr txBox="1"/>
              <p:nvPr/>
            </p:nvSpPr>
            <p:spPr>
              <a:xfrm>
                <a:off x="8390748" y="8110957"/>
                <a:ext cx="399661"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𝑝</m:t>
                          </m:r>
                        </m:e>
                        <m:sub>
                          <m:r>
                            <a:rPr lang="nl-BE" sz="2500" b="0" i="1" smtClean="0">
                              <a:latin typeface="Cambria Math" panose="02040503050406030204" pitchFamily="18" charset="0"/>
                            </a:rPr>
                            <m:t>1</m:t>
                          </m:r>
                        </m:sub>
                      </m:sSub>
                    </m:oMath>
                  </m:oMathPara>
                </a14:m>
                <a:endParaRPr lang="nl-BE" sz="2500" dirty="0"/>
              </a:p>
            </p:txBody>
          </p:sp>
        </mc:Choice>
        <mc:Fallback xmlns="">
          <p:sp>
            <p:nvSpPr>
              <p:cNvPr id="54" name="Tekstvak 53">
                <a:extLst>
                  <a:ext uri="{FF2B5EF4-FFF2-40B4-BE49-F238E27FC236}">
                    <a16:creationId xmlns:a16="http://schemas.microsoft.com/office/drawing/2014/main" id="{67A21FA6-32EB-4174-9D75-5CC8A654B965}"/>
                  </a:ext>
                </a:extLst>
              </p:cNvPr>
              <p:cNvSpPr txBox="1">
                <a:spLocks noRot="1" noChangeAspect="1" noMove="1" noResize="1" noEditPoints="1" noAdjustHandles="1" noChangeArrowheads="1" noChangeShapeType="1" noTextEdit="1"/>
              </p:cNvSpPr>
              <p:nvPr/>
            </p:nvSpPr>
            <p:spPr>
              <a:xfrm>
                <a:off x="8390748" y="8110957"/>
                <a:ext cx="399661" cy="461665"/>
              </a:xfrm>
              <a:prstGeom prst="rect">
                <a:avLst/>
              </a:prstGeom>
              <a:blipFill>
                <a:blip r:embed="rId18"/>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01" name="Tekstvak 100">
                <a:extLst>
                  <a:ext uri="{FF2B5EF4-FFF2-40B4-BE49-F238E27FC236}">
                    <a16:creationId xmlns:a16="http://schemas.microsoft.com/office/drawing/2014/main" id="{3679B4DB-A75E-453E-B34C-55B26D37D3C9}"/>
                  </a:ext>
                </a:extLst>
              </p:cNvPr>
              <p:cNvSpPr txBox="1"/>
              <p:nvPr/>
            </p:nvSpPr>
            <p:spPr>
              <a:xfrm>
                <a:off x="10725705" y="8110957"/>
                <a:ext cx="407099"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𝑝</m:t>
                          </m:r>
                        </m:e>
                        <m:sub>
                          <m:r>
                            <a:rPr lang="nl-BE" sz="2500" b="0" i="1" smtClean="0">
                              <a:latin typeface="Cambria Math" panose="02040503050406030204" pitchFamily="18" charset="0"/>
                            </a:rPr>
                            <m:t>2</m:t>
                          </m:r>
                        </m:sub>
                      </m:sSub>
                    </m:oMath>
                  </m:oMathPara>
                </a14:m>
                <a:endParaRPr lang="nl-BE" sz="2500" dirty="0"/>
              </a:p>
            </p:txBody>
          </p:sp>
        </mc:Choice>
        <mc:Fallback xmlns="">
          <p:sp>
            <p:nvSpPr>
              <p:cNvPr id="101" name="Tekstvak 100">
                <a:extLst>
                  <a:ext uri="{FF2B5EF4-FFF2-40B4-BE49-F238E27FC236}">
                    <a16:creationId xmlns:a16="http://schemas.microsoft.com/office/drawing/2014/main" id="{3679B4DB-A75E-453E-B34C-55B26D37D3C9}"/>
                  </a:ext>
                </a:extLst>
              </p:cNvPr>
              <p:cNvSpPr txBox="1">
                <a:spLocks noRot="1" noChangeAspect="1" noMove="1" noResize="1" noEditPoints="1" noAdjustHandles="1" noChangeArrowheads="1" noChangeShapeType="1" noTextEdit="1"/>
              </p:cNvSpPr>
              <p:nvPr/>
            </p:nvSpPr>
            <p:spPr>
              <a:xfrm>
                <a:off x="10725705" y="8110957"/>
                <a:ext cx="407099" cy="461665"/>
              </a:xfrm>
              <a:prstGeom prst="rect">
                <a:avLst/>
              </a:prstGeom>
              <a:blipFill>
                <a:blip r:embed="rId19"/>
                <a:stretch>
                  <a:fillRect/>
                </a:stretch>
              </a:blipFill>
            </p:spPr>
            <p:txBody>
              <a:bodyPr/>
              <a:lstStyle/>
              <a:p>
                <a:r>
                  <a:rPr lang="nl-BE">
                    <a:noFill/>
                  </a:rPr>
                  <a:t> </a:t>
                </a:r>
              </a:p>
            </p:txBody>
          </p:sp>
        </mc:Fallback>
      </mc:AlternateContent>
      <p:cxnSp>
        <p:nvCxnSpPr>
          <p:cNvPr id="60" name="Rechte verbindingslijn 59">
            <a:extLst>
              <a:ext uri="{FF2B5EF4-FFF2-40B4-BE49-F238E27FC236}">
                <a16:creationId xmlns:a16="http://schemas.microsoft.com/office/drawing/2014/main" id="{5B8CED48-D6F5-4AFC-B584-ADB6D745AB45}"/>
              </a:ext>
            </a:extLst>
          </p:cNvPr>
          <p:cNvCxnSpPr>
            <a:cxnSpLocks/>
          </p:cNvCxnSpPr>
          <p:nvPr/>
        </p:nvCxnSpPr>
        <p:spPr>
          <a:xfrm>
            <a:off x="8472015" y="7708059"/>
            <a:ext cx="0" cy="492444"/>
          </a:xfrm>
          <a:prstGeom prst="line">
            <a:avLst/>
          </a:prstGeom>
          <a:ln w="38100">
            <a:solidFill>
              <a:srgbClr val="FF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Rechte verbindingslijn 101">
            <a:extLst>
              <a:ext uri="{FF2B5EF4-FFF2-40B4-BE49-F238E27FC236}">
                <a16:creationId xmlns:a16="http://schemas.microsoft.com/office/drawing/2014/main" id="{64908682-41E0-416B-B19B-860739F2900C}"/>
              </a:ext>
            </a:extLst>
          </p:cNvPr>
          <p:cNvCxnSpPr>
            <a:cxnSpLocks/>
          </p:cNvCxnSpPr>
          <p:nvPr/>
        </p:nvCxnSpPr>
        <p:spPr>
          <a:xfrm>
            <a:off x="10849455" y="7708059"/>
            <a:ext cx="0" cy="492444"/>
          </a:xfrm>
          <a:prstGeom prst="line">
            <a:avLst/>
          </a:prstGeom>
          <a:ln w="38100">
            <a:solidFill>
              <a:srgbClr val="FF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83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1"/>
            <a:ext cx="15705282" cy="660740"/>
          </a:xfrm>
        </p:spPr>
        <p:txBody>
          <a:bodyPr/>
          <a:lstStyle/>
          <a:p>
            <a:r>
              <a:rPr lang="nl-NL" sz="3600" dirty="0"/>
              <a:t>Monotoon proces antwoord: eerste-orde-proces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8</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53" name="Tekstvak 52">
            <a:extLst>
              <a:ext uri="{FF2B5EF4-FFF2-40B4-BE49-F238E27FC236}">
                <a16:creationId xmlns:a16="http://schemas.microsoft.com/office/drawing/2014/main" id="{22DB60B0-AEE9-4CBD-A552-28167F68B285}"/>
              </a:ext>
            </a:extLst>
          </p:cNvPr>
          <p:cNvSpPr txBox="1"/>
          <p:nvPr/>
        </p:nvSpPr>
        <p:spPr>
          <a:xfrm>
            <a:off x="183101" y="2762437"/>
            <a:ext cx="17267869" cy="561885"/>
          </a:xfrm>
          <a:prstGeom prst="rect">
            <a:avLst/>
          </a:prstGeom>
          <a:noFill/>
        </p:spPr>
        <p:txBody>
          <a:bodyPr wrap="none" rtlCol="0">
            <a:spAutoFit/>
          </a:bodyPr>
          <a:lstStyle/>
          <a:p>
            <a:pPr>
              <a:lnSpc>
                <a:spcPct val="120000"/>
              </a:lnSpc>
            </a:pPr>
            <a:r>
              <a:rPr lang="nl-BE" sz="2800" dirty="0">
                <a:latin typeface="+mj-lt"/>
              </a:rPr>
              <a:t>De wijziging van de grootheid is evenredig met zichzelf: o</a:t>
            </a:r>
            <a:r>
              <a:rPr lang="nl-BE" sz="2800" dirty="0"/>
              <a:t>vergangsgedrag volgens één exponentiele functie</a:t>
            </a:r>
          </a:p>
        </p:txBody>
      </p:sp>
      <mc:AlternateContent xmlns:mc="http://schemas.openxmlformats.org/markup-compatibility/2006" xmlns:a14="http://schemas.microsoft.com/office/drawing/2010/main">
        <mc:Choice Requires="a14">
          <p:sp>
            <p:nvSpPr>
              <p:cNvPr id="77" name="Tekstvak 76">
                <a:extLst>
                  <a:ext uri="{FF2B5EF4-FFF2-40B4-BE49-F238E27FC236}">
                    <a16:creationId xmlns:a16="http://schemas.microsoft.com/office/drawing/2014/main" id="{B89FCA28-9654-473C-8F2F-68E8CF6B381B}"/>
                  </a:ext>
                </a:extLst>
              </p:cNvPr>
              <p:cNvSpPr txBox="1"/>
              <p:nvPr/>
            </p:nvSpPr>
            <p:spPr>
              <a:xfrm>
                <a:off x="9605842" y="1497976"/>
                <a:ext cx="1369414" cy="590931"/>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3200" b="0" i="1" smtClean="0">
                          <a:latin typeface="Cambria Math" panose="02040503050406030204" pitchFamily="18" charset="0"/>
                        </a:rPr>
                        <m:t>𝑅𝐴</m:t>
                      </m:r>
                      <m:r>
                        <a:rPr lang="nl-BE" sz="3200" b="0" i="1" smtClean="0">
                          <a:latin typeface="Cambria Math" panose="02040503050406030204" pitchFamily="18" charset="0"/>
                        </a:rPr>
                        <m:t>=</m:t>
                      </m:r>
                      <m:r>
                        <a:rPr lang="nl-BE" sz="3200" b="0" i="1" smtClean="0">
                          <a:latin typeface="Cambria Math" panose="02040503050406030204" pitchFamily="18" charset="0"/>
                          <a:ea typeface="Cambria Math" panose="02040503050406030204" pitchFamily="18" charset="0"/>
                        </a:rPr>
                        <m:t>𝜏</m:t>
                      </m:r>
                    </m:oMath>
                  </m:oMathPara>
                </a14:m>
                <a:endParaRPr lang="nl-BE" sz="3200" dirty="0"/>
              </a:p>
            </p:txBody>
          </p:sp>
        </mc:Choice>
        <mc:Fallback xmlns="">
          <p:sp>
            <p:nvSpPr>
              <p:cNvPr id="77" name="Tekstvak 76">
                <a:extLst>
                  <a:ext uri="{FF2B5EF4-FFF2-40B4-BE49-F238E27FC236}">
                    <a16:creationId xmlns:a16="http://schemas.microsoft.com/office/drawing/2014/main" id="{B89FCA28-9654-473C-8F2F-68E8CF6B381B}"/>
                  </a:ext>
                </a:extLst>
              </p:cNvPr>
              <p:cNvSpPr txBox="1">
                <a:spLocks noRot="1" noChangeAspect="1" noMove="1" noResize="1" noEditPoints="1" noAdjustHandles="1" noChangeArrowheads="1" noChangeShapeType="1" noTextEdit="1"/>
              </p:cNvSpPr>
              <p:nvPr/>
            </p:nvSpPr>
            <p:spPr>
              <a:xfrm>
                <a:off x="9605842" y="1497976"/>
                <a:ext cx="1369414" cy="590931"/>
              </a:xfrm>
              <a:prstGeom prst="rect">
                <a:avLst/>
              </a:prstGeom>
              <a:blipFill>
                <a:blip r:embed="rId2"/>
                <a:stretch>
                  <a:fillRect/>
                </a:stretch>
              </a:blipFill>
            </p:spPr>
            <p:txBody>
              <a:bodyPr/>
              <a:lstStyle/>
              <a:p>
                <a:r>
                  <a:rPr lang="nl-BE">
                    <a:noFill/>
                  </a:rPr>
                  <a:t> </a:t>
                </a:r>
              </a:p>
            </p:txBody>
          </p:sp>
        </mc:Fallback>
      </mc:AlternateContent>
      <p:sp>
        <p:nvSpPr>
          <p:cNvPr id="78" name="Tekstvak 77">
            <a:extLst>
              <a:ext uri="{FF2B5EF4-FFF2-40B4-BE49-F238E27FC236}">
                <a16:creationId xmlns:a16="http://schemas.microsoft.com/office/drawing/2014/main" id="{FEA3B465-773C-4423-B515-FC167B73E0DD}"/>
              </a:ext>
            </a:extLst>
          </p:cNvPr>
          <p:cNvSpPr txBox="1"/>
          <p:nvPr/>
        </p:nvSpPr>
        <p:spPr>
          <a:xfrm>
            <a:off x="11203110" y="1537634"/>
            <a:ext cx="2143536" cy="511615"/>
          </a:xfrm>
          <a:prstGeom prst="rect">
            <a:avLst/>
          </a:prstGeom>
          <a:noFill/>
        </p:spPr>
        <p:txBody>
          <a:bodyPr wrap="none" rtlCol="0">
            <a:spAutoFit/>
          </a:bodyPr>
          <a:lstStyle/>
          <a:p>
            <a:pPr algn="l">
              <a:lnSpc>
                <a:spcPct val="120000"/>
              </a:lnSpc>
            </a:pPr>
            <a:r>
              <a:rPr lang="nl-BE" sz="2500" dirty="0"/>
              <a:t>tijdsconstante</a:t>
            </a:r>
          </a:p>
        </p:txBody>
      </p:sp>
      <p:grpSp>
        <p:nvGrpSpPr>
          <p:cNvPr id="66" name="Groep 65">
            <a:extLst>
              <a:ext uri="{FF2B5EF4-FFF2-40B4-BE49-F238E27FC236}">
                <a16:creationId xmlns:a16="http://schemas.microsoft.com/office/drawing/2014/main" id="{85E64E94-1C00-49B1-86D6-19F0E2A40850}"/>
              </a:ext>
            </a:extLst>
          </p:cNvPr>
          <p:cNvGrpSpPr/>
          <p:nvPr/>
        </p:nvGrpSpPr>
        <p:grpSpPr>
          <a:xfrm>
            <a:off x="1339627" y="1356385"/>
            <a:ext cx="6346212" cy="935000"/>
            <a:chOff x="5895607" y="2414876"/>
            <a:chExt cx="6346212" cy="935000"/>
          </a:xfrm>
        </p:grpSpPr>
        <mc:AlternateContent xmlns:mc="http://schemas.openxmlformats.org/markup-compatibility/2006" xmlns:a14="http://schemas.microsoft.com/office/drawing/2010/main">
          <mc:Choice Requires="a14">
            <p:sp>
              <p:nvSpPr>
                <p:cNvPr id="70" name="Tekstvak 69">
                  <a:extLst>
                    <a:ext uri="{FF2B5EF4-FFF2-40B4-BE49-F238E27FC236}">
                      <a16:creationId xmlns:a16="http://schemas.microsoft.com/office/drawing/2014/main" id="{63092C31-7A68-404B-BF71-CD8D8136E749}"/>
                    </a:ext>
                  </a:extLst>
                </p:cNvPr>
                <p:cNvSpPr txBox="1"/>
                <p:nvPr/>
              </p:nvSpPr>
              <p:spPr>
                <a:xfrm>
                  <a:off x="10222355" y="2414876"/>
                  <a:ext cx="2019464"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3200" i="1" smtClean="0">
                                <a:latin typeface="Cambria Math" panose="02040503050406030204" pitchFamily="18" charset="0"/>
                              </a:rPr>
                            </m:ctrlPr>
                          </m:fPr>
                          <m:num>
                            <m:r>
                              <a:rPr lang="nl-BE" sz="3200" b="0" i="1" smtClean="0">
                                <a:latin typeface="Cambria Math" panose="02040503050406030204" pitchFamily="18" charset="0"/>
                              </a:rPr>
                              <m:t>𝑑h</m:t>
                            </m:r>
                          </m:num>
                          <m:den>
                            <m:r>
                              <a:rPr lang="nl-BE" sz="3200" b="0" i="1" smtClean="0">
                                <a:latin typeface="Cambria Math" panose="02040503050406030204" pitchFamily="18" charset="0"/>
                              </a:rPr>
                              <m:t>𝑑𝑡</m:t>
                            </m:r>
                          </m:den>
                        </m:f>
                        <m:r>
                          <a:rPr lang="nl-BE" sz="3200" b="0" i="1" smtClean="0">
                            <a:latin typeface="Cambria Math" panose="02040503050406030204" pitchFamily="18" charset="0"/>
                          </a:rPr>
                          <m:t>=−</m:t>
                        </m:r>
                        <m:f>
                          <m:fPr>
                            <m:ctrlPr>
                              <a:rPr lang="nl-BE" sz="3200" b="0" i="1" smtClean="0">
                                <a:latin typeface="Cambria Math" panose="02040503050406030204" pitchFamily="18" charset="0"/>
                              </a:rPr>
                            </m:ctrlPr>
                          </m:fPr>
                          <m:num>
                            <m:r>
                              <a:rPr lang="nl-BE" sz="3200" b="0" i="1" smtClean="0">
                                <a:latin typeface="Cambria Math" panose="02040503050406030204" pitchFamily="18" charset="0"/>
                              </a:rPr>
                              <m:t>h</m:t>
                            </m:r>
                          </m:num>
                          <m:den>
                            <m:r>
                              <a:rPr lang="nl-BE" sz="3200" b="0" i="1" smtClean="0">
                                <a:latin typeface="Cambria Math" panose="02040503050406030204" pitchFamily="18" charset="0"/>
                              </a:rPr>
                              <m:t>𝑅𝐴</m:t>
                            </m:r>
                          </m:den>
                        </m:f>
                      </m:oMath>
                    </m:oMathPara>
                  </a14:m>
                  <a:endParaRPr lang="nl-BE" sz="3200" dirty="0">
                    <a:latin typeface="+mj-lt"/>
                  </a:endParaRPr>
                </a:p>
              </p:txBody>
            </p:sp>
          </mc:Choice>
          <mc:Fallback xmlns="">
            <p:sp>
              <p:nvSpPr>
                <p:cNvPr id="49" name="Tekstvak 48">
                  <a:extLst>
                    <a:ext uri="{FF2B5EF4-FFF2-40B4-BE49-F238E27FC236}">
                      <a16:creationId xmlns:a16="http://schemas.microsoft.com/office/drawing/2014/main" id="{46F9C757-F302-4DB5-BE11-28EFA66B2958}"/>
                    </a:ext>
                  </a:extLst>
                </p:cNvPr>
                <p:cNvSpPr txBox="1">
                  <a:spLocks noRot="1" noChangeAspect="1" noMove="1" noResize="1" noEditPoints="1" noAdjustHandles="1" noChangeArrowheads="1" noChangeShapeType="1" noTextEdit="1"/>
                </p:cNvSpPr>
                <p:nvPr/>
              </p:nvSpPr>
              <p:spPr>
                <a:xfrm>
                  <a:off x="10222355" y="2414876"/>
                  <a:ext cx="2019464" cy="935000"/>
                </a:xfrm>
                <a:prstGeom prst="rect">
                  <a:avLst/>
                </a:prstGeom>
                <a:blipFill>
                  <a:blip r:embed="rId7"/>
                  <a:stretch>
                    <a:fillRect/>
                  </a:stretch>
                </a:blipFill>
              </p:spPr>
              <p:txBody>
                <a:bodyPr/>
                <a:lstStyle/>
                <a:p>
                  <a:r>
                    <a:rPr lang="nl-BE">
                      <a:noFill/>
                    </a:rPr>
                    <a:t> </a:t>
                  </a:r>
                </a:p>
              </p:txBody>
            </p:sp>
          </mc:Fallback>
        </mc:AlternateContent>
        <p:sp>
          <p:nvSpPr>
            <p:cNvPr id="72" name="Tekstvak 71">
              <a:extLst>
                <a:ext uri="{FF2B5EF4-FFF2-40B4-BE49-F238E27FC236}">
                  <a16:creationId xmlns:a16="http://schemas.microsoft.com/office/drawing/2014/main" id="{89A7939A-EEFE-4EF1-9416-CC5DC03549D1}"/>
                </a:ext>
              </a:extLst>
            </p:cNvPr>
            <p:cNvSpPr txBox="1"/>
            <p:nvPr/>
          </p:nvSpPr>
          <p:spPr>
            <a:xfrm>
              <a:off x="5895607" y="2524265"/>
              <a:ext cx="1300356" cy="628955"/>
            </a:xfrm>
            <a:prstGeom prst="rect">
              <a:avLst/>
            </a:prstGeom>
            <a:noFill/>
          </p:spPr>
          <p:txBody>
            <a:bodyPr wrap="none" rtlCol="0">
              <a:spAutoFit/>
            </a:bodyPr>
            <a:lstStyle/>
            <a:p>
              <a:pPr algn="l">
                <a:lnSpc>
                  <a:spcPct val="120000"/>
                </a:lnSpc>
              </a:pPr>
              <a:r>
                <a:rPr lang="nl-BE" sz="3200" dirty="0">
                  <a:latin typeface="+mj-lt"/>
                </a:rPr>
                <a:t>Indien</a:t>
              </a:r>
            </a:p>
          </p:txBody>
        </p:sp>
        <mc:AlternateContent xmlns:mc="http://schemas.openxmlformats.org/markup-compatibility/2006" xmlns:a14="http://schemas.microsoft.com/office/drawing/2010/main">
          <mc:Choice Requires="a14">
            <p:sp>
              <p:nvSpPr>
                <p:cNvPr id="73" name="Tekstvak 72">
                  <a:extLst>
                    <a:ext uri="{FF2B5EF4-FFF2-40B4-BE49-F238E27FC236}">
                      <a16:creationId xmlns:a16="http://schemas.microsoft.com/office/drawing/2014/main" id="{C5F009F4-00C9-4C50-B3ED-A677EAFDE418}"/>
                    </a:ext>
                  </a:extLst>
                </p:cNvPr>
                <p:cNvSpPr txBox="1"/>
                <p:nvPr/>
              </p:nvSpPr>
              <p:spPr>
                <a:xfrm>
                  <a:off x="7271988" y="2549240"/>
                  <a:ext cx="1410771" cy="590931"/>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3200" i="1" smtClean="0">
                                <a:latin typeface="Cambria Math" panose="02040503050406030204" pitchFamily="18" charset="0"/>
                              </a:rPr>
                            </m:ctrlPr>
                          </m:sSubPr>
                          <m:e>
                            <m:r>
                              <a:rPr lang="nl-BE" sz="3200" b="0" i="1" smtClean="0">
                                <a:latin typeface="Cambria Math" panose="02040503050406030204" pitchFamily="18" charset="0"/>
                              </a:rPr>
                              <m:t>𝑞</m:t>
                            </m:r>
                          </m:e>
                          <m:sub>
                            <m:r>
                              <a:rPr lang="nl-BE" sz="3200" b="0" i="1" smtClean="0">
                                <a:latin typeface="Cambria Math" panose="02040503050406030204" pitchFamily="18" charset="0"/>
                              </a:rPr>
                              <m:t>𝑖𝑛</m:t>
                            </m:r>
                          </m:sub>
                        </m:sSub>
                        <m:r>
                          <a:rPr lang="nl-BE" sz="3200" b="0" i="1" smtClean="0">
                            <a:latin typeface="Cambria Math" panose="02040503050406030204" pitchFamily="18" charset="0"/>
                          </a:rPr>
                          <m:t>=0</m:t>
                        </m:r>
                      </m:oMath>
                    </m:oMathPara>
                  </a14:m>
                  <a:endParaRPr lang="nl-BE" sz="3200" dirty="0"/>
                </a:p>
              </p:txBody>
            </p:sp>
          </mc:Choice>
          <mc:Fallback xmlns="">
            <p:sp>
              <p:nvSpPr>
                <p:cNvPr id="51" name="Tekstvak 50">
                  <a:extLst>
                    <a:ext uri="{FF2B5EF4-FFF2-40B4-BE49-F238E27FC236}">
                      <a16:creationId xmlns:a16="http://schemas.microsoft.com/office/drawing/2014/main" id="{21813B09-5F2D-4074-AA74-678C82314D99}"/>
                    </a:ext>
                  </a:extLst>
                </p:cNvPr>
                <p:cNvSpPr txBox="1">
                  <a:spLocks noRot="1" noChangeAspect="1" noMove="1" noResize="1" noEditPoints="1" noAdjustHandles="1" noChangeArrowheads="1" noChangeShapeType="1" noTextEdit="1"/>
                </p:cNvSpPr>
                <p:nvPr/>
              </p:nvSpPr>
              <p:spPr>
                <a:xfrm>
                  <a:off x="7271988" y="2549240"/>
                  <a:ext cx="1410771" cy="590931"/>
                </a:xfrm>
                <a:prstGeom prst="rect">
                  <a:avLst/>
                </a:prstGeom>
                <a:blipFill>
                  <a:blip r:embed="rId8"/>
                  <a:stretch>
                    <a:fillRect/>
                  </a:stretch>
                </a:blipFill>
              </p:spPr>
              <p:txBody>
                <a:bodyPr/>
                <a:lstStyle/>
                <a:p>
                  <a:r>
                    <a:rPr lang="nl-BE">
                      <a:noFill/>
                    </a:rPr>
                    <a:t> </a:t>
                  </a:r>
                </a:p>
              </p:txBody>
            </p:sp>
          </mc:Fallback>
        </mc:AlternateContent>
        <p:sp>
          <p:nvSpPr>
            <p:cNvPr id="75" name="Tekstvak 74">
              <a:extLst>
                <a:ext uri="{FF2B5EF4-FFF2-40B4-BE49-F238E27FC236}">
                  <a16:creationId xmlns:a16="http://schemas.microsoft.com/office/drawing/2014/main" id="{1F803CC6-0798-4727-9457-CA9794FA4E22}"/>
                </a:ext>
              </a:extLst>
            </p:cNvPr>
            <p:cNvSpPr txBox="1"/>
            <p:nvPr/>
          </p:nvSpPr>
          <p:spPr>
            <a:xfrm>
              <a:off x="8765512" y="2524265"/>
              <a:ext cx="867545" cy="628955"/>
            </a:xfrm>
            <a:prstGeom prst="rect">
              <a:avLst/>
            </a:prstGeom>
            <a:noFill/>
          </p:spPr>
          <p:txBody>
            <a:bodyPr wrap="none" rtlCol="0">
              <a:spAutoFit/>
            </a:bodyPr>
            <a:lstStyle/>
            <a:p>
              <a:pPr algn="l">
                <a:lnSpc>
                  <a:spcPct val="120000"/>
                </a:lnSpc>
              </a:pPr>
              <a:r>
                <a:rPr lang="nl-BE" sz="3200" dirty="0">
                  <a:latin typeface="+mj-lt"/>
                </a:rPr>
                <a:t>dan</a:t>
              </a:r>
            </a:p>
          </p:txBody>
        </p:sp>
      </p:grpSp>
      <p:sp>
        <p:nvSpPr>
          <p:cNvPr id="79" name="Rechthoek 78">
            <a:extLst>
              <a:ext uri="{FF2B5EF4-FFF2-40B4-BE49-F238E27FC236}">
                <a16:creationId xmlns:a16="http://schemas.microsoft.com/office/drawing/2014/main" id="{2C239A91-3614-4704-AE48-9C6441235943}"/>
              </a:ext>
            </a:extLst>
          </p:cNvPr>
          <p:cNvSpPr/>
          <p:nvPr/>
        </p:nvSpPr>
        <p:spPr>
          <a:xfrm>
            <a:off x="583593" y="1305638"/>
            <a:ext cx="7872413" cy="111284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grpSp>
        <p:nvGrpSpPr>
          <p:cNvPr id="61" name="Groep 60">
            <a:extLst>
              <a:ext uri="{FF2B5EF4-FFF2-40B4-BE49-F238E27FC236}">
                <a16:creationId xmlns:a16="http://schemas.microsoft.com/office/drawing/2014/main" id="{33957E0B-65C7-4190-B5B3-DAB47093FBAD}"/>
              </a:ext>
            </a:extLst>
          </p:cNvPr>
          <p:cNvGrpSpPr/>
          <p:nvPr/>
        </p:nvGrpSpPr>
        <p:grpSpPr>
          <a:xfrm>
            <a:off x="1153491" y="3183955"/>
            <a:ext cx="7847171" cy="5933354"/>
            <a:chOff x="4706995" y="2852299"/>
            <a:chExt cx="7847171" cy="5933354"/>
          </a:xfrm>
        </p:grpSpPr>
        <p:sp>
          <p:nvSpPr>
            <p:cNvPr id="55" name="Tekstvak 54">
              <a:extLst>
                <a:ext uri="{FF2B5EF4-FFF2-40B4-BE49-F238E27FC236}">
                  <a16:creationId xmlns:a16="http://schemas.microsoft.com/office/drawing/2014/main" id="{98CF0F3C-05BE-4581-B2C9-3B4EC6D43D57}"/>
                </a:ext>
              </a:extLst>
            </p:cNvPr>
            <p:cNvSpPr txBox="1"/>
            <p:nvPr/>
          </p:nvSpPr>
          <p:spPr>
            <a:xfrm>
              <a:off x="9832442" y="2852299"/>
              <a:ext cx="184731" cy="561885"/>
            </a:xfrm>
            <a:prstGeom prst="rect">
              <a:avLst/>
            </a:prstGeom>
            <a:noFill/>
          </p:spPr>
          <p:txBody>
            <a:bodyPr wrap="none" rtlCol="0">
              <a:spAutoFit/>
            </a:bodyPr>
            <a:lstStyle/>
            <a:p>
              <a:pPr algn="l">
                <a:lnSpc>
                  <a:spcPct val="120000"/>
                </a:lnSpc>
              </a:pPr>
              <a:endParaRPr lang="nl-BE" sz="2800" dirty="0">
                <a:latin typeface="+mj-lt"/>
              </a:endParaRPr>
            </a:p>
          </p:txBody>
        </p:sp>
        <p:grpSp>
          <p:nvGrpSpPr>
            <p:cNvPr id="3" name="Groep 2">
              <a:extLst>
                <a:ext uri="{FF2B5EF4-FFF2-40B4-BE49-F238E27FC236}">
                  <a16:creationId xmlns:a16="http://schemas.microsoft.com/office/drawing/2014/main" id="{8878D2F8-E593-43E8-BBA0-22A9917033E7}"/>
                </a:ext>
              </a:extLst>
            </p:cNvPr>
            <p:cNvGrpSpPr>
              <a:grpSpLocks noChangeAspect="1"/>
            </p:cNvGrpSpPr>
            <p:nvPr/>
          </p:nvGrpSpPr>
          <p:grpSpPr>
            <a:xfrm>
              <a:off x="6034827" y="3428965"/>
              <a:ext cx="6519339" cy="5356688"/>
              <a:chOff x="11894600" y="4984306"/>
              <a:chExt cx="5215473" cy="4285350"/>
            </a:xfrm>
          </p:grpSpPr>
          <p:pic>
            <p:nvPicPr>
              <p:cNvPr id="63" name="Afbeelding 62">
                <a:extLst>
                  <a:ext uri="{FF2B5EF4-FFF2-40B4-BE49-F238E27FC236}">
                    <a16:creationId xmlns:a16="http://schemas.microsoft.com/office/drawing/2014/main" id="{093516E3-16F5-4C48-A816-DB5FDBF84D6F}"/>
                  </a:ext>
                </a:extLst>
              </p:cNvPr>
              <p:cNvPicPr>
                <a:picLocks noChangeAspect="1"/>
              </p:cNvPicPr>
              <p:nvPr/>
            </p:nvPicPr>
            <p:blipFill rotWithShape="1">
              <a:blip r:embed="rId9"/>
              <a:srcRect l="5409" t="5377" r="8196"/>
              <a:stretch/>
            </p:blipFill>
            <p:spPr>
              <a:xfrm>
                <a:off x="11894600" y="4984306"/>
                <a:ext cx="5215473" cy="4285350"/>
              </a:xfrm>
              <a:prstGeom prst="rect">
                <a:avLst/>
              </a:prstGeom>
            </p:spPr>
          </p:pic>
          <p:cxnSp>
            <p:nvCxnSpPr>
              <p:cNvPr id="71" name="Rechte verbindingslijn 70">
                <a:extLst>
                  <a:ext uri="{FF2B5EF4-FFF2-40B4-BE49-F238E27FC236}">
                    <a16:creationId xmlns:a16="http://schemas.microsoft.com/office/drawing/2014/main" id="{61B84CDC-B756-4AE9-987D-8E22BB9C7695}"/>
                  </a:ext>
                </a:extLst>
              </p:cNvPr>
              <p:cNvCxnSpPr>
                <a:cxnSpLocks/>
              </p:cNvCxnSpPr>
              <p:nvPr/>
            </p:nvCxnSpPr>
            <p:spPr>
              <a:xfrm flipV="1">
                <a:off x="12470927" y="5531560"/>
                <a:ext cx="844646" cy="3227403"/>
              </a:xfrm>
              <a:prstGeom prst="line">
                <a:avLst/>
              </a:prstGeom>
              <a:ln w="31750">
                <a:solidFill>
                  <a:srgbClr val="FF0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95B09A31-856B-442E-B842-6EAE318DADFB}"/>
                  </a:ext>
                </a:extLst>
              </p:cNvPr>
              <p:cNvCxnSpPr>
                <a:cxnSpLocks/>
              </p:cNvCxnSpPr>
              <p:nvPr/>
            </p:nvCxnSpPr>
            <p:spPr>
              <a:xfrm flipH="1">
                <a:off x="13258800" y="5531560"/>
                <a:ext cx="58834" cy="3227403"/>
              </a:xfrm>
              <a:prstGeom prst="line">
                <a:avLst/>
              </a:prstGeom>
              <a:ln w="3175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8F3E4264-0F51-4C45-B3B7-3BC7A23804F9}"/>
                  </a:ext>
                </a:extLst>
              </p:cNvPr>
              <p:cNvCxnSpPr>
                <a:cxnSpLocks/>
              </p:cNvCxnSpPr>
              <p:nvPr/>
            </p:nvCxnSpPr>
            <p:spPr>
              <a:xfrm flipH="1">
                <a:off x="12436953" y="6604285"/>
                <a:ext cx="878620" cy="0"/>
              </a:xfrm>
              <a:prstGeom prst="line">
                <a:avLst/>
              </a:prstGeom>
              <a:ln w="28575">
                <a:prstDash val="sysDot"/>
                <a:headEnd type="none" w="lg" len="lg"/>
                <a:tailEnd type="none" w="lg" len="lg"/>
              </a:ln>
            </p:spPr>
            <p:style>
              <a:lnRef idx="1">
                <a:schemeClr val="dk1"/>
              </a:lnRef>
              <a:fillRef idx="0">
                <a:schemeClr val="dk1"/>
              </a:fillRef>
              <a:effectRef idx="0">
                <a:schemeClr val="dk1"/>
              </a:effectRef>
              <a:fontRef idx="minor">
                <a:schemeClr val="tx1"/>
              </a:fontRef>
            </p:style>
          </p:cxnSp>
        </p:grpSp>
        <p:sp>
          <p:nvSpPr>
            <p:cNvPr id="84" name="Tekstvak 83">
              <a:extLst>
                <a:ext uri="{FF2B5EF4-FFF2-40B4-BE49-F238E27FC236}">
                  <a16:creationId xmlns:a16="http://schemas.microsoft.com/office/drawing/2014/main" id="{4181253D-5E7D-40BB-B7C8-D09FA9A32FA4}"/>
                </a:ext>
              </a:extLst>
            </p:cNvPr>
            <p:cNvSpPr txBox="1"/>
            <p:nvPr/>
          </p:nvSpPr>
          <p:spPr>
            <a:xfrm>
              <a:off x="4706995" y="5198131"/>
              <a:ext cx="1111202" cy="511615"/>
            </a:xfrm>
            <a:prstGeom prst="rect">
              <a:avLst/>
            </a:prstGeom>
            <a:noFill/>
          </p:spPr>
          <p:txBody>
            <a:bodyPr wrap="none" rtlCol="0">
              <a:spAutoFit/>
            </a:bodyPr>
            <a:lstStyle/>
            <a:p>
              <a:pPr algn="l">
                <a:lnSpc>
                  <a:spcPct val="120000"/>
                </a:lnSpc>
              </a:pPr>
              <a:r>
                <a:rPr lang="nl-BE" sz="2500" dirty="0"/>
                <a:t>0.63 </a:t>
              </a:r>
              <a:r>
                <a:rPr lang="nl-BE" sz="2500" i="1" dirty="0"/>
                <a:t>K</a:t>
              </a:r>
            </a:p>
          </p:txBody>
        </p:sp>
        <mc:AlternateContent xmlns:mc="http://schemas.openxmlformats.org/markup-compatibility/2006" xmlns:a14="http://schemas.microsoft.com/office/drawing/2010/main">
          <mc:Choice Requires="a14">
            <p:sp>
              <p:nvSpPr>
                <p:cNvPr id="76" name="Tekstvak 75">
                  <a:extLst>
                    <a:ext uri="{FF2B5EF4-FFF2-40B4-BE49-F238E27FC236}">
                      <a16:creationId xmlns:a16="http://schemas.microsoft.com/office/drawing/2014/main" id="{C3F51E97-1889-46FD-B6FB-916093D208C8}"/>
                    </a:ext>
                  </a:extLst>
                </p:cNvPr>
                <p:cNvSpPr txBox="1"/>
                <p:nvPr/>
              </p:nvSpPr>
              <p:spPr>
                <a:xfrm>
                  <a:off x="7618023" y="8197541"/>
                  <a:ext cx="244106"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nl-BE" sz="2500" i="1" smtClean="0">
                            <a:latin typeface="Cambria Math" panose="02040503050406030204" pitchFamily="18" charset="0"/>
                            <a:ea typeface="Cambria Math" panose="02040503050406030204" pitchFamily="18" charset="0"/>
                          </a:rPr>
                          <m:t>𝜏</m:t>
                        </m:r>
                      </m:oMath>
                    </m:oMathPara>
                  </a14:m>
                  <a:endParaRPr lang="nl-BE" sz="2500" dirty="0"/>
                </a:p>
              </p:txBody>
            </p:sp>
          </mc:Choice>
          <mc:Fallback xmlns="">
            <p:sp>
              <p:nvSpPr>
                <p:cNvPr id="76" name="Tekstvak 75">
                  <a:extLst>
                    <a:ext uri="{FF2B5EF4-FFF2-40B4-BE49-F238E27FC236}">
                      <a16:creationId xmlns:a16="http://schemas.microsoft.com/office/drawing/2014/main" id="{C3F51E97-1889-46FD-B6FB-916093D208C8}"/>
                    </a:ext>
                  </a:extLst>
                </p:cNvPr>
                <p:cNvSpPr txBox="1">
                  <a:spLocks noRot="1" noChangeAspect="1" noMove="1" noResize="1" noEditPoints="1" noAdjustHandles="1" noChangeArrowheads="1" noChangeShapeType="1" noTextEdit="1"/>
                </p:cNvSpPr>
                <p:nvPr/>
              </p:nvSpPr>
              <p:spPr>
                <a:xfrm>
                  <a:off x="7618023" y="8197541"/>
                  <a:ext cx="244106" cy="461665"/>
                </a:xfrm>
                <a:prstGeom prst="rect">
                  <a:avLst/>
                </a:prstGeom>
                <a:blipFill>
                  <a:blip r:embed="rId10"/>
                  <a:stretch>
                    <a:fillRect/>
                  </a:stretch>
                </a:blipFill>
              </p:spPr>
              <p:txBody>
                <a:bodyPr/>
                <a:lstStyle/>
                <a:p>
                  <a:r>
                    <a:rPr lang="nl-BE">
                      <a:noFill/>
                    </a:rPr>
                    <a:t> </a:t>
                  </a:r>
                </a:p>
              </p:txBody>
            </p:sp>
          </mc:Fallback>
        </mc:AlternateContent>
        <p:cxnSp>
          <p:nvCxnSpPr>
            <p:cNvPr id="14" name="Rechte verbindingslijn met pijl 13">
              <a:extLst>
                <a:ext uri="{FF2B5EF4-FFF2-40B4-BE49-F238E27FC236}">
                  <a16:creationId xmlns:a16="http://schemas.microsoft.com/office/drawing/2014/main" id="{097B31B3-5C10-46CC-BF99-80ED4D0E4F72}"/>
                </a:ext>
              </a:extLst>
            </p:cNvPr>
            <p:cNvCxnSpPr/>
            <p:nvPr/>
          </p:nvCxnSpPr>
          <p:spPr>
            <a:xfrm>
              <a:off x="11826240" y="4164057"/>
              <a:ext cx="0" cy="398323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0" name="Rechthoek 59">
                <a:extLst>
                  <a:ext uri="{FF2B5EF4-FFF2-40B4-BE49-F238E27FC236}">
                    <a16:creationId xmlns:a16="http://schemas.microsoft.com/office/drawing/2014/main" id="{21154A46-237E-4A98-B0B2-463225D6F4E2}"/>
                  </a:ext>
                </a:extLst>
              </p:cNvPr>
              <p:cNvSpPr/>
              <p:nvPr/>
            </p:nvSpPr>
            <p:spPr>
              <a:xfrm>
                <a:off x="9935144" y="3938603"/>
                <a:ext cx="917880" cy="803682"/>
              </a:xfrm>
              <a:prstGeom prst="rect">
                <a:avLst/>
              </a:prstGeom>
              <a:ln w="28575">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nl-BE" sz="3200" i="1" smtClean="0">
                              <a:latin typeface="Cambria Math" panose="02040503050406030204" pitchFamily="18" charset="0"/>
                            </a:rPr>
                          </m:ctrlPr>
                        </m:sSupPr>
                        <m:e>
                          <m:r>
                            <a:rPr lang="nl-BE" sz="3200" b="0" i="1" smtClean="0">
                              <a:latin typeface="Cambria Math" panose="02040503050406030204" pitchFamily="18" charset="0"/>
                            </a:rPr>
                            <m:t>𝑒</m:t>
                          </m:r>
                        </m:e>
                        <m:sup>
                          <m:r>
                            <a:rPr lang="nl-BE" sz="3200" b="0" i="1" smtClean="0">
                              <a:latin typeface="Cambria Math" panose="02040503050406030204" pitchFamily="18" charset="0"/>
                            </a:rPr>
                            <m:t>−</m:t>
                          </m:r>
                          <m:f>
                            <m:fPr>
                              <m:ctrlPr>
                                <a:rPr lang="nl-BE" sz="3200" b="0" i="1" smtClean="0">
                                  <a:latin typeface="Cambria Math" panose="02040503050406030204" pitchFamily="18" charset="0"/>
                                </a:rPr>
                              </m:ctrlPr>
                            </m:fPr>
                            <m:num>
                              <m:r>
                                <a:rPr lang="nl-BE" sz="3200" b="0" i="1" smtClean="0">
                                  <a:latin typeface="Cambria Math" panose="02040503050406030204" pitchFamily="18" charset="0"/>
                                </a:rPr>
                                <m:t>𝑡</m:t>
                              </m:r>
                            </m:num>
                            <m:den>
                              <m:r>
                                <a:rPr lang="nl-BE" sz="3200" b="0" i="1" smtClean="0">
                                  <a:latin typeface="Cambria Math" panose="02040503050406030204" pitchFamily="18" charset="0"/>
                                  <a:ea typeface="Cambria Math" panose="02040503050406030204" pitchFamily="18" charset="0"/>
                                </a:rPr>
                                <m:t>𝜏</m:t>
                              </m:r>
                            </m:den>
                          </m:f>
                        </m:sup>
                      </m:sSup>
                    </m:oMath>
                  </m:oMathPara>
                </a14:m>
                <a:endParaRPr lang="nl-BE" sz="3200" dirty="0"/>
              </a:p>
            </p:txBody>
          </p:sp>
        </mc:Choice>
        <mc:Fallback xmlns="">
          <p:sp>
            <p:nvSpPr>
              <p:cNvPr id="60" name="Rechthoek 59">
                <a:extLst>
                  <a:ext uri="{FF2B5EF4-FFF2-40B4-BE49-F238E27FC236}">
                    <a16:creationId xmlns:a16="http://schemas.microsoft.com/office/drawing/2014/main" id="{21154A46-237E-4A98-B0B2-463225D6F4E2}"/>
                  </a:ext>
                </a:extLst>
              </p:cNvPr>
              <p:cNvSpPr>
                <a:spLocks noRot="1" noChangeAspect="1" noMove="1" noResize="1" noEditPoints="1" noAdjustHandles="1" noChangeArrowheads="1" noChangeShapeType="1" noTextEdit="1"/>
              </p:cNvSpPr>
              <p:nvPr/>
            </p:nvSpPr>
            <p:spPr>
              <a:xfrm>
                <a:off x="9935144" y="3938603"/>
                <a:ext cx="917880" cy="803682"/>
              </a:xfrm>
              <a:prstGeom prst="rect">
                <a:avLst/>
              </a:prstGeom>
              <a:blipFill>
                <a:blip r:embed="rId11"/>
                <a:stretch>
                  <a:fillRect/>
                </a:stretch>
              </a:blipFill>
              <a:ln w="28575">
                <a:solidFill>
                  <a:schemeClr val="tx2"/>
                </a:solidFill>
              </a:ln>
            </p:spPr>
            <p:txBody>
              <a:bodyPr/>
              <a:lstStyle/>
              <a:p>
                <a:r>
                  <a:rPr lang="nl-BE">
                    <a:noFill/>
                  </a:rPr>
                  <a:t> </a:t>
                </a:r>
              </a:p>
            </p:txBody>
          </p:sp>
        </mc:Fallback>
      </mc:AlternateContent>
      <p:sp>
        <p:nvSpPr>
          <p:cNvPr id="81" name="Tekstvak 80">
            <a:extLst>
              <a:ext uri="{FF2B5EF4-FFF2-40B4-BE49-F238E27FC236}">
                <a16:creationId xmlns:a16="http://schemas.microsoft.com/office/drawing/2014/main" id="{1C136D29-C8F7-4BBB-ABB2-CBF47276D398}"/>
              </a:ext>
            </a:extLst>
          </p:cNvPr>
          <p:cNvSpPr txBox="1"/>
          <p:nvPr/>
        </p:nvSpPr>
        <p:spPr>
          <a:xfrm>
            <a:off x="9935812" y="5269035"/>
            <a:ext cx="4921540" cy="628955"/>
          </a:xfrm>
          <a:prstGeom prst="rect">
            <a:avLst/>
          </a:prstGeom>
          <a:noFill/>
          <a:ln w="28575">
            <a:solidFill>
              <a:schemeClr val="tx2"/>
            </a:solidFill>
          </a:ln>
        </p:spPr>
        <p:txBody>
          <a:bodyPr wrap="none" rtlCol="0">
            <a:spAutoFit/>
          </a:bodyPr>
          <a:lstStyle/>
          <a:p>
            <a:pPr algn="l">
              <a:lnSpc>
                <a:spcPct val="120000"/>
              </a:lnSpc>
            </a:pPr>
            <a:r>
              <a:rPr lang="nl-BE" sz="3200" dirty="0"/>
              <a:t>Het proces is zelfregelend</a:t>
            </a:r>
          </a:p>
        </p:txBody>
      </p:sp>
      <p:sp>
        <p:nvSpPr>
          <p:cNvPr id="62" name="Rechthoek 61">
            <a:extLst>
              <a:ext uri="{FF2B5EF4-FFF2-40B4-BE49-F238E27FC236}">
                <a16:creationId xmlns:a16="http://schemas.microsoft.com/office/drawing/2014/main" id="{3DA3AFF5-B32D-4280-804B-7BC6107837E3}"/>
              </a:ext>
            </a:extLst>
          </p:cNvPr>
          <p:cNvSpPr/>
          <p:nvPr/>
        </p:nvSpPr>
        <p:spPr>
          <a:xfrm>
            <a:off x="11006322" y="4044846"/>
            <a:ext cx="5796780" cy="477054"/>
          </a:xfrm>
          <a:prstGeom prst="rect">
            <a:avLst/>
          </a:prstGeom>
        </p:spPr>
        <p:txBody>
          <a:bodyPr wrap="none">
            <a:spAutoFit/>
          </a:bodyPr>
          <a:lstStyle/>
          <a:p>
            <a:r>
              <a:rPr lang="nl-BE" sz="2500" dirty="0"/>
              <a:t>exponentiele functie met tijdsconstante </a:t>
            </a:r>
          </a:p>
        </p:txBody>
      </p:sp>
      <mc:AlternateContent xmlns:mc="http://schemas.openxmlformats.org/markup-compatibility/2006" xmlns:a14="http://schemas.microsoft.com/office/drawing/2010/main">
        <mc:Choice Requires="a14">
          <p:sp>
            <p:nvSpPr>
              <p:cNvPr id="6" name="Rechthoek 5">
                <a:extLst>
                  <a:ext uri="{FF2B5EF4-FFF2-40B4-BE49-F238E27FC236}">
                    <a16:creationId xmlns:a16="http://schemas.microsoft.com/office/drawing/2014/main" id="{619EF7C9-68B4-4141-9C15-647EA9EC720C}"/>
                  </a:ext>
                </a:extLst>
              </p:cNvPr>
              <p:cNvSpPr/>
              <p:nvPr/>
            </p:nvSpPr>
            <p:spPr>
              <a:xfrm>
                <a:off x="16574674" y="3973755"/>
                <a:ext cx="456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l-BE" sz="2800" i="1">
                          <a:latin typeface="Cambria Math" panose="02040503050406030204" pitchFamily="18" charset="0"/>
                          <a:ea typeface="Cambria Math" panose="02040503050406030204" pitchFamily="18" charset="0"/>
                        </a:rPr>
                        <m:t>𝜏</m:t>
                      </m:r>
                    </m:oMath>
                  </m:oMathPara>
                </a14:m>
                <a:endParaRPr lang="nl-BE" dirty="0"/>
              </a:p>
            </p:txBody>
          </p:sp>
        </mc:Choice>
        <mc:Fallback xmlns="">
          <p:sp>
            <p:nvSpPr>
              <p:cNvPr id="6" name="Rechthoek 5">
                <a:extLst>
                  <a:ext uri="{FF2B5EF4-FFF2-40B4-BE49-F238E27FC236}">
                    <a16:creationId xmlns:a16="http://schemas.microsoft.com/office/drawing/2014/main" id="{619EF7C9-68B4-4141-9C15-647EA9EC720C}"/>
                  </a:ext>
                </a:extLst>
              </p:cNvPr>
              <p:cNvSpPr>
                <a:spLocks noRot="1" noChangeAspect="1" noMove="1" noResize="1" noEditPoints="1" noAdjustHandles="1" noChangeArrowheads="1" noChangeShapeType="1" noTextEdit="1"/>
              </p:cNvSpPr>
              <p:nvPr/>
            </p:nvSpPr>
            <p:spPr>
              <a:xfrm>
                <a:off x="16574674" y="3973755"/>
                <a:ext cx="456856" cy="523220"/>
              </a:xfrm>
              <a:prstGeom prst="rect">
                <a:avLst/>
              </a:prstGeom>
              <a:blipFill>
                <a:blip r:embed="rId12"/>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125710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18" y="252001"/>
            <a:ext cx="15705282" cy="660740"/>
          </a:xfrm>
        </p:spPr>
        <p:txBody>
          <a:bodyPr/>
          <a:lstStyle/>
          <a:p>
            <a:r>
              <a:rPr lang="nl-NL" sz="3600" dirty="0"/>
              <a:t>Monotoon proces antwoord : &gt;=tweede-orde-proces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9</a:t>
            </a:fld>
            <a:endParaRPr lang="nl-BE" noProof="0" dirty="0"/>
          </a:p>
        </p:txBody>
      </p:sp>
      <p:sp>
        <p:nvSpPr>
          <p:cNvPr id="5" name="Tijdelijke aanduiding voor voettekst 4">
            <a:extLst>
              <a:ext uri="{FF2B5EF4-FFF2-40B4-BE49-F238E27FC236}">
                <a16:creationId xmlns:a16="http://schemas.microsoft.com/office/drawing/2014/main" id="{524D7C53-E8A3-4E33-9A39-67E5EFA645A2}"/>
              </a:ext>
            </a:extLst>
          </p:cNvPr>
          <p:cNvSpPr>
            <a:spLocks noGrp="1"/>
          </p:cNvSpPr>
          <p:nvPr>
            <p:ph type="ftr" sz="quarter" idx="11"/>
          </p:nvPr>
        </p:nvSpPr>
        <p:spPr/>
        <p:txBody>
          <a:bodyPr/>
          <a:lstStyle/>
          <a:p>
            <a:r>
              <a:rPr lang="nl-BE" noProof="0" dirty="0"/>
              <a:t>SYMO training</a:t>
            </a:r>
          </a:p>
        </p:txBody>
      </p:sp>
      <p:sp>
        <p:nvSpPr>
          <p:cNvPr id="55" name="Tekstvak 54">
            <a:extLst>
              <a:ext uri="{FF2B5EF4-FFF2-40B4-BE49-F238E27FC236}">
                <a16:creationId xmlns:a16="http://schemas.microsoft.com/office/drawing/2014/main" id="{98CF0F3C-05BE-4581-B2C9-3B4EC6D43D57}"/>
              </a:ext>
            </a:extLst>
          </p:cNvPr>
          <p:cNvSpPr txBox="1"/>
          <p:nvPr/>
        </p:nvSpPr>
        <p:spPr>
          <a:xfrm>
            <a:off x="9832442" y="2852299"/>
            <a:ext cx="184731" cy="561885"/>
          </a:xfrm>
          <a:prstGeom prst="rect">
            <a:avLst/>
          </a:prstGeom>
          <a:noFill/>
        </p:spPr>
        <p:txBody>
          <a:bodyPr wrap="none" rtlCol="0">
            <a:spAutoFit/>
          </a:bodyPr>
          <a:lstStyle/>
          <a:p>
            <a:pPr algn="l">
              <a:lnSpc>
                <a:spcPct val="120000"/>
              </a:lnSpc>
            </a:pPr>
            <a:endParaRPr lang="nl-BE" sz="2800" dirty="0">
              <a:latin typeface="+mj-lt"/>
            </a:endParaRPr>
          </a:p>
        </p:txBody>
      </p:sp>
      <p:grpSp>
        <p:nvGrpSpPr>
          <p:cNvPr id="60" name="Groep 59">
            <a:extLst>
              <a:ext uri="{FF2B5EF4-FFF2-40B4-BE49-F238E27FC236}">
                <a16:creationId xmlns:a16="http://schemas.microsoft.com/office/drawing/2014/main" id="{BD9C7407-02B2-4066-9058-7C002E60359D}"/>
              </a:ext>
            </a:extLst>
          </p:cNvPr>
          <p:cNvGrpSpPr>
            <a:grpSpLocks noChangeAspect="1"/>
          </p:cNvGrpSpPr>
          <p:nvPr/>
        </p:nvGrpSpPr>
        <p:grpSpPr>
          <a:xfrm>
            <a:off x="4013842" y="1443455"/>
            <a:ext cx="7544890" cy="6866690"/>
            <a:chOff x="2561295" y="33626"/>
            <a:chExt cx="6627309" cy="6031589"/>
          </a:xfrm>
        </p:grpSpPr>
        <p:pic>
          <p:nvPicPr>
            <p:cNvPr id="61" name="Picture 1">
              <a:extLst>
                <a:ext uri="{FF2B5EF4-FFF2-40B4-BE49-F238E27FC236}">
                  <a16:creationId xmlns:a16="http://schemas.microsoft.com/office/drawing/2014/main" id="{9E401732-FA91-40BE-BBC9-58BEDBDFA03B}"/>
                </a:ext>
              </a:extLst>
            </p:cNvPr>
            <p:cNvPicPr>
              <a:picLocks noChangeAspect="1"/>
            </p:cNvPicPr>
            <p:nvPr/>
          </p:nvPicPr>
          <p:blipFill>
            <a:blip r:embed="rId2"/>
            <a:stretch>
              <a:fillRect/>
            </a:stretch>
          </p:blipFill>
          <p:spPr>
            <a:xfrm>
              <a:off x="2561295" y="33626"/>
              <a:ext cx="6627309" cy="5796777"/>
            </a:xfrm>
            <a:prstGeom prst="rect">
              <a:avLst/>
            </a:prstGeom>
          </p:spPr>
        </p:pic>
        <mc:AlternateContent xmlns:mc="http://schemas.openxmlformats.org/markup-compatibility/2006" xmlns:a14="http://schemas.microsoft.com/office/drawing/2010/main">
          <mc:Choice Requires="a14">
            <p:sp>
              <p:nvSpPr>
                <p:cNvPr id="62" name="TextBox 2">
                  <a:extLst>
                    <a:ext uri="{FF2B5EF4-FFF2-40B4-BE49-F238E27FC236}">
                      <a16:creationId xmlns:a16="http://schemas.microsoft.com/office/drawing/2014/main" id="{9DBB5F99-86C2-49FB-93F3-A8FDB71B76D3}"/>
                    </a:ext>
                  </a:extLst>
                </p:cNvPr>
                <p:cNvSpPr txBox="1"/>
                <p:nvPr/>
              </p:nvSpPr>
              <p:spPr>
                <a:xfrm>
                  <a:off x="2787810" y="1198759"/>
                  <a:ext cx="22182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h</m:t>
                            </m:r>
                          </m:e>
                          <m:sub>
                            <m:r>
                              <a:rPr lang="nl-NL" b="0" i="1" smtClean="0">
                                <a:latin typeface="Cambria Math" panose="02040503050406030204" pitchFamily="18" charset="0"/>
                              </a:rPr>
                              <m:t>1</m:t>
                            </m:r>
                          </m:sub>
                        </m:sSub>
                      </m:oMath>
                    </m:oMathPara>
                  </a14:m>
                  <a:endParaRPr lang="nl-BE" dirty="0"/>
                </a:p>
              </p:txBody>
            </p:sp>
          </mc:Choice>
          <mc:Fallback xmlns="">
            <p:sp>
              <p:nvSpPr>
                <p:cNvPr id="3" name="TextBox 2"/>
                <p:cNvSpPr txBox="1">
                  <a:spLocks noRot="1" noChangeAspect="1" noMove="1" noResize="1" noEditPoints="1" noAdjustHandles="1" noChangeArrowheads="1" noChangeShapeType="1" noTextEdit="1"/>
                </p:cNvSpPr>
                <p:nvPr/>
              </p:nvSpPr>
              <p:spPr>
                <a:xfrm>
                  <a:off x="2787810" y="1198759"/>
                  <a:ext cx="221822" cy="276999"/>
                </a:xfrm>
                <a:prstGeom prst="rect">
                  <a:avLst/>
                </a:prstGeom>
                <a:blipFill>
                  <a:blip r:embed="rId4"/>
                  <a:stretch>
                    <a:fillRect l="-43750" r="-40625" b="-30000"/>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4" name="TextBox 4">
                  <a:extLst>
                    <a:ext uri="{FF2B5EF4-FFF2-40B4-BE49-F238E27FC236}">
                      <a16:creationId xmlns:a16="http://schemas.microsoft.com/office/drawing/2014/main" id="{91C5CC1C-187C-4540-A59A-151E35241AA5}"/>
                    </a:ext>
                  </a:extLst>
                </p:cNvPr>
                <p:cNvSpPr txBox="1"/>
                <p:nvPr/>
              </p:nvSpPr>
              <p:spPr>
                <a:xfrm>
                  <a:off x="4588726" y="2973561"/>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h</m:t>
                            </m:r>
                          </m:e>
                          <m:sub>
                            <m:r>
                              <a:rPr lang="nl-NL" b="0" i="1" smtClean="0">
                                <a:latin typeface="Cambria Math" panose="02040503050406030204" pitchFamily="18" charset="0"/>
                              </a:rPr>
                              <m:t>2</m:t>
                            </m:r>
                          </m:sub>
                        </m:sSub>
                      </m:oMath>
                    </m:oMathPara>
                  </a14:m>
                  <a:endParaRPr lang="nl-BE" dirty="0"/>
                </a:p>
              </p:txBody>
            </p:sp>
          </mc:Choice>
          <mc:Fallback xmlns="">
            <p:sp>
              <p:nvSpPr>
                <p:cNvPr id="5" name="TextBox 4"/>
                <p:cNvSpPr txBox="1">
                  <a:spLocks noRot="1" noChangeAspect="1" noMove="1" noResize="1" noEditPoints="1" noAdjustHandles="1" noChangeArrowheads="1" noChangeShapeType="1" noTextEdit="1"/>
                </p:cNvSpPr>
                <p:nvPr/>
              </p:nvSpPr>
              <p:spPr>
                <a:xfrm>
                  <a:off x="4588726" y="2973561"/>
                  <a:ext cx="288477" cy="276999"/>
                </a:xfrm>
                <a:prstGeom prst="rect">
                  <a:avLst/>
                </a:prstGeom>
                <a:blipFill>
                  <a:blip r:embed="rId5"/>
                  <a:stretch>
                    <a:fillRect l="-27907" r="-13953" b="-30000"/>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5" name="TextBox 7">
                  <a:extLst>
                    <a:ext uri="{FF2B5EF4-FFF2-40B4-BE49-F238E27FC236}">
                      <a16:creationId xmlns:a16="http://schemas.microsoft.com/office/drawing/2014/main" id="{4B0DA62B-F7AC-49BA-AF72-3DA16915E576}"/>
                    </a:ext>
                  </a:extLst>
                </p:cNvPr>
                <p:cNvSpPr txBox="1"/>
                <p:nvPr/>
              </p:nvSpPr>
              <p:spPr>
                <a:xfrm>
                  <a:off x="5202032" y="5229917"/>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h</m:t>
                            </m:r>
                          </m:e>
                          <m:sub>
                            <m:r>
                              <a:rPr lang="nl-NL" b="0" i="1" smtClean="0">
                                <a:latin typeface="Cambria Math" panose="02040503050406030204" pitchFamily="18" charset="0"/>
                              </a:rPr>
                              <m:t>3</m:t>
                            </m:r>
                          </m:sub>
                        </m:sSub>
                      </m:oMath>
                    </m:oMathPara>
                  </a14:m>
                  <a:endParaRPr lang="nl-BE" dirty="0"/>
                </a:p>
              </p:txBody>
            </p:sp>
          </mc:Choice>
          <mc:Fallback xmlns="">
            <p:sp>
              <p:nvSpPr>
                <p:cNvPr id="8" name="TextBox 7"/>
                <p:cNvSpPr txBox="1">
                  <a:spLocks noRot="1" noChangeAspect="1" noMove="1" noResize="1" noEditPoints="1" noAdjustHandles="1" noChangeArrowheads="1" noChangeShapeType="1" noTextEdit="1"/>
                </p:cNvSpPr>
                <p:nvPr/>
              </p:nvSpPr>
              <p:spPr>
                <a:xfrm>
                  <a:off x="5202032" y="5229917"/>
                  <a:ext cx="288477" cy="276999"/>
                </a:xfrm>
                <a:prstGeom prst="rect">
                  <a:avLst/>
                </a:prstGeom>
                <a:blipFill>
                  <a:blip r:embed="rId6"/>
                  <a:stretch>
                    <a:fillRect l="-27907" r="-13953" b="-2682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6" name="TextBox 8">
                  <a:extLst>
                    <a:ext uri="{FF2B5EF4-FFF2-40B4-BE49-F238E27FC236}">
                      <a16:creationId xmlns:a16="http://schemas.microsoft.com/office/drawing/2014/main" id="{238519B5-A0F3-4DEB-A329-AA23AD05906E}"/>
                    </a:ext>
                  </a:extLst>
                </p:cNvPr>
                <p:cNvSpPr txBox="1"/>
                <p:nvPr/>
              </p:nvSpPr>
              <p:spPr>
                <a:xfrm>
                  <a:off x="4766292" y="1589051"/>
                  <a:ext cx="22182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𝑅</m:t>
                            </m:r>
                          </m:e>
                          <m:sub>
                            <m:r>
                              <a:rPr lang="nl-NL" b="0" i="1" smtClean="0">
                                <a:latin typeface="Cambria Math" panose="02040503050406030204" pitchFamily="18" charset="0"/>
                              </a:rPr>
                              <m:t>1</m:t>
                            </m:r>
                          </m:sub>
                        </m:sSub>
                      </m:oMath>
                    </m:oMathPara>
                  </a14:m>
                  <a:endParaRPr lang="nl-BE" dirty="0"/>
                </a:p>
              </p:txBody>
            </p:sp>
          </mc:Choice>
          <mc:Fallback xmlns="">
            <p:sp>
              <p:nvSpPr>
                <p:cNvPr id="9" name="TextBox 8"/>
                <p:cNvSpPr txBox="1">
                  <a:spLocks noRot="1" noChangeAspect="1" noMove="1" noResize="1" noEditPoints="1" noAdjustHandles="1" noChangeArrowheads="1" noChangeShapeType="1" noTextEdit="1"/>
                </p:cNvSpPr>
                <p:nvPr/>
              </p:nvSpPr>
              <p:spPr>
                <a:xfrm>
                  <a:off x="4766292" y="1589051"/>
                  <a:ext cx="221822" cy="276999"/>
                </a:xfrm>
                <a:prstGeom prst="rect">
                  <a:avLst/>
                </a:prstGeom>
                <a:blipFill>
                  <a:blip r:embed="rId7"/>
                  <a:stretch>
                    <a:fillRect l="-43750" r="-46875" b="-29268"/>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8" name="TextBox 9">
                  <a:extLst>
                    <a:ext uri="{FF2B5EF4-FFF2-40B4-BE49-F238E27FC236}">
                      <a16:creationId xmlns:a16="http://schemas.microsoft.com/office/drawing/2014/main" id="{52850CDA-E4CA-4CEB-BD32-EB170FD669E8}"/>
                    </a:ext>
                  </a:extLst>
                </p:cNvPr>
                <p:cNvSpPr txBox="1"/>
                <p:nvPr/>
              </p:nvSpPr>
              <p:spPr>
                <a:xfrm>
                  <a:off x="3779912" y="2254408"/>
                  <a:ext cx="22182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𝐴</m:t>
                            </m:r>
                          </m:e>
                          <m:sub>
                            <m:r>
                              <a:rPr lang="nl-NL" b="0" i="1" smtClean="0">
                                <a:latin typeface="Cambria Math" panose="02040503050406030204" pitchFamily="18" charset="0"/>
                              </a:rPr>
                              <m:t>1</m:t>
                            </m:r>
                          </m:sub>
                        </m:sSub>
                      </m:oMath>
                    </m:oMathPara>
                  </a14:m>
                  <a:endParaRPr lang="nl-BE" dirty="0"/>
                </a:p>
              </p:txBody>
            </p:sp>
          </mc:Choice>
          <mc:Fallback xmlns="">
            <p:sp>
              <p:nvSpPr>
                <p:cNvPr id="10" name="TextBox 9"/>
                <p:cNvSpPr txBox="1">
                  <a:spLocks noRot="1" noChangeAspect="1" noMove="1" noResize="1" noEditPoints="1" noAdjustHandles="1" noChangeArrowheads="1" noChangeShapeType="1" noTextEdit="1"/>
                </p:cNvSpPr>
                <p:nvPr/>
              </p:nvSpPr>
              <p:spPr>
                <a:xfrm>
                  <a:off x="3779912" y="2254408"/>
                  <a:ext cx="221822" cy="276999"/>
                </a:xfrm>
                <a:prstGeom prst="rect">
                  <a:avLst/>
                </a:prstGeom>
                <a:blipFill>
                  <a:blip r:embed="rId8"/>
                  <a:stretch>
                    <a:fillRect l="-39394" r="-48485" b="-29268"/>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9" name="TextBox 10">
                  <a:extLst>
                    <a:ext uri="{FF2B5EF4-FFF2-40B4-BE49-F238E27FC236}">
                      <a16:creationId xmlns:a16="http://schemas.microsoft.com/office/drawing/2014/main" id="{6FD80C9E-8DFB-47CB-BFF9-EECC5E9F3610}"/>
                    </a:ext>
                  </a:extLst>
                </p:cNvPr>
                <p:cNvSpPr txBox="1"/>
                <p:nvPr/>
              </p:nvSpPr>
              <p:spPr>
                <a:xfrm>
                  <a:off x="6693714" y="3362073"/>
                  <a:ext cx="22182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𝑅</m:t>
                            </m:r>
                          </m:e>
                          <m:sub>
                            <m:r>
                              <a:rPr lang="nl-NL" b="0" i="1" smtClean="0">
                                <a:latin typeface="Cambria Math" panose="02040503050406030204" pitchFamily="18" charset="0"/>
                              </a:rPr>
                              <m:t>2</m:t>
                            </m:r>
                          </m:sub>
                        </m:sSub>
                      </m:oMath>
                    </m:oMathPara>
                  </a14:m>
                  <a:endParaRPr lang="nl-BE" dirty="0"/>
                </a:p>
              </p:txBody>
            </p:sp>
          </mc:Choice>
          <mc:Fallback xmlns="">
            <p:sp>
              <p:nvSpPr>
                <p:cNvPr id="11" name="TextBox 10"/>
                <p:cNvSpPr txBox="1">
                  <a:spLocks noRot="1" noChangeAspect="1" noMove="1" noResize="1" noEditPoints="1" noAdjustHandles="1" noChangeArrowheads="1" noChangeShapeType="1" noTextEdit="1"/>
                </p:cNvSpPr>
                <p:nvPr/>
              </p:nvSpPr>
              <p:spPr>
                <a:xfrm>
                  <a:off x="6693714" y="3362073"/>
                  <a:ext cx="221822" cy="276999"/>
                </a:xfrm>
                <a:prstGeom prst="rect">
                  <a:avLst/>
                </a:prstGeom>
                <a:blipFill>
                  <a:blip r:embed="rId9"/>
                  <a:stretch>
                    <a:fillRect l="-39394" r="-48485" b="-2682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0" name="TextBox 11">
                  <a:extLst>
                    <a:ext uri="{FF2B5EF4-FFF2-40B4-BE49-F238E27FC236}">
                      <a16:creationId xmlns:a16="http://schemas.microsoft.com/office/drawing/2014/main" id="{7B49B510-5F77-437B-A1BD-A383C7DD1526}"/>
                    </a:ext>
                  </a:extLst>
                </p:cNvPr>
                <p:cNvSpPr txBox="1"/>
                <p:nvPr/>
              </p:nvSpPr>
              <p:spPr>
                <a:xfrm>
                  <a:off x="5764038" y="3993976"/>
                  <a:ext cx="22182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𝐴</m:t>
                            </m:r>
                          </m:e>
                          <m:sub>
                            <m:r>
                              <a:rPr lang="nl-NL" b="0" i="1" smtClean="0">
                                <a:latin typeface="Cambria Math" panose="02040503050406030204" pitchFamily="18" charset="0"/>
                              </a:rPr>
                              <m:t>2</m:t>
                            </m:r>
                          </m:sub>
                        </m:sSub>
                      </m:oMath>
                    </m:oMathPara>
                  </a14:m>
                  <a:endParaRPr lang="nl-BE" dirty="0"/>
                </a:p>
              </p:txBody>
            </p:sp>
          </mc:Choice>
          <mc:Fallback xmlns="">
            <p:sp>
              <p:nvSpPr>
                <p:cNvPr id="12" name="TextBox 11"/>
                <p:cNvSpPr txBox="1">
                  <a:spLocks noRot="1" noChangeAspect="1" noMove="1" noResize="1" noEditPoints="1" noAdjustHandles="1" noChangeArrowheads="1" noChangeShapeType="1" noTextEdit="1"/>
                </p:cNvSpPr>
                <p:nvPr/>
              </p:nvSpPr>
              <p:spPr>
                <a:xfrm>
                  <a:off x="5764038" y="3993976"/>
                  <a:ext cx="221822" cy="276999"/>
                </a:xfrm>
                <a:prstGeom prst="rect">
                  <a:avLst/>
                </a:prstGeom>
                <a:blipFill>
                  <a:blip r:embed="rId10"/>
                  <a:stretch>
                    <a:fillRect l="-39394" r="-51515" b="-29268"/>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1" name="TextBox 12">
                  <a:extLst>
                    <a:ext uri="{FF2B5EF4-FFF2-40B4-BE49-F238E27FC236}">
                      <a16:creationId xmlns:a16="http://schemas.microsoft.com/office/drawing/2014/main" id="{41BB1706-D5C2-4211-B96C-23003460585F}"/>
                    </a:ext>
                  </a:extLst>
                </p:cNvPr>
                <p:cNvSpPr txBox="1"/>
                <p:nvPr/>
              </p:nvSpPr>
              <p:spPr>
                <a:xfrm>
                  <a:off x="8258744" y="5218761"/>
                  <a:ext cx="22182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𝑅</m:t>
                            </m:r>
                          </m:e>
                          <m:sub>
                            <m:r>
                              <a:rPr lang="nl-NL" b="0" i="1" smtClean="0">
                                <a:latin typeface="Cambria Math" panose="02040503050406030204" pitchFamily="18" charset="0"/>
                              </a:rPr>
                              <m:t>3</m:t>
                            </m:r>
                          </m:sub>
                        </m:sSub>
                      </m:oMath>
                    </m:oMathPara>
                  </a14:m>
                  <a:endParaRPr lang="nl-BE" dirty="0"/>
                </a:p>
              </p:txBody>
            </p:sp>
          </mc:Choice>
          <mc:Fallback xmlns="">
            <p:sp>
              <p:nvSpPr>
                <p:cNvPr id="13" name="TextBox 12"/>
                <p:cNvSpPr txBox="1">
                  <a:spLocks noRot="1" noChangeAspect="1" noMove="1" noResize="1" noEditPoints="1" noAdjustHandles="1" noChangeArrowheads="1" noChangeShapeType="1" noTextEdit="1"/>
                </p:cNvSpPr>
                <p:nvPr/>
              </p:nvSpPr>
              <p:spPr>
                <a:xfrm>
                  <a:off x="8258744" y="5218761"/>
                  <a:ext cx="221822" cy="276999"/>
                </a:xfrm>
                <a:prstGeom prst="rect">
                  <a:avLst/>
                </a:prstGeom>
                <a:blipFill>
                  <a:blip r:embed="rId11"/>
                  <a:stretch>
                    <a:fillRect l="-39394" r="-48485" b="-29268"/>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2" name="TextBox 13">
                  <a:extLst>
                    <a:ext uri="{FF2B5EF4-FFF2-40B4-BE49-F238E27FC236}">
                      <a16:creationId xmlns:a16="http://schemas.microsoft.com/office/drawing/2014/main" id="{B5CCFA3F-CD2F-4F9F-AF80-9BCAE4817546}"/>
                    </a:ext>
                  </a:extLst>
                </p:cNvPr>
                <p:cNvSpPr txBox="1"/>
                <p:nvPr/>
              </p:nvSpPr>
              <p:spPr>
                <a:xfrm>
                  <a:off x="7283526" y="5788216"/>
                  <a:ext cx="22182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nl-NL" b="0" i="1" smtClean="0">
                                <a:latin typeface="Cambria Math" panose="02040503050406030204" pitchFamily="18" charset="0"/>
                              </a:rPr>
                              <m:t>𝐴</m:t>
                            </m:r>
                          </m:e>
                          <m:sub>
                            <m:r>
                              <a:rPr lang="nl-NL" b="0" i="1" smtClean="0">
                                <a:latin typeface="Cambria Math" panose="02040503050406030204" pitchFamily="18" charset="0"/>
                              </a:rPr>
                              <m:t>3</m:t>
                            </m:r>
                          </m:sub>
                        </m:sSub>
                      </m:oMath>
                    </m:oMathPara>
                  </a14:m>
                  <a:endParaRPr lang="nl-BE" dirty="0"/>
                </a:p>
              </p:txBody>
            </p:sp>
          </mc:Choice>
          <mc:Fallback xmlns="">
            <p:sp>
              <p:nvSpPr>
                <p:cNvPr id="14" name="TextBox 13"/>
                <p:cNvSpPr txBox="1">
                  <a:spLocks noRot="1" noChangeAspect="1" noMove="1" noResize="1" noEditPoints="1" noAdjustHandles="1" noChangeArrowheads="1" noChangeShapeType="1" noTextEdit="1"/>
                </p:cNvSpPr>
                <p:nvPr/>
              </p:nvSpPr>
              <p:spPr>
                <a:xfrm>
                  <a:off x="7283526" y="5788216"/>
                  <a:ext cx="221822" cy="276999"/>
                </a:xfrm>
                <a:prstGeom prst="rect">
                  <a:avLst/>
                </a:prstGeom>
                <a:blipFill>
                  <a:blip r:embed="rId12"/>
                  <a:stretch>
                    <a:fillRect l="-39394" r="-51515" b="-29268"/>
                  </a:stretch>
                </a:blipFill>
              </p:spPr>
              <p:txBody>
                <a:bodyPr/>
                <a:lstStyle/>
                <a:p>
                  <a:r>
                    <a:rPr lang="nl-BE">
                      <a:noFill/>
                    </a:rPr>
                    <a:t> </a:t>
                  </a:r>
                </a:p>
              </p:txBody>
            </p:sp>
          </mc:Fallback>
        </mc:AlternateContent>
      </p:grpSp>
      <p:pic>
        <p:nvPicPr>
          <p:cNvPr id="73" name="Afbeelding 72">
            <a:extLst>
              <a:ext uri="{FF2B5EF4-FFF2-40B4-BE49-F238E27FC236}">
                <a16:creationId xmlns:a16="http://schemas.microsoft.com/office/drawing/2014/main" id="{F23FE256-BD0F-4D23-92BF-26B50BAC168F}"/>
              </a:ext>
            </a:extLst>
          </p:cNvPr>
          <p:cNvPicPr>
            <a:picLocks noChangeAspect="1"/>
          </p:cNvPicPr>
          <p:nvPr/>
        </p:nvPicPr>
        <p:blipFill>
          <a:blip r:embed="rId13"/>
          <a:stretch>
            <a:fillRect/>
          </a:stretch>
        </p:blipFill>
        <p:spPr>
          <a:xfrm>
            <a:off x="-20821" y="1034414"/>
            <a:ext cx="4000500" cy="3000375"/>
          </a:xfrm>
          <a:prstGeom prst="rect">
            <a:avLst/>
          </a:prstGeom>
        </p:spPr>
      </p:pic>
      <p:pic>
        <p:nvPicPr>
          <p:cNvPr id="74" name="Afbeelding 73">
            <a:extLst>
              <a:ext uri="{FF2B5EF4-FFF2-40B4-BE49-F238E27FC236}">
                <a16:creationId xmlns:a16="http://schemas.microsoft.com/office/drawing/2014/main" id="{DA85AFBB-5B90-44B9-90A1-088FDC46EA36}"/>
              </a:ext>
            </a:extLst>
          </p:cNvPr>
          <p:cNvPicPr>
            <a:picLocks noChangeAspect="1"/>
          </p:cNvPicPr>
          <p:nvPr/>
        </p:nvPicPr>
        <p:blipFill rotWithShape="1">
          <a:blip r:embed="rId14"/>
          <a:srcRect l="5409" t="5377" r="8196"/>
          <a:stretch/>
        </p:blipFill>
        <p:spPr>
          <a:xfrm>
            <a:off x="7757838" y="1034414"/>
            <a:ext cx="3766731" cy="3094975"/>
          </a:xfrm>
          <a:prstGeom prst="rect">
            <a:avLst/>
          </a:prstGeom>
        </p:spPr>
      </p:pic>
      <p:pic>
        <p:nvPicPr>
          <p:cNvPr id="3" name="Afbeelding 2">
            <a:extLst>
              <a:ext uri="{FF2B5EF4-FFF2-40B4-BE49-F238E27FC236}">
                <a16:creationId xmlns:a16="http://schemas.microsoft.com/office/drawing/2014/main" id="{C133708B-7C0C-4F93-A699-E75005971734}"/>
              </a:ext>
            </a:extLst>
          </p:cNvPr>
          <p:cNvPicPr>
            <a:picLocks noChangeAspect="1"/>
          </p:cNvPicPr>
          <p:nvPr/>
        </p:nvPicPr>
        <p:blipFill rotWithShape="1">
          <a:blip r:embed="rId15"/>
          <a:srcRect r="7423"/>
          <a:stretch/>
        </p:blipFill>
        <p:spPr>
          <a:xfrm>
            <a:off x="12046226" y="6282475"/>
            <a:ext cx="4036232" cy="3278325"/>
          </a:xfrm>
          <a:prstGeom prst="rect">
            <a:avLst/>
          </a:prstGeom>
        </p:spPr>
      </p:pic>
      <p:pic>
        <p:nvPicPr>
          <p:cNvPr id="13" name="Afbeelding 12">
            <a:extLst>
              <a:ext uri="{FF2B5EF4-FFF2-40B4-BE49-F238E27FC236}">
                <a16:creationId xmlns:a16="http://schemas.microsoft.com/office/drawing/2014/main" id="{40C7A760-DC66-4467-A983-7F40499912F9}"/>
              </a:ext>
            </a:extLst>
          </p:cNvPr>
          <p:cNvPicPr>
            <a:picLocks noChangeAspect="1"/>
          </p:cNvPicPr>
          <p:nvPr/>
        </p:nvPicPr>
        <p:blipFill rotWithShape="1">
          <a:blip r:embed="rId16"/>
          <a:srcRect l="7423"/>
          <a:stretch/>
        </p:blipFill>
        <p:spPr>
          <a:xfrm>
            <a:off x="11561944" y="3179943"/>
            <a:ext cx="4036232" cy="3270849"/>
          </a:xfrm>
          <a:prstGeom prst="rect">
            <a:avLst/>
          </a:prstGeom>
        </p:spPr>
      </p:pic>
      <mc:AlternateContent xmlns:mc="http://schemas.openxmlformats.org/markup-compatibility/2006" xmlns:a14="http://schemas.microsoft.com/office/drawing/2010/main">
        <mc:Choice Requires="a14">
          <p:sp>
            <p:nvSpPr>
              <p:cNvPr id="14" name="Tekstvak 13">
                <a:extLst>
                  <a:ext uri="{FF2B5EF4-FFF2-40B4-BE49-F238E27FC236}">
                    <a16:creationId xmlns:a16="http://schemas.microsoft.com/office/drawing/2014/main" id="{DBEECAD6-53DD-4243-B3C3-A1A1869FF7BD}"/>
                  </a:ext>
                </a:extLst>
              </p:cNvPr>
              <p:cNvSpPr txBox="1"/>
              <p:nvPr/>
            </p:nvSpPr>
            <p:spPr>
              <a:xfrm>
                <a:off x="8261085" y="1353844"/>
                <a:ext cx="408252"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h</m:t>
                          </m:r>
                        </m:e>
                        <m:sub>
                          <m:r>
                            <a:rPr lang="nl-BE" sz="2500" b="0" i="1" smtClean="0">
                              <a:latin typeface="Cambria Math" panose="02040503050406030204" pitchFamily="18" charset="0"/>
                            </a:rPr>
                            <m:t>1</m:t>
                          </m:r>
                        </m:sub>
                      </m:sSub>
                    </m:oMath>
                  </m:oMathPara>
                </a14:m>
                <a:endParaRPr lang="nl-BE" sz="2500" dirty="0"/>
              </a:p>
            </p:txBody>
          </p:sp>
        </mc:Choice>
        <mc:Fallback xmlns="">
          <p:sp>
            <p:nvSpPr>
              <p:cNvPr id="14" name="Tekstvak 13">
                <a:extLst>
                  <a:ext uri="{FF2B5EF4-FFF2-40B4-BE49-F238E27FC236}">
                    <a16:creationId xmlns:a16="http://schemas.microsoft.com/office/drawing/2014/main" id="{DBEECAD6-53DD-4243-B3C3-A1A1869FF7BD}"/>
                  </a:ext>
                </a:extLst>
              </p:cNvPr>
              <p:cNvSpPr txBox="1">
                <a:spLocks noRot="1" noChangeAspect="1" noMove="1" noResize="1" noEditPoints="1" noAdjustHandles="1" noChangeArrowheads="1" noChangeShapeType="1" noTextEdit="1"/>
              </p:cNvSpPr>
              <p:nvPr/>
            </p:nvSpPr>
            <p:spPr>
              <a:xfrm>
                <a:off x="8261085" y="1353844"/>
                <a:ext cx="408252" cy="461665"/>
              </a:xfrm>
              <a:prstGeom prst="rect">
                <a:avLst/>
              </a:prstGeom>
              <a:blipFill>
                <a:blip r:embed="rId17"/>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6" name="Tekstvak 75">
                <a:extLst>
                  <a:ext uri="{FF2B5EF4-FFF2-40B4-BE49-F238E27FC236}">
                    <a16:creationId xmlns:a16="http://schemas.microsoft.com/office/drawing/2014/main" id="{242E23EC-0D73-4443-8F4E-63E501440DB1}"/>
                  </a:ext>
                </a:extLst>
              </p:cNvPr>
              <p:cNvSpPr txBox="1"/>
              <p:nvPr/>
            </p:nvSpPr>
            <p:spPr>
              <a:xfrm>
                <a:off x="12090051" y="3667724"/>
                <a:ext cx="415691"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h</m:t>
                          </m:r>
                        </m:e>
                        <m:sub>
                          <m:r>
                            <a:rPr lang="nl-BE" sz="2500" b="0" i="1" smtClean="0">
                              <a:latin typeface="Cambria Math" panose="02040503050406030204" pitchFamily="18" charset="0"/>
                            </a:rPr>
                            <m:t>2</m:t>
                          </m:r>
                        </m:sub>
                      </m:sSub>
                    </m:oMath>
                  </m:oMathPara>
                </a14:m>
                <a:endParaRPr lang="nl-BE" sz="2500" dirty="0"/>
              </a:p>
            </p:txBody>
          </p:sp>
        </mc:Choice>
        <mc:Fallback xmlns="">
          <p:sp>
            <p:nvSpPr>
              <p:cNvPr id="76" name="Tekstvak 75">
                <a:extLst>
                  <a:ext uri="{FF2B5EF4-FFF2-40B4-BE49-F238E27FC236}">
                    <a16:creationId xmlns:a16="http://schemas.microsoft.com/office/drawing/2014/main" id="{242E23EC-0D73-4443-8F4E-63E501440DB1}"/>
                  </a:ext>
                </a:extLst>
              </p:cNvPr>
              <p:cNvSpPr txBox="1">
                <a:spLocks noRot="1" noChangeAspect="1" noMove="1" noResize="1" noEditPoints="1" noAdjustHandles="1" noChangeArrowheads="1" noChangeShapeType="1" noTextEdit="1"/>
              </p:cNvSpPr>
              <p:nvPr/>
            </p:nvSpPr>
            <p:spPr>
              <a:xfrm>
                <a:off x="12090051" y="3667724"/>
                <a:ext cx="415691" cy="461665"/>
              </a:xfrm>
              <a:prstGeom prst="rect">
                <a:avLst/>
              </a:prstGeom>
              <a:blipFill>
                <a:blip r:embed="rId18"/>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7" name="Tekstvak 76">
                <a:extLst>
                  <a:ext uri="{FF2B5EF4-FFF2-40B4-BE49-F238E27FC236}">
                    <a16:creationId xmlns:a16="http://schemas.microsoft.com/office/drawing/2014/main" id="{FDB5CD44-DE50-43ED-AA1F-49803483B247}"/>
                  </a:ext>
                </a:extLst>
              </p:cNvPr>
              <p:cNvSpPr txBox="1"/>
              <p:nvPr/>
            </p:nvSpPr>
            <p:spPr>
              <a:xfrm>
                <a:off x="12909142" y="6701615"/>
                <a:ext cx="415691" cy="461665"/>
              </a:xfrm>
              <a:prstGeom prst="rect">
                <a:avLst/>
              </a:prstGeom>
              <a:noFill/>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nl-BE" sz="2500" i="1" smtClean="0">
                              <a:latin typeface="Cambria Math" panose="02040503050406030204" pitchFamily="18" charset="0"/>
                            </a:rPr>
                          </m:ctrlPr>
                        </m:sSubPr>
                        <m:e>
                          <m:r>
                            <a:rPr lang="nl-BE" sz="2500" b="0" i="1" smtClean="0">
                              <a:latin typeface="Cambria Math" panose="02040503050406030204" pitchFamily="18" charset="0"/>
                            </a:rPr>
                            <m:t>h</m:t>
                          </m:r>
                        </m:e>
                        <m:sub>
                          <m:r>
                            <a:rPr lang="nl-BE" sz="2500" b="0" i="1" smtClean="0">
                              <a:latin typeface="Cambria Math" panose="02040503050406030204" pitchFamily="18" charset="0"/>
                            </a:rPr>
                            <m:t>3</m:t>
                          </m:r>
                        </m:sub>
                      </m:sSub>
                    </m:oMath>
                  </m:oMathPara>
                </a14:m>
                <a:endParaRPr lang="nl-BE" sz="2500" dirty="0"/>
              </a:p>
            </p:txBody>
          </p:sp>
        </mc:Choice>
        <mc:Fallback xmlns="">
          <p:sp>
            <p:nvSpPr>
              <p:cNvPr id="77" name="Tekstvak 76">
                <a:extLst>
                  <a:ext uri="{FF2B5EF4-FFF2-40B4-BE49-F238E27FC236}">
                    <a16:creationId xmlns:a16="http://schemas.microsoft.com/office/drawing/2014/main" id="{FDB5CD44-DE50-43ED-AA1F-49803483B247}"/>
                  </a:ext>
                </a:extLst>
              </p:cNvPr>
              <p:cNvSpPr txBox="1">
                <a:spLocks noRot="1" noChangeAspect="1" noMove="1" noResize="1" noEditPoints="1" noAdjustHandles="1" noChangeArrowheads="1" noChangeShapeType="1" noTextEdit="1"/>
              </p:cNvSpPr>
              <p:nvPr/>
            </p:nvSpPr>
            <p:spPr>
              <a:xfrm>
                <a:off x="12909142" y="6701615"/>
                <a:ext cx="415691" cy="461665"/>
              </a:xfrm>
              <a:prstGeom prst="rect">
                <a:avLst/>
              </a:prstGeom>
              <a:blipFill>
                <a:blip r:embed="rId19"/>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4" name="Rechthoek 23">
                <a:extLst>
                  <a:ext uri="{FF2B5EF4-FFF2-40B4-BE49-F238E27FC236}">
                    <a16:creationId xmlns:a16="http://schemas.microsoft.com/office/drawing/2014/main" id="{D98A4BCB-3E32-4129-A6C8-AB9936F4EDF0}"/>
                  </a:ext>
                </a:extLst>
              </p:cNvPr>
              <p:cNvSpPr/>
              <p:nvPr/>
            </p:nvSpPr>
            <p:spPr>
              <a:xfrm>
                <a:off x="11838956" y="1299718"/>
                <a:ext cx="1069780" cy="862159"/>
              </a:xfrm>
              <a:prstGeom prst="rect">
                <a:avLst/>
              </a:prstGeom>
              <a:ln w="28575">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nl-BE" sz="3200" i="1" smtClean="0">
                              <a:latin typeface="Cambria Math" panose="02040503050406030204" pitchFamily="18" charset="0"/>
                            </a:rPr>
                          </m:ctrlPr>
                        </m:sSupPr>
                        <m:e>
                          <m:r>
                            <a:rPr lang="nl-BE" sz="3200" b="0" i="1" smtClean="0">
                              <a:latin typeface="Cambria Math" panose="02040503050406030204" pitchFamily="18" charset="0"/>
                            </a:rPr>
                            <m:t>𝑒</m:t>
                          </m:r>
                        </m:e>
                        <m:sup>
                          <m:r>
                            <a:rPr lang="nl-BE" sz="3200" b="0" i="1" smtClean="0">
                              <a:latin typeface="Cambria Math" panose="02040503050406030204" pitchFamily="18" charset="0"/>
                            </a:rPr>
                            <m:t>−</m:t>
                          </m:r>
                          <m:f>
                            <m:fPr>
                              <m:ctrlPr>
                                <a:rPr lang="nl-BE" sz="3200" b="0" i="1" smtClean="0">
                                  <a:latin typeface="Cambria Math" panose="02040503050406030204" pitchFamily="18" charset="0"/>
                                </a:rPr>
                              </m:ctrlPr>
                            </m:fPr>
                            <m:num>
                              <m:r>
                                <a:rPr lang="nl-BE" sz="3200" b="0" i="1" smtClean="0">
                                  <a:latin typeface="Cambria Math" panose="02040503050406030204" pitchFamily="18" charset="0"/>
                                </a:rPr>
                                <m:t>𝑡</m:t>
                              </m:r>
                            </m:num>
                            <m:den>
                              <m:sSub>
                                <m:sSubPr>
                                  <m:ctrlPr>
                                    <a:rPr lang="nl-BE" sz="3200" b="0" i="1" smtClean="0">
                                      <a:latin typeface="Cambria Math" panose="02040503050406030204" pitchFamily="18" charset="0"/>
                                    </a:rPr>
                                  </m:ctrlPr>
                                </m:sSubPr>
                                <m:e>
                                  <m:r>
                                    <a:rPr lang="nl-BE" sz="3200" b="0" i="1" smtClean="0">
                                      <a:latin typeface="Cambria Math" panose="02040503050406030204" pitchFamily="18" charset="0"/>
                                      <a:ea typeface="Cambria Math" panose="02040503050406030204" pitchFamily="18" charset="0"/>
                                    </a:rPr>
                                    <m:t>𝜏</m:t>
                                  </m:r>
                                </m:e>
                                <m:sub>
                                  <m:r>
                                    <a:rPr lang="nl-BE" sz="3200" b="0" i="1" smtClean="0">
                                      <a:latin typeface="Cambria Math" panose="02040503050406030204" pitchFamily="18" charset="0"/>
                                    </a:rPr>
                                    <m:t>1</m:t>
                                  </m:r>
                                </m:sub>
                              </m:sSub>
                            </m:den>
                          </m:f>
                        </m:sup>
                      </m:sSup>
                    </m:oMath>
                  </m:oMathPara>
                </a14:m>
                <a:endParaRPr lang="nl-BE" sz="3200" dirty="0"/>
              </a:p>
            </p:txBody>
          </p:sp>
        </mc:Choice>
        <mc:Fallback xmlns="">
          <p:sp>
            <p:nvSpPr>
              <p:cNvPr id="24" name="Rechthoek 23">
                <a:extLst>
                  <a:ext uri="{FF2B5EF4-FFF2-40B4-BE49-F238E27FC236}">
                    <a16:creationId xmlns:a16="http://schemas.microsoft.com/office/drawing/2014/main" id="{D98A4BCB-3E32-4129-A6C8-AB9936F4EDF0}"/>
                  </a:ext>
                </a:extLst>
              </p:cNvPr>
              <p:cNvSpPr>
                <a:spLocks noRot="1" noChangeAspect="1" noMove="1" noResize="1" noEditPoints="1" noAdjustHandles="1" noChangeArrowheads="1" noChangeShapeType="1" noTextEdit="1"/>
              </p:cNvSpPr>
              <p:nvPr/>
            </p:nvSpPr>
            <p:spPr>
              <a:xfrm>
                <a:off x="11838956" y="1299718"/>
                <a:ext cx="1069780" cy="862159"/>
              </a:xfrm>
              <a:prstGeom prst="rect">
                <a:avLst/>
              </a:prstGeom>
              <a:blipFill>
                <a:blip r:embed="rId20"/>
                <a:stretch>
                  <a:fillRect/>
                </a:stretch>
              </a:blipFill>
              <a:ln w="28575">
                <a:solidFill>
                  <a:schemeClr val="tx2"/>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5" name="Rechthoek 24">
                <a:extLst>
                  <a:ext uri="{FF2B5EF4-FFF2-40B4-BE49-F238E27FC236}">
                    <a16:creationId xmlns:a16="http://schemas.microsoft.com/office/drawing/2014/main" id="{22124229-FE71-4FDF-BB3C-101E466D766F}"/>
                  </a:ext>
                </a:extLst>
              </p:cNvPr>
              <p:cNvSpPr/>
              <p:nvPr/>
            </p:nvSpPr>
            <p:spPr>
              <a:xfrm>
                <a:off x="15469473" y="3698309"/>
                <a:ext cx="1069780" cy="862159"/>
              </a:xfrm>
              <a:prstGeom prst="rect">
                <a:avLst/>
              </a:prstGeom>
              <a:ln w="28575">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nl-BE" sz="3200" i="1" smtClean="0">
                              <a:latin typeface="Cambria Math" panose="02040503050406030204" pitchFamily="18" charset="0"/>
                            </a:rPr>
                          </m:ctrlPr>
                        </m:sSupPr>
                        <m:e>
                          <m:r>
                            <a:rPr lang="nl-BE" sz="3200" b="0" i="1" smtClean="0">
                              <a:latin typeface="Cambria Math" panose="02040503050406030204" pitchFamily="18" charset="0"/>
                            </a:rPr>
                            <m:t>𝑒</m:t>
                          </m:r>
                        </m:e>
                        <m:sup>
                          <m:r>
                            <a:rPr lang="nl-BE" sz="3200" b="0" i="1" smtClean="0">
                              <a:latin typeface="Cambria Math" panose="02040503050406030204" pitchFamily="18" charset="0"/>
                            </a:rPr>
                            <m:t>−</m:t>
                          </m:r>
                          <m:f>
                            <m:fPr>
                              <m:ctrlPr>
                                <a:rPr lang="nl-BE" sz="3200" b="0" i="1" smtClean="0">
                                  <a:latin typeface="Cambria Math" panose="02040503050406030204" pitchFamily="18" charset="0"/>
                                </a:rPr>
                              </m:ctrlPr>
                            </m:fPr>
                            <m:num>
                              <m:r>
                                <a:rPr lang="nl-BE" sz="3200" b="0" i="1" smtClean="0">
                                  <a:latin typeface="Cambria Math" panose="02040503050406030204" pitchFamily="18" charset="0"/>
                                </a:rPr>
                                <m:t>𝑡</m:t>
                              </m:r>
                            </m:num>
                            <m:den>
                              <m:sSub>
                                <m:sSubPr>
                                  <m:ctrlPr>
                                    <a:rPr lang="nl-BE" sz="3200" b="0" i="1" smtClean="0">
                                      <a:latin typeface="Cambria Math" panose="02040503050406030204" pitchFamily="18" charset="0"/>
                                    </a:rPr>
                                  </m:ctrlPr>
                                </m:sSubPr>
                                <m:e>
                                  <m:r>
                                    <a:rPr lang="nl-BE" sz="3200" b="0" i="1" smtClean="0">
                                      <a:latin typeface="Cambria Math" panose="02040503050406030204" pitchFamily="18" charset="0"/>
                                      <a:ea typeface="Cambria Math" panose="02040503050406030204" pitchFamily="18" charset="0"/>
                                    </a:rPr>
                                    <m:t>𝜏</m:t>
                                  </m:r>
                                </m:e>
                                <m:sub>
                                  <m:r>
                                    <a:rPr lang="nl-BE" sz="3200" b="0" i="1" smtClean="0">
                                      <a:latin typeface="Cambria Math" panose="02040503050406030204" pitchFamily="18" charset="0"/>
                                    </a:rPr>
                                    <m:t>2</m:t>
                                  </m:r>
                                </m:sub>
                              </m:sSub>
                            </m:den>
                          </m:f>
                        </m:sup>
                      </m:sSup>
                    </m:oMath>
                  </m:oMathPara>
                </a14:m>
                <a:endParaRPr lang="nl-BE" sz="3200" dirty="0"/>
              </a:p>
            </p:txBody>
          </p:sp>
        </mc:Choice>
        <mc:Fallback xmlns="">
          <p:sp>
            <p:nvSpPr>
              <p:cNvPr id="25" name="Rechthoek 24">
                <a:extLst>
                  <a:ext uri="{FF2B5EF4-FFF2-40B4-BE49-F238E27FC236}">
                    <a16:creationId xmlns:a16="http://schemas.microsoft.com/office/drawing/2014/main" id="{22124229-FE71-4FDF-BB3C-101E466D766F}"/>
                  </a:ext>
                </a:extLst>
              </p:cNvPr>
              <p:cNvSpPr>
                <a:spLocks noRot="1" noChangeAspect="1" noMove="1" noResize="1" noEditPoints="1" noAdjustHandles="1" noChangeArrowheads="1" noChangeShapeType="1" noTextEdit="1"/>
              </p:cNvSpPr>
              <p:nvPr/>
            </p:nvSpPr>
            <p:spPr>
              <a:xfrm>
                <a:off x="15469473" y="3698309"/>
                <a:ext cx="1069780" cy="862159"/>
              </a:xfrm>
              <a:prstGeom prst="rect">
                <a:avLst/>
              </a:prstGeom>
              <a:blipFill>
                <a:blip r:embed="rId21"/>
                <a:stretch>
                  <a:fillRect/>
                </a:stretch>
              </a:blipFill>
              <a:ln w="28575">
                <a:solidFill>
                  <a:schemeClr val="tx2"/>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6" name="Rechthoek 25">
                <a:extLst>
                  <a:ext uri="{FF2B5EF4-FFF2-40B4-BE49-F238E27FC236}">
                    <a16:creationId xmlns:a16="http://schemas.microsoft.com/office/drawing/2014/main" id="{090D9A91-B02C-4A23-AEA5-40EFDBE85D55}"/>
                  </a:ext>
                </a:extLst>
              </p:cNvPr>
              <p:cNvSpPr/>
              <p:nvPr/>
            </p:nvSpPr>
            <p:spPr>
              <a:xfrm>
                <a:off x="16082458" y="6535278"/>
                <a:ext cx="1069780" cy="864467"/>
              </a:xfrm>
              <a:prstGeom prst="rect">
                <a:avLst/>
              </a:prstGeom>
              <a:ln w="28575">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nl-BE" sz="3200" i="1" smtClean="0">
                              <a:latin typeface="Cambria Math" panose="02040503050406030204" pitchFamily="18" charset="0"/>
                            </a:rPr>
                          </m:ctrlPr>
                        </m:sSupPr>
                        <m:e>
                          <m:r>
                            <a:rPr lang="nl-BE" sz="3200" b="0" i="1" smtClean="0">
                              <a:latin typeface="Cambria Math" panose="02040503050406030204" pitchFamily="18" charset="0"/>
                            </a:rPr>
                            <m:t>𝑒</m:t>
                          </m:r>
                        </m:e>
                        <m:sup>
                          <m:r>
                            <a:rPr lang="nl-BE" sz="3200" b="0" i="1" smtClean="0">
                              <a:latin typeface="Cambria Math" panose="02040503050406030204" pitchFamily="18" charset="0"/>
                            </a:rPr>
                            <m:t>−</m:t>
                          </m:r>
                          <m:f>
                            <m:fPr>
                              <m:ctrlPr>
                                <a:rPr lang="nl-BE" sz="3200" b="0" i="1" smtClean="0">
                                  <a:latin typeface="Cambria Math" panose="02040503050406030204" pitchFamily="18" charset="0"/>
                                </a:rPr>
                              </m:ctrlPr>
                            </m:fPr>
                            <m:num>
                              <m:r>
                                <a:rPr lang="nl-BE" sz="3200" b="0" i="1" smtClean="0">
                                  <a:latin typeface="Cambria Math" panose="02040503050406030204" pitchFamily="18" charset="0"/>
                                </a:rPr>
                                <m:t>𝑡</m:t>
                              </m:r>
                            </m:num>
                            <m:den>
                              <m:sSub>
                                <m:sSubPr>
                                  <m:ctrlPr>
                                    <a:rPr lang="nl-BE" sz="3200" b="0" i="1" smtClean="0">
                                      <a:latin typeface="Cambria Math" panose="02040503050406030204" pitchFamily="18" charset="0"/>
                                    </a:rPr>
                                  </m:ctrlPr>
                                </m:sSubPr>
                                <m:e>
                                  <m:r>
                                    <a:rPr lang="nl-BE" sz="3200" b="0" i="1" smtClean="0">
                                      <a:latin typeface="Cambria Math" panose="02040503050406030204" pitchFamily="18" charset="0"/>
                                      <a:ea typeface="Cambria Math" panose="02040503050406030204" pitchFamily="18" charset="0"/>
                                    </a:rPr>
                                    <m:t>𝜏</m:t>
                                  </m:r>
                                </m:e>
                                <m:sub>
                                  <m:r>
                                    <a:rPr lang="nl-BE" sz="3200" b="0" i="1" smtClean="0">
                                      <a:latin typeface="Cambria Math" panose="02040503050406030204" pitchFamily="18" charset="0"/>
                                    </a:rPr>
                                    <m:t>3</m:t>
                                  </m:r>
                                </m:sub>
                              </m:sSub>
                            </m:den>
                          </m:f>
                        </m:sup>
                      </m:sSup>
                    </m:oMath>
                  </m:oMathPara>
                </a14:m>
                <a:endParaRPr lang="nl-BE" sz="3200" dirty="0"/>
              </a:p>
            </p:txBody>
          </p:sp>
        </mc:Choice>
        <mc:Fallback xmlns="">
          <p:sp>
            <p:nvSpPr>
              <p:cNvPr id="26" name="Rechthoek 25">
                <a:extLst>
                  <a:ext uri="{FF2B5EF4-FFF2-40B4-BE49-F238E27FC236}">
                    <a16:creationId xmlns:a16="http://schemas.microsoft.com/office/drawing/2014/main" id="{090D9A91-B02C-4A23-AEA5-40EFDBE85D55}"/>
                  </a:ext>
                </a:extLst>
              </p:cNvPr>
              <p:cNvSpPr>
                <a:spLocks noRot="1" noChangeAspect="1" noMove="1" noResize="1" noEditPoints="1" noAdjustHandles="1" noChangeArrowheads="1" noChangeShapeType="1" noTextEdit="1"/>
              </p:cNvSpPr>
              <p:nvPr/>
            </p:nvSpPr>
            <p:spPr>
              <a:xfrm>
                <a:off x="16082458" y="6535278"/>
                <a:ext cx="1069780" cy="864467"/>
              </a:xfrm>
              <a:prstGeom prst="rect">
                <a:avLst/>
              </a:prstGeom>
              <a:blipFill>
                <a:blip r:embed="rId22"/>
                <a:stretch>
                  <a:fillRect/>
                </a:stretch>
              </a:blipFill>
              <a:ln w="28575">
                <a:solidFill>
                  <a:schemeClr val="tx2"/>
                </a:solidFill>
              </a:ln>
            </p:spPr>
            <p:txBody>
              <a:bodyPr/>
              <a:lstStyle/>
              <a:p>
                <a:r>
                  <a:rPr lang="nl-BE">
                    <a:noFill/>
                  </a:rPr>
                  <a:t> </a:t>
                </a:r>
              </a:p>
            </p:txBody>
          </p:sp>
        </mc:Fallback>
      </mc:AlternateContent>
    </p:spTree>
    <p:extLst>
      <p:ext uri="{BB962C8B-B14F-4D97-AF65-F5344CB8AC3E}">
        <p14:creationId xmlns:p14="http://schemas.microsoft.com/office/powerpoint/2010/main" val="39008159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292,089"/>
  <p:tag name="OUTPUTTYPE" val="PNG"/>
  <p:tag name="IGUANATEXVERSION" val="160"/>
  <p:tag name="LATEXADDIN" val="\documentclass{article}&#10;\usepackage{amsmath}&#10;\pagestyle{empty}&#10;\begin{document}&#10;&#10;$m\ddot{x}=-mg+c(v_{\ell}-\dot{x})^2$&#10;&#10;&#10;\end{document}"/>
  <p:tag name="IGUANATEXSIZE" val="20"/>
  <p:tag name="IGUANATEXCURSOR" val="106"/>
  <p:tag name="TRANSPARENCY" val="Waar"/>
  <p:tag name="LATEXENGINEID" val="0"/>
  <p:tag name="TEMPFOLDER" val="c:\temp\"/>
  <p:tag name="LATEXFORMHEIGHT" val="320"/>
  <p:tag name="LATEXFORMWIDTH" val="385"/>
  <p:tag name="LATEXFORMWRAP" val="Waar"/>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69,4788"/>
  <p:tag name="ORIGINALWIDTH" val="871,3911"/>
  <p:tag name="OUTPUTTYPE" val="PNG"/>
  <p:tag name="IGUANATEXVERSION" val="160"/>
  <p:tag name="LATEXADDIN" val="\documentclass{article}&#10;\usepackage{amsmath}&#10;\pagestyle{empty}&#10;\begin{document}&#10;&#10;$K_pT_{d}\frac{e(t)-e(t-t_{s})}{ts}$&#10;&#10;&#10;\end{document}"/>
  <p:tag name="IGUANATEXSIZE" val="20"/>
  <p:tag name="IGUANATEXCURSOR" val="82"/>
  <p:tag name="TRANSPARENCY" val="Waar"/>
  <p:tag name="LATEXENGINEID" val="0"/>
  <p:tag name="TEMPFOLDER" val="c:\temp\"/>
  <p:tag name="LATEXFORMHEIGHT" val="312"/>
  <p:tag name="LATEXFORMWIDTH" val="384"/>
  <p:tag name="LATEXFORMWRAP" val="Waar"/>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363.705"/>
  <p:tag name="LATEXADDIN" val="\documentclass{article}&#10;\usepackage{amsmath}&#10;\pagestyle{empty}&#10;\begin{document}&#10;&#10;$u(t)=K_p\left( e(t) + \frac{1}{T_i}\int_{0}^t e(\tau)d\tau + )+T_{d}\frac{de(t)}{dt} \right)$&#10;&#10;&#10;\end{document}"/>
  <p:tag name="IGUANATEXSIZE" val="20"/>
  <p:tag name="IGUANATEXCURSOR" val="174"/>
  <p:tag name="TRANSPARENCY" val="Waar"/>
  <p:tag name="FILENAME" val=""/>
  <p:tag name="LATEXENGINEID" val="0"/>
  <p:tag name="TEMPFOLDER" val="c:\temp\"/>
  <p:tag name="LATEXFORMHEIGHT" val="312"/>
  <p:tag name="LATEXFORMWIDTH" val="384"/>
  <p:tag name="LATEXFORMWRAP" val="Waar"/>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81.4773"/>
  <p:tag name="ORIGINALWIDTH" val="2582.677"/>
  <p:tag name="LATEXADDIN" val="\documentclass{article}&#10;\usepackage{amsmath}&#10;\pagestyle{empty}&#10;\begin{document}&#10;&#10;$u(t)=Kp(e(t) + \frac{1}{T_i}\sum_{i=0}^n e(i) t_{s}+T_{d}\frac{e(t)-e(t-t_{s})}{ts}$&#10;&#10;&#10;\end{document}"/>
  <p:tag name="IGUANATEXSIZE" val="20"/>
  <p:tag name="IGUANATEXCURSOR" val="133"/>
  <p:tag name="TRANSPARENCY" val="Waar"/>
  <p:tag name="FILENAME" val=""/>
  <p:tag name="LATEXENGINEID" val="0"/>
  <p:tag name="TEMPFOLDER" val="c:\temp\"/>
  <p:tag name="LATEXFORMHEIGHT" val="312"/>
  <p:tag name="LATEXFORMWIDTH" val="384"/>
  <p:tag name="LATEXFORMWRAP" val="Waar"/>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10.1613"/>
  <p:tag name="LATEXADDIN" val="\documentclass{article}&#10;\usepackage{amsmath}&#10;\pagestyle{empty}&#10;\begin{document}&#10;&#10;&#10;$A\cdot sin(\omega_d\cdot t)$&#10;&#10;\end{document}"/>
  <p:tag name="IGUANATEXSIZE" val="33.75"/>
  <p:tag name="IGUANATEXCURSOR" val="109"/>
  <p:tag name="TRANSPARENCY" val="Waar"/>
  <p:tag name="FILENAME" val=""/>
  <p:tag name="LATEXENGINEID" val="0"/>
  <p:tag name="TEMPFOLDER" val="c:\temp\"/>
  <p:tag name="LATEXFORMHEIGHT" val="312"/>
  <p:tag name="LATEXFORMWIDTH" val="384"/>
  <p:tag name="LATEXFORMWRAP" val="Waar"/>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35.1331"/>
  <p:tag name="LATEXADDIN" val="\documentclass{article}&#10;\usepackage{amsmath}&#10;\pagestyle{empty}&#10;\begin{document}&#10;&#10;&#10;$\omega_d\cdot A\cdot cos(\omega_d\cdot t)$&#10;&#10;\end{document}"/>
  <p:tag name="IGUANATEXSIZE" val="33.75"/>
  <p:tag name="IGUANATEXCURSOR" val="91"/>
  <p:tag name="TRANSPARENCY" val="Waar"/>
  <p:tag name="FILENAME" val=""/>
  <p:tag name="LATEXENGINEID" val="0"/>
  <p:tag name="TEMPFOLDER" val="c:\temp\"/>
  <p:tag name="LATEXFORMHEIGHT" val="312"/>
  <p:tag name="LATEXFORMWIDTH" val="384"/>
  <p:tag name="LATEXFORMWRAP" val="Waar"/>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914,51"/>
  <p:tag name="OUTPUTTYPE" val="PNG"/>
  <p:tag name="IGUANATEXVERSION" val="160"/>
  <p:tag name="LATEXADDIN" val="\documentclass{article}&#10;\usepackage{amsmath}&#10;\pagestyle{empty}&#10;\begin{document}&#10;&#10;$A(q^{-1})y(t) = B(q^{-1})u(t-d) + e(t)$&#10;&#10;&#10;\end{document}"/>
  <p:tag name="IGUANATEXSIZE" val="20"/>
  <p:tag name="IGUANATEXCURSOR" val="112"/>
  <p:tag name="TRANSPARENCY" val="Waar"/>
  <p:tag name="LATEXENGINEID" val="0"/>
  <p:tag name="TEMPFOLDER" val="c:\temp\"/>
  <p:tag name="LATEXFORMHEIGHT" val="320"/>
  <p:tag name="LATEXFORMWIDTH" val="385"/>
  <p:tag name="LATEXFORMWRAP" val="Waar"/>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3083,615"/>
  <p:tag name="OUTPUTTYPE" val="PNG"/>
  <p:tag name="IGUANATEXVERSION" val="160"/>
  <p:tag name="LATEXADDIN" val="\documentclass{article}&#10;\usepackage{amsmath}&#10;\pagestyle{empty}&#10;\begin{document}&#10;&#10;$y(t) + a_1 y(t-1) + a_2 y(t-2) +\cdots +a_{n_a} y(t-n_a)$ \\  $= b_0 u(t-d) + b_1 u(t-d-1) \cdots+ b_{n_b} b(t-d-n_b) + e(t)$&#10;&#10;&#10;\end{document}"/>
  <p:tag name="IGUANATEXSIZE" val="20"/>
  <p:tag name="IGUANATEXCURSOR" val="190"/>
  <p:tag name="TRANSPARENCY" val="Waar"/>
  <p:tag name="LATEXENGINEID" val="0"/>
  <p:tag name="TEMPFOLDER" val="c:\temp\"/>
  <p:tag name="LATEXFORMHEIGHT" val="320"/>
  <p:tag name="LATEXFORMWIDTH" val="773,4"/>
  <p:tag name="LATEXFORMWRAP" val="Waar"/>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95,1256"/>
  <p:tag name="OUTPUTTYPE" val="PNG"/>
  <p:tag name="IGUANATEXVERSION" val="160"/>
  <p:tag name="LATEXADDIN" val="\documentclass{article}&#10;\usepackage{amsmath}&#10;\pagestyle{empty}&#10;\begin{document}&#10;&#10;$y(t) = \mathbf{\varphi}(t)\mathbf{\theta} + e(t)$&#10;&#10;&#10;\end{document}"/>
  <p:tag name="IGUANATEXSIZE" val="20"/>
  <p:tag name="IGUANATEXCURSOR" val="104"/>
  <p:tag name="TRANSPARENCY" val="Waar"/>
  <p:tag name="LATEXENGINEID" val="0"/>
  <p:tag name="TEMPFOLDER" val="c:\temp\"/>
  <p:tag name="LATEXFORMHEIGHT" val="320"/>
  <p:tag name="LATEXFORMWIDTH" val="773,4"/>
  <p:tag name="LATEXFORMWRAP" val="Waar"/>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120,36"/>
  <p:tag name="OUTPUTTYPE" val="PNG"/>
  <p:tag name="IGUANATEXVERSION" val="160"/>
  <p:tag name="LATEXADDIN" val="\documentclass{article}&#10;\usepackage{amsmath}&#10;\pagestyle{empty}&#10;\begin{document}&#10;&#10;$\mathbf{\varphi}(t)= [-y(t-1) \dots -y(t-n_{a}) \: u(t-d) \dots u(t-d-n_{b})  ]$ \\&#10;&#10;&#10;&#10;\end{document}"/>
  <p:tag name="IGUANATEXSIZE" val="20"/>
  <p:tag name="IGUANATEXCURSOR" val="166"/>
  <p:tag name="TRANSPARENCY" val="Waar"/>
  <p:tag name="LATEXENGINEID" val="0"/>
  <p:tag name="TEMPFOLDER" val="c:\temp\"/>
  <p:tag name="LATEXFORMHEIGHT" val="320"/>
  <p:tag name="LATEXFORMWIDTH" val="773,4"/>
  <p:tag name="LATEXFORMWRAP" val="Waar"/>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5,9843"/>
  <p:tag name="ORIGINALWIDTH" val="1551,556"/>
  <p:tag name="OUTPUTTYPE" val="PNG"/>
  <p:tag name="IGUANATEXVERSION" val="160"/>
  <p:tag name="LATEXADDIN" val="\documentclass{article}&#10;\usepackage{amsmath}&#10;\pagestyle{empty}&#10;\begin{document}&#10;&#10;&#10;$\theta=[a_1 \: a_2 \dots a_{n_{a}} \: b_1 \:b_2 \dots b_{n_{b}}]$&#10;&#10;&#10;\end{document}"/>
  <p:tag name="IGUANATEXSIZE" val="20"/>
  <p:tag name="IGUANATEXCURSOR" val="149"/>
  <p:tag name="TRANSPARENCY" val="Waar"/>
  <p:tag name="LATEXENGINEID" val="0"/>
  <p:tag name="TEMPFOLDER" val="c:\temp\"/>
  <p:tag name="LATEXFORMHEIGHT" val="320"/>
  <p:tag name="LATEXFORMWIDTH" val="385"/>
  <p:tag name="LATEXFORMWRAP" val="Waar"/>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49,1564"/>
  <p:tag name="OUTPUTTYPE" val="PNG"/>
  <p:tag name="IGUANATEXVERSION" val="160"/>
  <p:tag name="LATEXADDIN" val="\documentclass{article}&#10;\usepackage{amsmath}&#10;\pagestyle{empty}&#10;\begin{document}&#10;&#10;Proces model:&#10;&#10;&#10;\end{document}"/>
  <p:tag name="IGUANATEXSIZE" val="20"/>
  <p:tag name="IGUANATEXCURSOR" val="94"/>
  <p:tag name="TRANSPARENCY" val="Waar"/>
  <p:tag name="LATEXENGINEID" val="0"/>
  <p:tag name="TEMPFOLDER" val="c:\temp\"/>
  <p:tag name="LATEXFORMHEIGHT" val="320"/>
  <p:tag name="LATEXFORMWIDTH" val="385"/>
  <p:tag name="LATEXFORMWRAP" val="Waar"/>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995,1256"/>
  <p:tag name="OUTPUTTYPE" val="PNG"/>
  <p:tag name="IGUANATEXVERSION" val="160"/>
  <p:tag name="LATEXADDIN" val="\documentclass{article}&#10;\usepackage{amsmath}&#10;\pagestyle{empty}&#10;\begin{document}&#10;&#10;$y(t) = \mathbf{\varphi}(t)\mathbf{\hat{\theta}} + e(t)$&#10;&#10;&#10;\end{document}"/>
  <p:tag name="IGUANATEXSIZE" val="20"/>
  <p:tag name="IGUANATEXCURSOR" val="128"/>
  <p:tag name="TRANSPARENCY" val="Waar"/>
  <p:tag name="LATEXENGINEID" val="0"/>
  <p:tag name="TEMPFOLDER" val="c:\temp\"/>
  <p:tag name="LATEXFORMHEIGHT" val="320"/>
  <p:tag name="LATEXFORMWIDTH" val="773,4"/>
  <p:tag name="LATEXFORMWRAP" val="Waar"/>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2297,713"/>
  <p:tag name="OUTPUTTYPE" val="PNG"/>
  <p:tag name="IGUANATEXVERSION" val="160"/>
  <p:tag name="LATEXADDIN" val="\documentclass{article}&#10;\usepackage{amsmath}&#10;\pagestyle{empty}&#10;\begin{document}&#10;&#10;$\begin{bmatrix} y(0) \\ y(2) \\ \vdots \\ y(N-1)  \end{bmatrix} = \begin{bmatrix} \varphi(0) \\\varphi(1) \\ \vdots \\ \varphi(N-1)  \end{bmatrix} \hat{\theta} + \begin{bmatrix} e(0) \\ e(2) \\ \vdots \\ e(N-1)  \end{bmatrix}$&#10;&#10;&#10;\end{document}"/>
  <p:tag name="IGUANATEXSIZE" val="20"/>
  <p:tag name="IGUANATEXCURSOR" val="287"/>
  <p:tag name="TRANSPARENCY" val="Waar"/>
  <p:tag name="LATEXENGINEID" val="0"/>
  <p:tag name="TEMPFOLDER" val="c:\temp\"/>
  <p:tag name="LATEXFORMHEIGHT" val="320"/>
  <p:tag name="LATEXFORMWIDTH" val="773,4"/>
  <p:tag name="LATEXFORMWRAP" val="Waar"/>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94,2258"/>
  <p:tag name="ORIGINALWIDTH" val="2657,668"/>
  <p:tag name="OUTPUTTYPE" val="PNG"/>
  <p:tag name="IGUANATEXVERSION" val="160"/>
  <p:tag name="LATEXADDIN" val="\documentclass{article}&#10;\usepackage{amsmath}&#10;\pagestyle{empty}&#10;\begin{document}&#10;&#10;$J=\sum_0^{N-1}e^2(t) = \vec{e}\cdot \vec{e}^T = [\vec{Y}-\vec{\varphi}\cdot \vec{\hat{\theta}}]^T[\vec{Y}-\vec{\varphi}\cdot \vec{\hat{\theta}}]$ &#10;&#10;&#10;\end{document}"/>
  <p:tag name="IGUANATEXSIZE" val="20"/>
  <p:tag name="IGUANATEXCURSOR" val="226"/>
  <p:tag name="TRANSPARENCY" val="Waar"/>
  <p:tag name="LATEXENGINEID" val="0"/>
  <p:tag name="TEMPFOLDER" val="c:\temp\"/>
  <p:tag name="LATEXFORMHEIGHT" val="320"/>
  <p:tag name="LATEXFORMWIDTH" val="385"/>
  <p:tag name="LATEXFORMWRAP" val="Waar"/>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82,9771"/>
  <p:tag name="ORIGINALWIDTH" val="720,6599"/>
  <p:tag name="OUTPUTTYPE" val="PNG"/>
  <p:tag name="IGUANATEXVERSION" val="160"/>
  <p:tag name="LATEXADDIN" val="\documentclass{article}&#10;\usepackage{amsmath}&#10;\pagestyle{empty}&#10;\begin{document}&#10;&#10;$\vec{Y} = \vec{\varphi}\cdot \vec{\hat{\theta}}+\vec{e}$&#10;&#10;&#10;\end{document}"/>
  <p:tag name="IGUANATEXSIZE" val="20"/>
  <p:tag name="IGUANATEXCURSOR" val="136"/>
  <p:tag name="TRANSPARENCY" val="Waar"/>
  <p:tag name="LATEXENGINEID" val="0"/>
  <p:tag name="TEMPFOLDER" val="c:\temp\"/>
  <p:tag name="LATEXFORMHEIGHT" val="320"/>
  <p:tag name="LATEXFORMWIDTH" val="773,4"/>
  <p:tag name="LATEXFORMWRAP" val="Waar"/>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16,7229"/>
  <p:tag name="ORIGINALWIDTH" val="1346,082"/>
  <p:tag name="OUTPUTTYPE" val="PNG"/>
  <p:tag name="IGUANATEXVERSION" val="160"/>
  <p:tag name="LATEXADDIN" val="\documentclass{article}&#10;\usepackage{amsmath}&#10;\pagestyle{empty}&#10;\begin{document}&#10;&#10;$\frac{\partial J}{\partial \hat{\theta}} = -2\vec{\varphi}^T\vec{Y} + 2\vec{\varphi}^T\vec{\varphi}\cdot\vec{\hat{\theta}}$&#10;&#10;\end{document}"/>
  <p:tag name="IGUANATEXSIZE" val="20"/>
  <p:tag name="IGUANATEXCURSOR" val="186"/>
  <p:tag name="TRANSPARENCY" val="Waar"/>
  <p:tag name="LATEXENGINEID" val="0"/>
  <p:tag name="TEMPFOLDER" val="c:\temp\"/>
  <p:tag name="LATEXFORMHEIGHT" val="320"/>
  <p:tag name="LATEXFORMWIDTH" val="385"/>
  <p:tag name="LATEXFORMWRAP" val="Waar"/>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86,7267"/>
  <p:tag name="ORIGINALWIDTH" val="934,3832"/>
  <p:tag name="OUTPUTTYPE" val="PNG"/>
  <p:tag name="IGUANATEXVERSION" val="160"/>
  <p:tag name="LATEXADDIN" val="\documentclass{article}&#10;\usepackage{amsmath}&#10;\pagestyle{empty}&#10;\begin{document}&#10;&#10;$\vec{\hat{\theta}} = [\vec{\varphi}^T\vec{\varphi}]^{-1}\vec{\varphi} \cdot\vec{Y} $&#10;&#10;\end{document}"/>
  <p:tag name="IGUANATEXSIZE" val="20"/>
  <p:tag name="IGUANATEXCURSOR" val="157"/>
  <p:tag name="TRANSPARENCY" val="Waar"/>
  <p:tag name="LATEXENGINEID" val="0"/>
  <p:tag name="TEMPFOLDER" val="c:\temp\"/>
  <p:tag name="LATEXFORMHEIGHT" val="320"/>
  <p:tag name="LATEXFORMWIDTH" val="385"/>
  <p:tag name="LATEXFORMWRAP" val="Waar"/>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03,9745"/>
  <p:tag name="ORIGINALWIDTH" val="2014,248"/>
  <p:tag name="OUTPUTTYPE" val="PNG"/>
  <p:tag name="IGUANATEXVERSION" val="160"/>
  <p:tag name="LATEXADDIN" val="\documentclass{article}&#10;\usepackage{amsmath}&#10;\pagestyle{empty}&#10;\begin{document}&#10;&#10;$A(q^{-1})y(t) = \frac{B(q^{-1})}{F(q^{-1})}u(t) + \frac{C(q^{-1})}{D(q^{-1})}e(t)$&#10;&#10;&#10;\end{document}"/>
  <p:tag name="IGUANATEXSIZE" val="20"/>
  <p:tag name="IGUANATEXCURSOR" val="150"/>
  <p:tag name="TRANSPARENCY" val="Waar"/>
  <p:tag name="LATEXENGINEID" val="0"/>
  <p:tag name="TEMPFOLDER" val="c:\temp\"/>
  <p:tag name="LATEXFORMHEIGHT" val="320"/>
  <p:tag name="LATEXFORMWIDTH" val="385"/>
  <p:tag name="LATEXFORMWRAP" val="Waar"/>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8,7327"/>
  <p:tag name="ORIGINALWIDTH" val="499,4376"/>
  <p:tag name="OUTPUTTYPE" val="PNG"/>
  <p:tag name="IGUANATEXVERSION" val="160"/>
  <p:tag name="LATEXADDIN" val="\documentclass{article}&#10;\usepackage{amsmath}&#10;\pagestyle{empty}&#10;\begin{document}&#10;&#10;$mg=cv_{\ell}^2$&#10;&#10;&#10;\end{document}"/>
  <p:tag name="IGUANATEXSIZE" val="20"/>
  <p:tag name="IGUANATEXCURSOR" val="94"/>
  <p:tag name="TRANSPARENCY" val="Waar"/>
  <p:tag name="LATEXENGINEID" val="0"/>
  <p:tag name="TEMPFOLDER" val="c:\temp\"/>
  <p:tag name="LATEXFORMHEIGHT" val="320"/>
  <p:tag name="LATEXFORMWIDTH" val="385"/>
  <p:tag name="LATEXFORMWRAP" val="Waar"/>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578,9276"/>
  <p:tag name="OUTPUTTYPE" val="PNG"/>
  <p:tag name="IGUANATEXVERSION" val="160"/>
  <p:tag name="LATEXADDIN" val="\documentclass{article}&#10;\usepackage{amsmath}&#10;\pagestyle{empty}&#10;\begin{document}&#10;&#10;Evenwicht:&#10;&#10;&#10;\end{document}"/>
  <p:tag name="IGUANATEXSIZE" val="20"/>
  <p:tag name="IGUANATEXCURSOR" val="90"/>
  <p:tag name="TRANSPARENCY" val="Waar"/>
  <p:tag name="LATEXENGINEID" val="0"/>
  <p:tag name="TEMPFOLDER" val="c:\temp\"/>
  <p:tag name="LATEXFORMHEIGHT" val="320"/>
  <p:tag name="LATEXFORMWIDTH" val="385"/>
  <p:tag name="LATEXFORMWRAP" val="Waar"/>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60,9674"/>
  <p:tag name="ORIGINALWIDTH" val="2041,995"/>
  <p:tag name="OUTPUTTYPE" val="PNG"/>
  <p:tag name="IGUANATEXVERSION" val="160"/>
  <p:tag name="LATEXADDIN" val="\documentclass{article}&#10;\usepackage{amsmath}&#10;\pagestyle{empty}&#10;\begin{document}&#10;&#10;Moeilijk manueel $x_{\text{bal}}$ in te stellen \\ omdat&#10;sturing de versnelling aanpast&#10;&#10;&#10;\end{document}"/>
  <p:tag name="IGUANATEXSIZE" val="20"/>
  <p:tag name="IGUANATEXCURSOR" val="131"/>
  <p:tag name="TRANSPARENCY" val="Waar"/>
  <p:tag name="LATEXENGINEID" val="0"/>
  <p:tag name="TEMPFOLDER" val="c:\temp\"/>
  <p:tag name="LATEXFORMHEIGHT" val="320"/>
  <p:tag name="LATEXFORMWIDTH" val="385"/>
  <p:tag name="LATEXFORMWRAP" val="Waar"/>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363.705"/>
  <p:tag name="LATEXADDIN" val="\documentclass{article}&#10;\usepackage{amsmath}&#10;\pagestyle{empty}&#10;\begin{document}&#10;&#10;$u(t)=K_p\left( e(t) + \frac{1}{T_i}\int_{0}^t e(\tau)d\tau + )+T_{d}\frac{de(t)}{dt} \right)$&#10;&#10;&#10;\end{document}"/>
  <p:tag name="IGUANATEXSIZE" val="20"/>
  <p:tag name="IGUANATEXCURSOR" val="174"/>
  <p:tag name="TRANSPARENCY" val="Waar"/>
  <p:tag name="FILENAME" val=""/>
  <p:tag name="LATEXENGINEID" val="0"/>
  <p:tag name="TEMPFOLDER" val="c:\temp\"/>
  <p:tag name="LATEXFORMHEIGHT" val="312"/>
  <p:tag name="LATEXFORMWIDTH" val="384"/>
  <p:tag name="LATEXFORMWRAP" val="Waar"/>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81,4773"/>
  <p:tag name="ORIGINALWIDTH" val="2569,179"/>
  <p:tag name="OUTPUTTYPE" val="PNG"/>
  <p:tag name="IGUANATEXVERSION" val="160"/>
  <p:tag name="LATEXADDIN" val="\documentclass{article}&#10;\usepackage{amsmath}&#10;\pagestyle{empty}&#10;\begin{document}&#10;&#10;$u(t)=K_p(e(t) + \frac{1}{T_i}\sum_{i=0}^n e(i) t_{s}+T_{d}\frac{e(t)-e(t-t_{s})}{ts}$&#10;&#10;&#10;\end{document}"/>
  <p:tag name="IGUANATEXSIZE" val="20"/>
  <p:tag name="IGUANATEXCURSOR" val="89"/>
  <p:tag name="TRANSPARENCY" val="Waar"/>
  <p:tag name="LATEXENGINEID" val="0"/>
  <p:tag name="TEMPFOLDER" val="c:\temp\"/>
  <p:tag name="LATEXFORMHEIGHT" val="312"/>
  <p:tag name="LATEXFORMWIDTH" val="384"/>
  <p:tag name="LATEXFORMWRAP" val="Waar"/>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346,4567"/>
  <p:tag name="OUTPUTTYPE" val="PNG"/>
  <p:tag name="IGUANATEXVERSION" val="160"/>
  <p:tag name="LATEXADDIN" val="\documentclass{article}&#10;\usepackage{amsmath}&#10;\pagestyle{empty}&#10;\begin{document}&#10;&#10;&#10;$K_p e(t)$&#10;&#10;\end{document}"/>
  <p:tag name="IGUANATEXSIZE" val="20"/>
  <p:tag name="IGUANATEXCURSOR" val="91"/>
  <p:tag name="TRANSPARENCY" val="Waar"/>
  <p:tag name="LATEXENGINEID" val="0"/>
  <p:tag name="TEMPFOLDER" val="c:\temp\"/>
  <p:tag name="LATEXFORMHEIGHT" val="320"/>
  <p:tag name="LATEXFORMWIDTH" val="385"/>
  <p:tag name="LATEXFORMWRAP" val="Waar"/>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78,4777"/>
  <p:tag name="ORIGINALWIDTH" val="775,4031"/>
  <p:tag name="OUTPUTTYPE" val="PNG"/>
  <p:tag name="IGUANATEXVERSION" val="160"/>
  <p:tag name="LATEXADDIN" val="\documentclass{article}&#10;\usepackage{amsmath}&#10;\pagestyle{empty}&#10;\begin{document}&#10;&#10;$\frac{K_p}{T_i}\sum_{i=0}^n e(i)t_{s}$&#10;&#10;&#10;\end{document}"/>
  <p:tag name="IGUANATEXSIZE" val="20"/>
  <p:tag name="IGUANATEXCURSOR" val="82"/>
  <p:tag name="TRANSPARENCY" val="Waar"/>
  <p:tag name="LATEXENGINEID" val="0"/>
  <p:tag name="TEMPFOLDER" val="c:\temp\"/>
  <p:tag name="LATEXFORMHEIGHT" val="312"/>
  <p:tag name="LATEXFORMWIDTH" val="384"/>
  <p:tag name="LATEXFORMWRAP" val="Waar"/>
  <p:tag name="BITMAPVECTOR" val="0"/>
</p:tagLst>
</file>

<file path=ppt/theme/theme1.xml><?xml version="1.0" encoding="utf-8"?>
<a:theme xmlns:a="http://schemas.openxmlformats.org/drawingml/2006/main" name="Kantoorthema">
  <a:themeElements>
    <a:clrScheme name="Aangepast 3">
      <a:dk1>
        <a:sysClr val="windowText" lastClr="000000"/>
      </a:dk1>
      <a:lt1>
        <a:sysClr val="window" lastClr="FFFFFF"/>
      </a:lt1>
      <a:dk2>
        <a:srgbClr val="1E64C8"/>
      </a:dk2>
      <a:lt2>
        <a:srgbClr val="E9F0FA"/>
      </a:lt2>
      <a:accent1>
        <a:srgbClr val="8BBEE8"/>
      </a:accent1>
      <a:accent2>
        <a:srgbClr val="99CCEF"/>
      </a:accent2>
      <a:accent3>
        <a:srgbClr val="A7DAF6"/>
      </a:accent3>
      <a:accent4>
        <a:srgbClr val="B5E8FD"/>
      </a:accent4>
      <a:accent5>
        <a:srgbClr val="C3F6FF"/>
      </a:accent5>
      <a:accent6>
        <a:srgbClr val="D1FFFF"/>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resentatie1" id="{CA0DE25D-17B6-4B3D-9161-FC53E358E1A5}" vid="{E831615B-72EE-40F0-8720-38224612E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PowerPoint_UGent_NL_EA</Template>
  <TotalTime>1213</TotalTime>
  <Words>2716</Words>
  <Application>Microsoft Office PowerPoint</Application>
  <PresentationFormat>Custom</PresentationFormat>
  <Paragraphs>546</Paragraphs>
  <Slides>47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Cambria Math</vt:lpstr>
      <vt:lpstr>Times New Roman</vt:lpstr>
      <vt:lpstr>Kantoorthema</vt:lpstr>
      <vt:lpstr>Control@SYMO</vt:lpstr>
      <vt:lpstr>Levitatie van een bal</vt:lpstr>
      <vt:lpstr>Ideale IN/UITGANG</vt:lpstr>
      <vt:lpstr>Terugkoppeling en regelalgoritme</vt:lpstr>
      <vt:lpstr>Terugkoppeling en regelalgoritme</vt:lpstr>
      <vt:lpstr>Karakteriseren van Processen</vt:lpstr>
      <vt:lpstr>Monotoon proces antwoord: eerste-orde-proces</vt:lpstr>
      <vt:lpstr>Monotoon proces antwoord: eerste-orde-proces</vt:lpstr>
      <vt:lpstr>Monotoon proces antwoord : &gt;=tweede-orde-proces</vt:lpstr>
      <vt:lpstr>Monotoon proces antwoord : &gt;=tweede-orde-proces</vt:lpstr>
      <vt:lpstr>Geconcentreerde versus verdeelde parameters</vt:lpstr>
      <vt:lpstr>Geconcentreerde versus verdeelde parameters</vt:lpstr>
      <vt:lpstr>Oscillerend procesantwoord: loopkat</vt:lpstr>
      <vt:lpstr>Oscillerend procesantwoord: walsen </vt:lpstr>
      <vt:lpstr>Oscillerend procesantwoord: generiek model </vt:lpstr>
      <vt:lpstr>integrerend procesantwoord: continugieten </vt:lpstr>
      <vt:lpstr>Niet-lineaire processen: continugieten </vt:lpstr>
      <vt:lpstr>Processen met tijdsvertragingen: gloeien van staal </vt:lpstr>
      <vt:lpstr>PowerPoint Presentation</vt:lpstr>
      <vt:lpstr>Demo: generieke dynamica’s</vt:lpstr>
      <vt:lpstr>regelen van Processen: overdrachtsfunctie</vt:lpstr>
      <vt:lpstr>Regelwet: hoe omgaan met de fout?</vt:lpstr>
      <vt:lpstr>Regelwet: hoe omgaan met de fout?</vt:lpstr>
      <vt:lpstr>Regelwet: hoe omgaan met de fout?</vt:lpstr>
      <vt:lpstr>Regelwet: PID-regelaar</vt:lpstr>
      <vt:lpstr>Regelwet: PID-regelaar: andere uitvoeringsvormen</vt:lpstr>
      <vt:lpstr>Afstellen: Experiment: Procesreactie curve </vt:lpstr>
      <vt:lpstr>Afstellen: Experiment: benadering</vt:lpstr>
      <vt:lpstr>Afstellen: Experiment: Procesreactie curve </vt:lpstr>
      <vt:lpstr>Afstellen: Experiment: Procesreactie curve </vt:lpstr>
      <vt:lpstr>regelen van Processen: kwaliteit van de regeling</vt:lpstr>
      <vt:lpstr>regelen van Processen: kwaliteit van de regeling</vt:lpstr>
      <vt:lpstr>regelen van Processen: afstelregels</vt:lpstr>
      <vt:lpstr>regelen van Processen: afstelregels</vt:lpstr>
      <vt:lpstr>regelen van Processen: MPC: </vt:lpstr>
      <vt:lpstr>regelen van Processen: MPC: </vt:lpstr>
      <vt:lpstr>Process: Industrial polymerisation reactor</vt:lpstr>
      <vt:lpstr>Model through conservation</vt:lpstr>
      <vt:lpstr>Constraints</vt:lpstr>
      <vt:lpstr>Objective</vt:lpstr>
      <vt:lpstr>Systeem Identificatie</vt:lpstr>
      <vt:lpstr>Systeem Identificatie</vt:lpstr>
      <vt:lpstr>SYSTEEM IDENTIFICATIE</vt:lpstr>
      <vt:lpstr>Systeem Identificatie</vt:lpstr>
      <vt:lpstr>Systeem Identificatie : optimalisatie</vt:lpstr>
      <vt:lpstr>Systeem Identificatie</vt:lpstr>
      <vt:lpstr>Kevin Dekemele, Jasper Juchem Mia Loccufier   Dynamical Systems and Control  E Kevin.Dekemele@ugent.be E Jasper.Juchem@ugent.be E Mia.Loccufier@ugent.be T +32 9 264 55 87   www.ugent.be  </vt:lpstr>
    </vt:vector>
  </TitlesOfParts>
  <Manager/>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Mia Loccufier</dc:creator>
  <cp:keywords/>
  <dc:description/>
  <cp:lastModifiedBy>Jasper Juchem</cp:lastModifiedBy>
  <cp:revision>98</cp:revision>
  <dcterms:created xsi:type="dcterms:W3CDTF">2023-12-06T15:03:53Z</dcterms:created>
  <dcterms:modified xsi:type="dcterms:W3CDTF">2023-12-08T07:41:37Z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lpwstr>20</vt:lpwstr>
  </property>
</Properties>
</file>